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AD4E7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EFF6FC"/>
          </a:solidFill>
        </a:fill>
      </a:tcStyle>
    </a:wholeTbl>
    <a:band2H>
      <a:tcTxStyle b="def" i="def"/>
      <a:tcStyle>
        <a:tcBdr/>
        <a:fill>
          <a:solidFill>
            <a:srgbClr val="F7FBFD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29292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explosion val="0"/>
          <c:dPt>
            <c:idx val="0"/>
            <c:explosion val="0"/>
            <c:spPr>
              <a:solidFill>
                <a:schemeClr val="accent4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1"/>
            <c:explosion val="0"/>
            <c:spPr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2"/>
            <c:explosion val="0"/>
            <c:spPr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4"/>
            <c:explosion val="0"/>
            <c:spPr>
              <a:solidFill>
                <a:srgbClr val="E9F3FB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0" sourceLinked="0"/>
              <c:txPr>
                <a:bodyPr/>
                <a:lstStyle/>
                <a:p>
                  <a:pPr>
                    <a:defRPr b="1" i="0" strike="noStrike" sz="2200" u="none">
                      <a:solidFill>
                        <a:srgbClr val="FFFFFF"/>
                      </a:solidFill>
                      <a:latin typeface="Montserra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1" i="0" strike="noStrike" sz="2200" u="none">
                    <a:solidFill>
                      <a:srgbClr val="FFFFFF"/>
                    </a:solidFill>
                    <a:latin typeface="Montserra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30.000000</c:v>
                </c:pt>
                <c:pt idx="1">
                  <c:v>20.000000</c:v>
                </c:pt>
                <c:pt idx="2">
                  <c:v>30.000000</c:v>
                </c:pt>
                <c:pt idx="3">
                  <c:v>10.000000</c:v>
                </c:pt>
                <c:pt idx="4">
                  <c:v>10.000000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57405"/>
          <c:y val="0.0420329"/>
          <c:w val="0.92926"/>
          <c:h val="0.8824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Компания1</c:v>
                </c:pt>
              </c:strCache>
            </c:strRef>
          </c:tx>
          <c:spPr>
            <a:noFill/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Sheet1!$B$2:$B$6</c:f>
              <c:numCache>
                <c:ptCount val="5"/>
                <c:pt idx="0">
                  <c:v>30.000000</c:v>
                </c:pt>
                <c:pt idx="1">
                  <c:v>20.000000</c:v>
                </c:pt>
                <c:pt idx="2">
                  <c:v>20.000000</c:v>
                </c:pt>
                <c:pt idx="3">
                  <c:v>10.000000</c:v>
                </c:pt>
                <c:pt idx="4">
                  <c:v>5.000000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Компания2</c:v>
                </c:pt>
              </c:strCache>
            </c:strRef>
          </c:tx>
          <c:spPr>
            <a:noFill/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Sheet1!$C$2:$C$6</c:f>
              <c:numCache>
                <c:ptCount val="5"/>
                <c:pt idx="0">
                  <c:v>10.000000</c:v>
                </c:pt>
                <c:pt idx="1">
                  <c:v>20.000000</c:v>
                </c:pt>
                <c:pt idx="2">
                  <c:v>30.000000</c:v>
                </c:pt>
                <c:pt idx="3">
                  <c:v>40.000000</c:v>
                </c:pt>
                <c:pt idx="4">
                  <c:v>30.000000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Компания3</c:v>
                </c:pt>
              </c:strCache>
            </c:strRef>
          </c:tx>
          <c:spPr>
            <a:noFill/>
            <a:ln w="28575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Sheet1!$D$2:$D$6</c:f>
              <c:numCache>
                <c:ptCount val="5"/>
                <c:pt idx="0">
                  <c:v>35.000000</c:v>
                </c:pt>
                <c:pt idx="1">
                  <c:v>30.000000</c:v>
                </c:pt>
                <c:pt idx="2">
                  <c:v>45.000000</c:v>
                </c:pt>
                <c:pt idx="3">
                  <c:v>20.000000</c:v>
                </c:pt>
                <c:pt idx="4">
                  <c:v>25.000000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Другие</c:v>
                </c:pt>
              </c:strCache>
            </c:strRef>
          </c:tx>
          <c:spPr>
            <a:noFill/>
            <a:ln w="28575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  <c:size val="4"/>
            <c:spPr>
              <a:noFill/>
              <a:ln w="28575" cap="rnd">
                <a:solidFill>
                  <a:schemeClr val="accent3"/>
                </a:solidFill>
                <a:prstDash val="dash"/>
                <a:round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Sheet1!$E$2:$E$6</c:f>
              <c:numCache>
                <c:ptCount val="5"/>
                <c:pt idx="0">
                  <c:v>5.000000</c:v>
                </c:pt>
                <c:pt idx="1">
                  <c:v>10.000000</c:v>
                </c:pt>
                <c:pt idx="2">
                  <c:v>15.000000</c:v>
                </c:pt>
                <c:pt idx="3">
                  <c:v>5.000000</c:v>
                </c:pt>
                <c:pt idx="4">
                  <c:v>10.000000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E5E5E5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5E5E5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90834"/>
          <c:y val="0.04338"/>
          <c:w val="0.965917"/>
          <c:h val="0.8883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30000000.000000</c:v>
                </c:pt>
                <c:pt idx="1">
                  <c:v>210000000.000000</c:v>
                </c:pt>
                <c:pt idx="2">
                  <c:v>300000000.000000</c:v>
                </c:pt>
                <c:pt idx="3">
                  <c:v>300000000.000000</c:v>
                </c:pt>
                <c:pt idx="4">
                  <c:v>300000000.000000</c:v>
                </c:pt>
                <c:pt idx="5">
                  <c:v>300000000.000000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525252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300000000.000000</c:v>
                </c:pt>
                <c:pt idx="1">
                  <c:v>1290000000.000000</c:v>
                </c:pt>
                <c:pt idx="2">
                  <c:v>1500000000.000000</c:v>
                </c:pt>
                <c:pt idx="3">
                  <c:v>1500000000.000000</c:v>
                </c:pt>
                <c:pt idx="4">
                  <c:v>1500000000.000000</c:v>
                </c:pt>
                <c:pt idx="5">
                  <c:v>1500000000.000000</c:v>
                </c:pt>
              </c:numCache>
            </c:numRef>
          </c:val>
        </c:ser>
        <c:gapWidth val="9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8F8F8F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#&quot; &quot;##0&quot; &quot;[$₽-419]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400" u="none">
                <a:solidFill>
                  <a:srgbClr val="525252"/>
                </a:solidFill>
                <a:latin typeface="Montserrat"/>
              </a:defRPr>
            </a:pPr>
          </a:p>
        </c:txPr>
        <c:crossAx val="2094734552"/>
        <c:crosses val="autoZero"/>
        <c:crossBetween val="between"/>
        <c:majorUnit val="4.5e+08"/>
        <c:minorUnit val="2.25e+08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30867"/>
          <c:y val="0.0500175"/>
          <c:w val="0.931913"/>
          <c:h val="0.862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1" i="0" strike="noStrike" sz="1600" u="none">
                    <a:solidFill>
                      <a:srgbClr val="0072BC"/>
                    </a:solidFill>
                    <a:latin typeface="Montserra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Sheet1!$B$2:$B$4</c:f>
              <c:numCache>
                <c:ptCount val="3"/>
                <c:pt idx="0">
                  <c:v>4.300000</c:v>
                </c:pt>
                <c:pt idx="1">
                  <c:v>2.500000</c:v>
                </c:pt>
                <c:pt idx="2">
                  <c:v>3.500000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1" i="0" strike="noStrike" sz="1600" u="none">
                    <a:solidFill>
                      <a:srgbClr val="74B3E5"/>
                    </a:solidFill>
                    <a:latin typeface="Montserra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Sheet1!$C$2:$C$4</c:f>
              <c:numCache>
                <c:ptCount val="3"/>
                <c:pt idx="0">
                  <c:v>2.400000</c:v>
                </c:pt>
                <c:pt idx="1">
                  <c:v>4.400000</c:v>
                </c:pt>
                <c:pt idx="2">
                  <c:v>1.800000</c:v>
                </c:pt>
              </c:numCache>
            </c:numRef>
          </c:val>
        </c:ser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69696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200" u="none">
                <a:solidFill>
                  <a:srgbClr val="74B3E5"/>
                </a:solidFill>
                <a:latin typeface="Montserra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525252"/>
                </a:solidFill>
                <a:latin typeface="Franklin Gothic Book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1" name="Shape 20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71600" latinLnBrk="0">
      <a:defRPr>
        <a:latin typeface="+mj-lt"/>
        <a:ea typeface="+mj-ea"/>
        <a:cs typeface="+mj-cs"/>
        <a:sym typeface="Arial"/>
      </a:defRPr>
    </a:lvl1pPr>
    <a:lvl2pPr indent="228600" defTabSz="1371600" latinLnBrk="0">
      <a:defRPr>
        <a:latin typeface="+mj-lt"/>
        <a:ea typeface="+mj-ea"/>
        <a:cs typeface="+mj-cs"/>
        <a:sym typeface="Arial"/>
      </a:defRPr>
    </a:lvl2pPr>
    <a:lvl3pPr indent="457200" defTabSz="1371600" latinLnBrk="0">
      <a:defRPr>
        <a:latin typeface="+mj-lt"/>
        <a:ea typeface="+mj-ea"/>
        <a:cs typeface="+mj-cs"/>
        <a:sym typeface="Arial"/>
      </a:defRPr>
    </a:lvl3pPr>
    <a:lvl4pPr indent="685800" defTabSz="1371600" latinLnBrk="0">
      <a:defRPr>
        <a:latin typeface="+mj-lt"/>
        <a:ea typeface="+mj-ea"/>
        <a:cs typeface="+mj-cs"/>
        <a:sym typeface="Arial"/>
      </a:defRPr>
    </a:lvl4pPr>
    <a:lvl5pPr indent="914400" defTabSz="1371600" latinLnBrk="0">
      <a:defRPr>
        <a:latin typeface="+mj-lt"/>
        <a:ea typeface="+mj-ea"/>
        <a:cs typeface="+mj-cs"/>
        <a:sym typeface="Arial"/>
      </a:defRPr>
    </a:lvl5pPr>
    <a:lvl6pPr indent="1143000" defTabSz="1371600" latinLnBrk="0">
      <a:defRPr>
        <a:latin typeface="+mj-lt"/>
        <a:ea typeface="+mj-ea"/>
        <a:cs typeface="+mj-cs"/>
        <a:sym typeface="Arial"/>
      </a:defRPr>
    </a:lvl6pPr>
    <a:lvl7pPr indent="1371600" defTabSz="1371600" latinLnBrk="0">
      <a:defRPr>
        <a:latin typeface="+mj-lt"/>
        <a:ea typeface="+mj-ea"/>
        <a:cs typeface="+mj-cs"/>
        <a:sym typeface="Arial"/>
      </a:defRPr>
    </a:lvl7pPr>
    <a:lvl8pPr indent="1600200" defTabSz="1371600" latinLnBrk="0">
      <a:defRPr>
        <a:latin typeface="+mj-lt"/>
        <a:ea typeface="+mj-ea"/>
        <a:cs typeface="+mj-cs"/>
        <a:sym typeface="Arial"/>
      </a:defRPr>
    </a:lvl8pPr>
    <a:lvl9pPr indent="1828800" defTabSz="13716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1" descr="Рисунок 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0463" y="12271175"/>
            <a:ext cx="2432496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64;p13" descr="Google Shape;6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23213" y="12411502"/>
            <a:ext cx="5304112" cy="5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Уровень текста 1…"/>
          <p:cNvSpPr txBox="1"/>
          <p:nvPr>
            <p:ph type="body" sz="quarter" idx="1"/>
          </p:nvPr>
        </p:nvSpPr>
        <p:spPr>
          <a:xfrm>
            <a:off x="9807646" y="8393111"/>
            <a:ext cx="4721207" cy="73660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58;p29"/>
          <p:cNvSpPr txBox="1"/>
          <p:nvPr>
            <p:ph type="body" sz="quarter" idx="21"/>
          </p:nvPr>
        </p:nvSpPr>
        <p:spPr>
          <a:xfrm>
            <a:off x="7214748" y="4759692"/>
            <a:ext cx="10047204" cy="300101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рму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Google Shape;893;p48"/>
          <p:cNvSpPr txBox="1"/>
          <p:nvPr>
            <p:ph type="body" sz="quarter" idx="21"/>
          </p:nvPr>
        </p:nvSpPr>
        <p:spPr>
          <a:xfrm>
            <a:off x="6802125" y="2346610"/>
            <a:ext cx="8842689" cy="37074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209" name="Группа 3"/>
          <p:cNvGrpSpPr/>
          <p:nvPr/>
        </p:nvGrpSpPr>
        <p:grpSpPr>
          <a:xfrm>
            <a:off x="7495562" y="4437989"/>
            <a:ext cx="5622592" cy="1352188"/>
            <a:chOff x="0" y="0"/>
            <a:chExt cx="5622590" cy="1352186"/>
          </a:xfrm>
        </p:grpSpPr>
        <p:sp>
          <p:nvSpPr>
            <p:cNvPr id="206" name="Прямоугольник 4"/>
            <p:cNvSpPr txBox="1"/>
            <p:nvPr/>
          </p:nvSpPr>
          <p:spPr>
            <a:xfrm>
              <a:off x="391189" y="892129"/>
              <a:ext cx="3176161" cy="460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  <p:sp>
          <p:nvSpPr>
            <p:cNvPr id="207" name="Прямоугольник 5"/>
            <p:cNvSpPr txBox="1"/>
            <p:nvPr/>
          </p:nvSpPr>
          <p:spPr>
            <a:xfrm>
              <a:off x="416903" y="0"/>
              <a:ext cx="5205688" cy="656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xmlns:a="http://schemas.openxmlformats.org/drawingml/2006/main" sz="4200" i="1">
                        <a:solidFill>
                          <a:srgbClr val="0072B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  <p:sp>
          <p:nvSpPr>
            <p:cNvPr id="208" name="Прямоугольник 6"/>
            <p:cNvSpPr txBox="1"/>
            <p:nvPr/>
          </p:nvSpPr>
          <p:spPr>
            <a:xfrm>
              <a:off x="-1" y="0"/>
              <a:ext cx="133351" cy="459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defRPr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d>
                      <m:dPr>
                        <m:ctrlPr>
                          <a:rPr xmlns:a="http://schemas.openxmlformats.org/drawingml/2006/main"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/>
                            </m:r>
                          </m:e>
                        </m:eqArr>
                      </m:e>
                    </m:d>
                  </m:oMath>
                </m:oMathPara>
              </a14:m>
              <a:endParaRPr sz="4200">
                <a:solidFill>
                  <a:srgbClr val="0072BC"/>
                </a:solidFill>
              </a:endParaRPr>
            </a:p>
          </p:txBody>
        </p:sp>
      </p:grpSp>
      <p:sp>
        <p:nvSpPr>
          <p:cNvPr id="210" name="Прямоугольник 1"/>
          <p:cNvSpPr/>
          <p:nvPr>
            <p:ph type="body" sz="quarter" idx="22"/>
          </p:nvPr>
        </p:nvSpPr>
        <p:spPr>
          <a:xfrm>
            <a:off x="6829425" y="3714750"/>
            <a:ext cx="7515226" cy="3143251"/>
          </a:xfrm>
          <a:prstGeom prst="rect">
            <a:avLst/>
          </a:prstGeom>
          <a:ln>
            <a:solidFill>
              <a:schemeClr val="accent3"/>
            </a:solidFill>
            <a:custDash>
              <a:ds d="300000" sp="400000"/>
            </a:custDash>
            <a:round/>
          </a:ln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grpSp>
        <p:nvGrpSpPr>
          <p:cNvPr id="214" name="Группа 8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211" name="Прямоугольник 9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212" name="Полилиния: фигура 10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3" name="Полилиния: фигура 11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3" name="Группа 12"/>
          <p:cNvGrpSpPr/>
          <p:nvPr/>
        </p:nvGrpSpPr>
        <p:grpSpPr>
          <a:xfrm>
            <a:off x="14805244" y="9585815"/>
            <a:ext cx="3008400" cy="3342504"/>
            <a:chOff x="0" y="0"/>
            <a:chExt cx="3008399" cy="3342503"/>
          </a:xfrm>
        </p:grpSpPr>
        <p:sp>
          <p:nvSpPr>
            <p:cNvPr id="215" name="Полилиния: фигура 13"/>
            <p:cNvSpPr/>
            <p:nvPr/>
          </p:nvSpPr>
          <p:spPr>
            <a:xfrm rot="19220424">
              <a:off x="458189" y="486663"/>
              <a:ext cx="2118049" cy="211804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6" name="Полилиния: фигура 14"/>
            <p:cNvSpPr/>
            <p:nvPr/>
          </p:nvSpPr>
          <p:spPr>
            <a:xfrm>
              <a:off x="529466" y="727581"/>
              <a:ext cx="1950309" cy="242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40" name="Группа 15"/>
            <p:cNvGrpSpPr/>
            <p:nvPr/>
          </p:nvGrpSpPr>
          <p:grpSpPr>
            <a:xfrm>
              <a:off x="529873" y="-1"/>
              <a:ext cx="1950311" cy="3342505"/>
              <a:chOff x="0" y="0"/>
              <a:chExt cx="1950310" cy="3342503"/>
            </a:xfrm>
          </p:grpSpPr>
          <p:sp>
            <p:nvSpPr>
              <p:cNvPr id="217" name="Полилиния: фигура 18"/>
              <p:cNvSpPr/>
              <p:nvPr/>
            </p:nvSpPr>
            <p:spPr>
              <a:xfrm>
                <a:off x="213825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8" name="Полилиния: фигура 19"/>
              <p:cNvSpPr/>
              <p:nvPr/>
            </p:nvSpPr>
            <p:spPr>
              <a:xfrm>
                <a:off x="1050794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9" name="Полилиния: фигура 20"/>
              <p:cNvSpPr/>
              <p:nvPr/>
            </p:nvSpPr>
            <p:spPr>
              <a:xfrm>
                <a:off x="0" y="732523"/>
                <a:ext cx="1950311" cy="2423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0" name="Полилиния: фигура 21"/>
              <p:cNvSpPr/>
              <p:nvPr/>
            </p:nvSpPr>
            <p:spPr>
              <a:xfrm>
                <a:off x="762539" y="2740204"/>
                <a:ext cx="674010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1" name="Полилиния: фигура 22"/>
              <p:cNvSpPr/>
              <p:nvPr/>
            </p:nvSpPr>
            <p:spPr>
              <a:xfrm flipH="1">
                <a:off x="516221" y="2940976"/>
                <a:ext cx="674007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2" name="Полилиния: фигура 23"/>
              <p:cNvSpPr/>
              <p:nvPr/>
            </p:nvSpPr>
            <p:spPr>
              <a:xfrm>
                <a:off x="501914" y="1851084"/>
                <a:ext cx="401540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3" name="Полилиния: фигура 24"/>
              <p:cNvSpPr/>
              <p:nvPr/>
            </p:nvSpPr>
            <p:spPr>
              <a:xfrm>
                <a:off x="306136" y="1879773"/>
                <a:ext cx="310571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4" name="Полилиния: фигура 25"/>
              <p:cNvSpPr/>
              <p:nvPr/>
            </p:nvSpPr>
            <p:spPr>
              <a:xfrm>
                <a:off x="211609" y="1521256"/>
                <a:ext cx="118259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5" name="Полилиния: фигура 26"/>
              <p:cNvSpPr/>
              <p:nvPr/>
            </p:nvSpPr>
            <p:spPr>
              <a:xfrm>
                <a:off x="292551" y="1244409"/>
                <a:ext cx="295394" cy="334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fill="norm" stroke="1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6" name="Полилиния: фигура 27"/>
              <p:cNvSpPr/>
              <p:nvPr/>
            </p:nvSpPr>
            <p:spPr>
              <a:xfrm>
                <a:off x="487620" y="1083797"/>
                <a:ext cx="229452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7" name="Полилиния: фигура 28"/>
              <p:cNvSpPr/>
              <p:nvPr/>
            </p:nvSpPr>
            <p:spPr>
              <a:xfrm>
                <a:off x="717039" y="1038996"/>
                <a:ext cx="186429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8" name="Полилиния: фигура 31"/>
              <p:cNvSpPr/>
              <p:nvPr/>
            </p:nvSpPr>
            <p:spPr>
              <a:xfrm>
                <a:off x="688318" y="1392182"/>
                <a:ext cx="215111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9" name="Полилиния: фигура 32"/>
              <p:cNvSpPr/>
              <p:nvPr/>
            </p:nvSpPr>
            <p:spPr>
              <a:xfrm>
                <a:off x="1061248" y="1851084"/>
                <a:ext cx="401533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0" name="Полилиния: фигура 33"/>
              <p:cNvSpPr/>
              <p:nvPr/>
            </p:nvSpPr>
            <p:spPr>
              <a:xfrm>
                <a:off x="1333641" y="1879773"/>
                <a:ext cx="310579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1" name="Полилиния: фигура 34"/>
              <p:cNvSpPr/>
              <p:nvPr/>
            </p:nvSpPr>
            <p:spPr>
              <a:xfrm>
                <a:off x="1620449" y="1521256"/>
                <a:ext cx="118262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2" name="Полилиния: фигура 35"/>
              <p:cNvSpPr/>
              <p:nvPr/>
            </p:nvSpPr>
            <p:spPr>
              <a:xfrm>
                <a:off x="1348060" y="1251306"/>
                <a:ext cx="295396" cy="32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fill="norm" stroke="1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3" name="Полилиния: фигура 36"/>
              <p:cNvSpPr/>
              <p:nvPr/>
            </p:nvSpPr>
            <p:spPr>
              <a:xfrm>
                <a:off x="1233241" y="1083797"/>
                <a:ext cx="229441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4" name="Полилиния: фигура 37"/>
              <p:cNvSpPr/>
              <p:nvPr/>
            </p:nvSpPr>
            <p:spPr>
              <a:xfrm>
                <a:off x="1046835" y="1038996"/>
                <a:ext cx="186436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5" name="Полилиния: фигура 38"/>
              <p:cNvSpPr/>
              <p:nvPr/>
            </p:nvSpPr>
            <p:spPr>
              <a:xfrm>
                <a:off x="1046835" y="1392182"/>
                <a:ext cx="215110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6" name="Полилиния: фигура 39"/>
              <p:cNvSpPr/>
              <p:nvPr/>
            </p:nvSpPr>
            <p:spPr>
              <a:xfrm>
                <a:off x="774433" y="3170418"/>
                <a:ext cx="401539" cy="172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7" name="Полилиния: фигура 40"/>
              <p:cNvSpPr/>
              <p:nvPr/>
            </p:nvSpPr>
            <p:spPr>
              <a:xfrm flipV="1">
                <a:off x="975120" y="0"/>
                <a:ext cx="2" cy="34417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8" name="Полилиния: фигура 41"/>
              <p:cNvSpPr/>
              <p:nvPr/>
            </p:nvSpPr>
            <p:spPr>
              <a:xfrm flipH="1" flipV="1">
                <a:off x="315522" y="129071"/>
                <a:ext cx="157748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9" name="Полилиния: фигура 42"/>
              <p:cNvSpPr/>
              <p:nvPr/>
            </p:nvSpPr>
            <p:spPr>
              <a:xfrm flipV="1">
                <a:off x="1491468" y="129071"/>
                <a:ext cx="143409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41" name="Google Shape;2184;p53"/>
            <p:cNvSpPr/>
            <p:nvPr/>
          </p:nvSpPr>
          <p:spPr>
            <a:xfrm rot="20807331">
              <a:off x="92271" y="681835"/>
              <a:ext cx="390432" cy="39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" name="Google Shape;2184;p53"/>
            <p:cNvSpPr/>
            <p:nvPr/>
          </p:nvSpPr>
          <p:spPr>
            <a:xfrm rot="20807331">
              <a:off x="25176" y="1335722"/>
              <a:ext cx="249188" cy="2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Уровень текста 1…"/>
          <p:cNvSpPr txBox="1"/>
          <p:nvPr>
            <p:ph type="body" sz="quarter" idx="1"/>
          </p:nvPr>
        </p:nvSpPr>
        <p:spPr>
          <a:xfrm>
            <a:off x="6829421" y="12679981"/>
            <a:ext cx="8589172" cy="48260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2" name="Google Shape;486;p42"/>
          <p:cNvSpPr txBox="1"/>
          <p:nvPr>
            <p:ph type="body" sz="quarter" idx="21"/>
          </p:nvPr>
        </p:nvSpPr>
        <p:spPr>
          <a:xfrm>
            <a:off x="6829425" y="3141932"/>
            <a:ext cx="10946823" cy="3492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4600">
                <a:solidFill>
                  <a:srgbClr val="52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253" name="Google Shape;379;p39"/>
          <p:cNvSpPr/>
          <p:nvPr/>
        </p:nvSpPr>
        <p:spPr>
          <a:xfrm>
            <a:off x="6829422" y="586927"/>
            <a:ext cx="1418928" cy="10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13" y="12025"/>
                </a:moveTo>
                <a:lnTo>
                  <a:pt x="7513" y="21600"/>
                </a:lnTo>
                <a:lnTo>
                  <a:pt x="0" y="21600"/>
                </a:lnTo>
                <a:lnTo>
                  <a:pt x="0" y="12025"/>
                </a:lnTo>
                <a:lnTo>
                  <a:pt x="5893" y="0"/>
                </a:lnTo>
                <a:lnTo>
                  <a:pt x="9814" y="0"/>
                </a:lnTo>
                <a:lnTo>
                  <a:pt x="7513" y="12025"/>
                </a:lnTo>
                <a:close/>
                <a:moveTo>
                  <a:pt x="19299" y="12025"/>
                </a:moveTo>
                <a:lnTo>
                  <a:pt x="19299" y="21600"/>
                </a:lnTo>
                <a:lnTo>
                  <a:pt x="11786" y="21600"/>
                </a:lnTo>
                <a:lnTo>
                  <a:pt x="11786" y="12025"/>
                </a:lnTo>
                <a:lnTo>
                  <a:pt x="17679" y="0"/>
                </a:lnTo>
                <a:lnTo>
                  <a:pt x="21600" y="0"/>
                </a:lnTo>
                <a:lnTo>
                  <a:pt x="19299" y="120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2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предел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82;p42"/>
          <p:cNvSpPr txBox="1"/>
          <p:nvPr/>
        </p:nvSpPr>
        <p:spPr>
          <a:xfrm>
            <a:off x="6829425" y="12921281"/>
            <a:ext cx="644128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Определение эмпатии</a:t>
            </a:r>
          </a:p>
        </p:txBody>
      </p:sp>
      <p:sp>
        <p:nvSpPr>
          <p:cNvPr id="262" name="Google Shape;485;p42"/>
          <p:cNvSpPr/>
          <p:nvPr/>
        </p:nvSpPr>
        <p:spPr>
          <a:xfrm>
            <a:off x="6829425" y="586643"/>
            <a:ext cx="1171015" cy="118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78" y="14767"/>
                </a:moveTo>
                <a:lnTo>
                  <a:pt x="3075" y="18938"/>
                </a:lnTo>
                <a:lnTo>
                  <a:pt x="0" y="13487"/>
                </a:lnTo>
                <a:lnTo>
                  <a:pt x="6433" y="10800"/>
                </a:lnTo>
                <a:lnTo>
                  <a:pt x="0" y="8138"/>
                </a:lnTo>
                <a:lnTo>
                  <a:pt x="3075" y="2687"/>
                </a:lnTo>
                <a:lnTo>
                  <a:pt x="8578" y="6859"/>
                </a:lnTo>
                <a:lnTo>
                  <a:pt x="7984" y="0"/>
                </a:lnTo>
                <a:lnTo>
                  <a:pt x="13616" y="0"/>
                </a:lnTo>
                <a:lnTo>
                  <a:pt x="13022" y="6859"/>
                </a:lnTo>
                <a:lnTo>
                  <a:pt x="18577" y="2687"/>
                </a:lnTo>
                <a:lnTo>
                  <a:pt x="21600" y="8138"/>
                </a:lnTo>
                <a:lnTo>
                  <a:pt x="15167" y="10800"/>
                </a:lnTo>
                <a:lnTo>
                  <a:pt x="21600" y="13487"/>
                </a:lnTo>
                <a:lnTo>
                  <a:pt x="18525" y="18938"/>
                </a:lnTo>
                <a:lnTo>
                  <a:pt x="13022" y="14767"/>
                </a:lnTo>
                <a:lnTo>
                  <a:pt x="13616" y="21600"/>
                </a:lnTo>
                <a:lnTo>
                  <a:pt x="7984" y="21600"/>
                </a:lnTo>
                <a:lnTo>
                  <a:pt x="8578" y="1476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263" name="Google Shape;486;p42"/>
          <p:cNvSpPr txBox="1"/>
          <p:nvPr/>
        </p:nvSpPr>
        <p:spPr>
          <a:xfrm>
            <a:off x="6829425" y="3141932"/>
            <a:ext cx="10465596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Эмпáтия </a:t>
            </a:r>
            <a:r>
              <a:rPr>
                <a:solidFill>
                  <a:srgbClr val="525252"/>
                </a:solidFill>
              </a:rPr>
              <a:t>— осознанное сопереживание текущему эмоциональному состоянию другого человека без потери ощущения происхождения </a:t>
            </a:r>
            <a:br>
              <a:rPr>
                <a:solidFill>
                  <a:srgbClr val="525252"/>
                </a:solidFill>
              </a:rPr>
            </a:br>
            <a:r>
              <a:rPr>
                <a:solidFill>
                  <a:srgbClr val="525252"/>
                </a:solidFill>
              </a:rPr>
              <a:t>этого переживания</a:t>
            </a:r>
          </a:p>
        </p:txBody>
      </p:sp>
      <p:sp>
        <p:nvSpPr>
          <p:cNvPr id="2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пределение с пунктам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l="30739" t="30734" r="32215" b="39334"/>
          <a:stretch>
            <a:fillRect/>
          </a:stretch>
        </p:blipFill>
        <p:spPr>
          <a:xfrm>
            <a:off x="6829424" y="2203699"/>
            <a:ext cx="635045" cy="59912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3" name="Google Shape;893;p48"/>
          <p:cNvSpPr txBox="1"/>
          <p:nvPr>
            <p:ph type="body" sz="quarter" idx="21"/>
          </p:nvPr>
        </p:nvSpPr>
        <p:spPr>
          <a:xfrm>
            <a:off x="7723348" y="2336374"/>
            <a:ext cx="9690414" cy="81769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b="1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74" name="Google Shape;893;p48"/>
          <p:cNvSpPr txBox="1"/>
          <p:nvPr>
            <p:ph type="body" sz="quarter" idx="22"/>
          </p:nvPr>
        </p:nvSpPr>
        <p:spPr>
          <a:xfrm>
            <a:off x="7723348" y="3549436"/>
            <a:ext cx="8949210" cy="619481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69599" indent="-3695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 узнает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4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5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6" name="Уровень текста 1…"/>
          <p:cNvSpPr txBox="1"/>
          <p:nvPr>
            <p:ph type="body" sz="quarter" idx="1"/>
          </p:nvPr>
        </p:nvSpPr>
        <p:spPr>
          <a:xfrm>
            <a:off x="8250177" y="5619824"/>
            <a:ext cx="7895553" cy="1816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15" name="Группа 25"/>
          <p:cNvGrpSpPr/>
          <p:nvPr/>
        </p:nvGrpSpPr>
        <p:grpSpPr>
          <a:xfrm>
            <a:off x="10906771" y="1965256"/>
            <a:ext cx="2605249" cy="2894585"/>
            <a:chOff x="0" y="0"/>
            <a:chExt cx="2605247" cy="2894584"/>
          </a:xfrm>
        </p:grpSpPr>
        <p:sp>
          <p:nvSpPr>
            <p:cNvPr id="287" name="Полилиния: фигура 26"/>
            <p:cNvSpPr/>
            <p:nvPr/>
          </p:nvSpPr>
          <p:spPr>
            <a:xfrm rot="19220424">
              <a:off x="396788" y="421446"/>
              <a:ext cx="1834211" cy="1834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" name="Полилиния: фигура 27"/>
            <p:cNvSpPr/>
            <p:nvPr/>
          </p:nvSpPr>
          <p:spPr>
            <a:xfrm>
              <a:off x="458512" y="630080"/>
              <a:ext cx="1688952" cy="209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312" name="Группа 28"/>
            <p:cNvGrpSpPr/>
            <p:nvPr/>
          </p:nvGrpSpPr>
          <p:grpSpPr>
            <a:xfrm>
              <a:off x="458865" y="-1"/>
              <a:ext cx="1688953" cy="2894585"/>
              <a:chOff x="0" y="0"/>
              <a:chExt cx="1688952" cy="2894584"/>
            </a:xfrm>
          </p:grpSpPr>
          <p:sp>
            <p:nvSpPr>
              <p:cNvPr id="289" name="Полилиния: фигура 31"/>
              <p:cNvSpPr/>
              <p:nvPr/>
            </p:nvSpPr>
            <p:spPr>
              <a:xfrm>
                <a:off x="185170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0" name="Полилиния: фигура 32"/>
              <p:cNvSpPr/>
              <p:nvPr/>
            </p:nvSpPr>
            <p:spPr>
              <a:xfrm>
                <a:off x="909978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1" name="Полилиния: фигура 33"/>
              <p:cNvSpPr/>
              <p:nvPr/>
            </p:nvSpPr>
            <p:spPr>
              <a:xfrm>
                <a:off x="0" y="634359"/>
                <a:ext cx="1688953" cy="209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2" name="Полилиния: фигура 34"/>
              <p:cNvSpPr/>
              <p:nvPr/>
            </p:nvSpPr>
            <p:spPr>
              <a:xfrm>
                <a:off x="660352" y="2372996"/>
                <a:ext cx="583686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3" name="Полилиния: фигура 35"/>
              <p:cNvSpPr/>
              <p:nvPr/>
            </p:nvSpPr>
            <p:spPr>
              <a:xfrm flipH="1">
                <a:off x="447042" y="2546863"/>
                <a:ext cx="583684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4" name="Полилиния: фигура 36"/>
              <p:cNvSpPr/>
              <p:nvPr/>
            </p:nvSpPr>
            <p:spPr>
              <a:xfrm>
                <a:off x="434653" y="1603025"/>
                <a:ext cx="347730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5" name="Полилиния: фигура 37"/>
              <p:cNvSpPr/>
              <p:nvPr/>
            </p:nvSpPr>
            <p:spPr>
              <a:xfrm>
                <a:off x="265110" y="1627869"/>
                <a:ext cx="268953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6" name="Полилиния: фигура 38"/>
              <p:cNvSpPr/>
              <p:nvPr/>
            </p:nvSpPr>
            <p:spPr>
              <a:xfrm>
                <a:off x="183252" y="1317397"/>
                <a:ext cx="102411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7" name="Полилиния: фигура 39"/>
              <p:cNvSpPr/>
              <p:nvPr/>
            </p:nvSpPr>
            <p:spPr>
              <a:xfrm>
                <a:off x="253346" y="1077648"/>
                <a:ext cx="255809" cy="289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fill="norm" stroke="1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8" name="Полилиния: фигура 40"/>
              <p:cNvSpPr/>
              <p:nvPr/>
            </p:nvSpPr>
            <p:spPr>
              <a:xfrm>
                <a:off x="422275" y="938559"/>
                <a:ext cx="198703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" name="Полилиния: фигура 41"/>
              <p:cNvSpPr/>
              <p:nvPr/>
            </p:nvSpPr>
            <p:spPr>
              <a:xfrm>
                <a:off x="620950" y="899764"/>
                <a:ext cx="161445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" name="Полилиния: фигура 42"/>
              <p:cNvSpPr/>
              <p:nvPr/>
            </p:nvSpPr>
            <p:spPr>
              <a:xfrm>
                <a:off x="596078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1" name="Полилиния: фигура 43"/>
              <p:cNvSpPr/>
              <p:nvPr/>
            </p:nvSpPr>
            <p:spPr>
              <a:xfrm>
                <a:off x="919031" y="1603025"/>
                <a:ext cx="347725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fill="norm" stroke="1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2" name="Полилиния: фигура 44"/>
              <p:cNvSpPr/>
              <p:nvPr/>
            </p:nvSpPr>
            <p:spPr>
              <a:xfrm>
                <a:off x="1154922" y="1627869"/>
                <a:ext cx="268958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fill="norm" stroke="1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3" name="Полилиния: фигура 45"/>
              <p:cNvSpPr/>
              <p:nvPr/>
            </p:nvSpPr>
            <p:spPr>
              <a:xfrm>
                <a:off x="1403294" y="1317397"/>
                <a:ext cx="102415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fill="norm" stroke="1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4" name="Полилиния: фигура 46"/>
              <p:cNvSpPr/>
              <p:nvPr/>
            </p:nvSpPr>
            <p:spPr>
              <a:xfrm>
                <a:off x="1167408" y="1083621"/>
                <a:ext cx="255810" cy="283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fill="norm" stroke="1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" name="Полилиния: фигура 47"/>
              <p:cNvSpPr/>
              <p:nvPr/>
            </p:nvSpPr>
            <p:spPr>
              <a:xfrm>
                <a:off x="1067976" y="938559"/>
                <a:ext cx="198694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fill="norm" stroke="1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" name="Полилиния: фигура 48"/>
              <p:cNvSpPr/>
              <p:nvPr/>
            </p:nvSpPr>
            <p:spPr>
              <a:xfrm>
                <a:off x="906549" y="899764"/>
                <a:ext cx="161452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fill="norm" stroke="1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7" name="Полилиния: фигура 49"/>
              <p:cNvSpPr/>
              <p:nvPr/>
            </p:nvSpPr>
            <p:spPr>
              <a:xfrm>
                <a:off x="906549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8" name="Полилиния: фигура 50"/>
              <p:cNvSpPr/>
              <p:nvPr/>
            </p:nvSpPr>
            <p:spPr>
              <a:xfrm>
                <a:off x="670651" y="2745558"/>
                <a:ext cx="347730" cy="149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9" name="Полилиния: фигура 51"/>
              <p:cNvSpPr/>
              <p:nvPr/>
            </p:nvSpPr>
            <p:spPr>
              <a:xfrm flipV="1">
                <a:off x="844445" y="-1"/>
                <a:ext cx="2" cy="29805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0" name="Полилиния: фигура 52"/>
              <p:cNvSpPr/>
              <p:nvPr/>
            </p:nvSpPr>
            <p:spPr>
              <a:xfrm flipH="1" flipV="1">
                <a:off x="273239" y="111775"/>
                <a:ext cx="136609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1" name="Полилиния: фигура 53"/>
              <p:cNvSpPr/>
              <p:nvPr/>
            </p:nvSpPr>
            <p:spPr>
              <a:xfrm flipV="1">
                <a:off x="1291598" y="111775"/>
                <a:ext cx="124191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313" name="Google Shape;2184;p53"/>
            <p:cNvSpPr/>
            <p:nvPr/>
          </p:nvSpPr>
          <p:spPr>
            <a:xfrm rot="20807331">
              <a:off x="79905" y="590464"/>
              <a:ext cx="338111" cy="33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" name="Google Shape;2184;p53"/>
            <p:cNvSpPr/>
            <p:nvPr/>
          </p:nvSpPr>
          <p:spPr>
            <a:xfrm rot="20807331">
              <a:off x="21802" y="1156725"/>
              <a:ext cx="215794" cy="215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 узнаете вопрос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5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6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27" name="Уровень текста 1…"/>
          <p:cNvSpPr txBox="1"/>
          <p:nvPr>
            <p:ph type="body" sz="quarter" idx="1"/>
          </p:nvPr>
        </p:nvSpPr>
        <p:spPr>
          <a:xfrm>
            <a:off x="7336632" y="5660768"/>
            <a:ext cx="9722644" cy="2095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36" name="Группа 55"/>
          <p:cNvGrpSpPr/>
          <p:nvPr/>
        </p:nvGrpSpPr>
        <p:grpSpPr>
          <a:xfrm>
            <a:off x="11122818" y="1690653"/>
            <a:ext cx="2400647" cy="3438688"/>
            <a:chOff x="0" y="0"/>
            <a:chExt cx="2400645" cy="3438687"/>
          </a:xfrm>
        </p:grpSpPr>
        <p:sp>
          <p:nvSpPr>
            <p:cNvPr id="328" name="Облачко с текстом: овальное 1"/>
            <p:cNvSpPr/>
            <p:nvPr/>
          </p:nvSpPr>
          <p:spPr>
            <a:xfrm>
              <a:off x="140056" y="1131855"/>
              <a:ext cx="2252783" cy="2300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fill="norm" stroke="1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grpSp>
          <p:nvGrpSpPr>
            <p:cNvPr id="335" name="Группа 57"/>
            <p:cNvGrpSpPr/>
            <p:nvPr/>
          </p:nvGrpSpPr>
          <p:grpSpPr>
            <a:xfrm>
              <a:off x="-1" y="-1"/>
              <a:ext cx="2400647" cy="3438688"/>
              <a:chOff x="0" y="0"/>
              <a:chExt cx="2400645" cy="3438687"/>
            </a:xfrm>
          </p:grpSpPr>
          <p:grpSp>
            <p:nvGrpSpPr>
              <p:cNvPr id="332" name="Google Shape;598;p40"/>
              <p:cNvGrpSpPr/>
              <p:nvPr/>
            </p:nvGrpSpPr>
            <p:grpSpPr>
              <a:xfrm>
                <a:off x="-1" y="171020"/>
                <a:ext cx="2400647" cy="3267668"/>
                <a:chOff x="0" y="13"/>
                <a:chExt cx="2400645" cy="3267666"/>
              </a:xfrm>
            </p:grpSpPr>
            <p:sp>
              <p:nvSpPr>
                <p:cNvPr id="329" name="Google Shape;601;p40"/>
                <p:cNvSpPr/>
                <p:nvPr/>
              </p:nvSpPr>
              <p:spPr>
                <a:xfrm>
                  <a:off x="689042" y="1849587"/>
                  <a:ext cx="286755" cy="28675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0" name="Google Shape;602;p40"/>
                <p:cNvSpPr/>
                <p:nvPr/>
              </p:nvSpPr>
              <p:spPr>
                <a:xfrm>
                  <a:off x="-1" y="975722"/>
                  <a:ext cx="2400647" cy="2291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1" name="Google Shape;603;p40"/>
                <p:cNvSpPr/>
                <p:nvPr/>
              </p:nvSpPr>
              <p:spPr>
                <a:xfrm>
                  <a:off x="1281" y="13"/>
                  <a:ext cx="1352584" cy="1698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fill="norm" stroke="1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333" name="Знак ''плюс'' 59"/>
              <p:cNvSpPr/>
              <p:nvPr/>
            </p:nvSpPr>
            <p:spPr>
              <a:xfrm rot="1041334">
                <a:off x="1595396" y="55679"/>
                <a:ext cx="440556" cy="44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4" name="Знак ''плюс'' 60"/>
              <p:cNvSpPr/>
              <p:nvPr/>
            </p:nvSpPr>
            <p:spPr>
              <a:xfrm rot="1041334">
                <a:off x="1531201" y="1720112"/>
                <a:ext cx="326062" cy="326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3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а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6" name="Полилиния: фигура 4"/>
          <p:cNvSpPr/>
          <p:nvPr/>
        </p:nvSpPr>
        <p:spPr>
          <a:xfrm>
            <a:off x="6846230" y="585180"/>
            <a:ext cx="2128702" cy="259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7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8" name="Google Shape;501;p45"/>
          <p:cNvSpPr txBox="1"/>
          <p:nvPr/>
        </p:nvSpPr>
        <p:spPr>
          <a:xfrm>
            <a:off x="8643673" y="6858000"/>
            <a:ext cx="7128035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е</a:t>
            </a:r>
            <a:r>
              <a:rPr>
                <a:solidFill>
                  <a:srgbClr val="000000"/>
                </a:solidFill>
              </a:rPr>
              <a:t>вропейских специалистов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инвестируют в образование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больше 2 недель в год</a:t>
            </a:r>
          </a:p>
        </p:txBody>
      </p:sp>
      <p:sp>
        <p:nvSpPr>
          <p:cNvPr id="349" name="Google Shape;502;p45"/>
          <p:cNvSpPr txBox="1"/>
          <p:nvPr/>
        </p:nvSpPr>
        <p:spPr>
          <a:xfrm>
            <a:off x="7903660" y="3925129"/>
            <a:ext cx="858888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35%</a:t>
            </a:r>
          </a:p>
        </p:txBody>
      </p:sp>
      <p:sp>
        <p:nvSpPr>
          <p:cNvPr id="3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омашнее задание 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Уровень текста 1…"/>
          <p:cNvSpPr txBox="1"/>
          <p:nvPr>
            <p:ph type="body" sz="quarter" idx="1"/>
          </p:nvPr>
        </p:nvSpPr>
        <p:spPr>
          <a:xfrm>
            <a:off x="6798288" y="3371105"/>
            <a:ext cx="10715437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8" name="Google Shape;1288;p54"/>
          <p:cNvSpPr txBox="1"/>
          <p:nvPr>
            <p:ph type="body" sz="quarter" idx="21"/>
          </p:nvPr>
        </p:nvSpPr>
        <p:spPr>
          <a:xfrm>
            <a:off x="6798288" y="2334001"/>
            <a:ext cx="10715437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spcBef>
                <a:spcPts val="1200"/>
              </a:spcBef>
              <a:defRPr b="1"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59" name="Google Shape;1267;p54"/>
          <p:cNvSpPr txBox="1"/>
          <p:nvPr>
            <p:ph type="body" sz="quarter" idx="22"/>
          </p:nvPr>
        </p:nvSpPr>
        <p:spPr>
          <a:xfrm>
            <a:off x="7575970" y="4705708"/>
            <a:ext cx="9482524" cy="990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0" name="Google Shape;1271;p54"/>
          <p:cNvSpPr txBox="1"/>
          <p:nvPr>
            <p:ph type="body" sz="quarter" idx="23"/>
          </p:nvPr>
        </p:nvSpPr>
        <p:spPr>
          <a:xfrm>
            <a:off x="7575970" y="6124880"/>
            <a:ext cx="10023159" cy="660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1" name="Google Shape;1274;p54"/>
          <p:cNvSpPr txBox="1"/>
          <p:nvPr>
            <p:ph type="body" sz="quarter" idx="24"/>
          </p:nvPr>
        </p:nvSpPr>
        <p:spPr>
          <a:xfrm>
            <a:off x="7575970" y="7368105"/>
            <a:ext cx="9831745" cy="1320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2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Домашнее задание</a:t>
            </a:r>
          </a:p>
        </p:txBody>
      </p:sp>
      <p:grpSp>
        <p:nvGrpSpPr>
          <p:cNvPr id="366" name="Группа 53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363" name="Прямоугольник 5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364" name="Полилиния: фигура 5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Полилиния: фигура 5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8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367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8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9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0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1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3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4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5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6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9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0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1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2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4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5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7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91" name="Группа 60"/>
          <p:cNvGrpSpPr/>
          <p:nvPr/>
        </p:nvGrpSpPr>
        <p:grpSpPr>
          <a:xfrm>
            <a:off x="6652162" y="4663213"/>
            <a:ext cx="740118" cy="425794"/>
            <a:chOff x="0" y="0"/>
            <a:chExt cx="740116" cy="425793"/>
          </a:xfrm>
        </p:grpSpPr>
        <p:sp>
          <p:nvSpPr>
            <p:cNvPr id="389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0" name="Прямая соединительная линия 62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4" name="Группа 63"/>
          <p:cNvGrpSpPr/>
          <p:nvPr/>
        </p:nvGrpSpPr>
        <p:grpSpPr>
          <a:xfrm>
            <a:off x="6652162" y="6072487"/>
            <a:ext cx="740118" cy="425794"/>
            <a:chOff x="0" y="0"/>
            <a:chExt cx="740116" cy="425793"/>
          </a:xfrm>
        </p:grpSpPr>
        <p:sp>
          <p:nvSpPr>
            <p:cNvPr id="392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93" name="Прямая соединительная линия 65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7" name="Группа 66"/>
          <p:cNvGrpSpPr/>
          <p:nvPr/>
        </p:nvGrpSpPr>
        <p:grpSpPr>
          <a:xfrm>
            <a:off x="6652162" y="7331330"/>
            <a:ext cx="740118" cy="425796"/>
            <a:chOff x="0" y="0"/>
            <a:chExt cx="740116" cy="425794"/>
          </a:xfrm>
        </p:grpSpPr>
        <p:sp>
          <p:nvSpPr>
            <p:cNvPr id="395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6" name="Прямая соединительная линия 68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омашнее задание цел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Уровень текста 1…"/>
          <p:cNvSpPr txBox="1"/>
          <p:nvPr>
            <p:ph type="body" sz="quarter" idx="1"/>
          </p:nvPr>
        </p:nvSpPr>
        <p:spPr>
          <a:xfrm>
            <a:off x="6829425" y="2351390"/>
            <a:ext cx="10469497" cy="450215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409" name="Группа 42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06" name="Прямоугольник 43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07" name="Полилиния: фигура 44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8" name="Полилиния: фигура 45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1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Домашнее задание</a:t>
            </a:r>
          </a:p>
        </p:txBody>
      </p:sp>
      <p:grpSp>
        <p:nvGrpSpPr>
          <p:cNvPr id="432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411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3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8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9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0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2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3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4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5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6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7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8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9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1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4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тог резюм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Итог/Резюме</a:t>
            </a:r>
          </a:p>
        </p:txBody>
      </p:sp>
      <p:grpSp>
        <p:nvGrpSpPr>
          <p:cNvPr id="444" name="Группа 16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1"/>
          </a:xfrm>
        </p:grpSpPr>
        <p:sp>
          <p:nvSpPr>
            <p:cNvPr id="441" name="Прямоугольник 17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42" name="Полилиния: фигура 18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3" name="Полилиния: фигура 19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45" name="Уровень текста 1…"/>
          <p:cNvSpPr txBox="1"/>
          <p:nvPr>
            <p:ph type="body" sz="quarter" idx="1"/>
          </p:nvPr>
        </p:nvSpPr>
        <p:spPr>
          <a:xfrm>
            <a:off x="7832028" y="2326748"/>
            <a:ext cx="7745304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6" name="Google Shape;796;p47"/>
          <p:cNvSpPr txBox="1"/>
          <p:nvPr>
            <p:ph type="body" sz="quarter" idx="21"/>
          </p:nvPr>
        </p:nvSpPr>
        <p:spPr>
          <a:xfrm>
            <a:off x="7832027" y="3381325"/>
            <a:ext cx="8660512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7" name="Google Shape;796;p47"/>
          <p:cNvSpPr txBox="1"/>
          <p:nvPr>
            <p:ph type="body" sz="quarter" idx="22"/>
          </p:nvPr>
        </p:nvSpPr>
        <p:spPr>
          <a:xfrm>
            <a:off x="7832028" y="4434082"/>
            <a:ext cx="7745304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8" name="Google Shape;796;p47"/>
          <p:cNvSpPr txBox="1"/>
          <p:nvPr>
            <p:ph type="body" sz="quarter" idx="23"/>
          </p:nvPr>
        </p:nvSpPr>
        <p:spPr>
          <a:xfrm>
            <a:off x="7832027" y="5757614"/>
            <a:ext cx="8660512" cy="368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49" name="Google Shape;796;p47"/>
          <p:cNvSpPr txBox="1"/>
          <p:nvPr>
            <p:ph type="body" sz="quarter" idx="24"/>
          </p:nvPr>
        </p:nvSpPr>
        <p:spPr>
          <a:xfrm>
            <a:off x="7832027" y="6799468"/>
            <a:ext cx="8660512" cy="736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472" name="Группа 44"/>
          <p:cNvGrpSpPr/>
          <p:nvPr/>
        </p:nvGrpSpPr>
        <p:grpSpPr>
          <a:xfrm>
            <a:off x="14344681" y="9940603"/>
            <a:ext cx="3165248" cy="3203898"/>
            <a:chOff x="31" y="0"/>
            <a:chExt cx="3165247" cy="3203896"/>
          </a:xfrm>
        </p:grpSpPr>
        <p:sp>
          <p:nvSpPr>
            <p:cNvPr id="450" name="Полилиния: фигура 45"/>
            <p:cNvSpPr/>
            <p:nvPr/>
          </p:nvSpPr>
          <p:spPr>
            <a:xfrm>
              <a:off x="31" y="694230"/>
              <a:ext cx="2473251" cy="250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392" fill="norm" stroke="1" extrusionOk="0">
                  <a:moveTo>
                    <a:pt x="6419" y="21350"/>
                  </a:moveTo>
                  <a:lnTo>
                    <a:pt x="20896" y="17527"/>
                  </a:lnTo>
                  <a:cubicBezTo>
                    <a:pt x="21253" y="17433"/>
                    <a:pt x="21464" y="17072"/>
                    <a:pt x="21369" y="16721"/>
                  </a:cubicBezTo>
                  <a:cubicBezTo>
                    <a:pt x="21341" y="16620"/>
                    <a:pt x="21290" y="16527"/>
                    <a:pt x="21218" y="16449"/>
                  </a:cubicBezTo>
                  <a:lnTo>
                    <a:pt x="6456" y="403"/>
                  </a:lnTo>
                  <a:cubicBezTo>
                    <a:pt x="6145" y="65"/>
                    <a:pt x="5670" y="-75"/>
                    <a:pt x="5222" y="39"/>
                  </a:cubicBezTo>
                  <a:lnTo>
                    <a:pt x="933" y="1134"/>
                  </a:lnTo>
                  <a:cubicBezTo>
                    <a:pt x="264" y="1305"/>
                    <a:pt x="-136" y="1981"/>
                    <a:pt x="43" y="2639"/>
                  </a:cubicBezTo>
                  <a:lnTo>
                    <a:pt x="4895" y="20482"/>
                  </a:lnTo>
                  <a:cubicBezTo>
                    <a:pt x="5072" y="21137"/>
                    <a:pt x="5755" y="21525"/>
                    <a:pt x="6419" y="2135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1" name="Полилиния: фигура 46"/>
            <p:cNvSpPr/>
            <p:nvPr/>
          </p:nvSpPr>
          <p:spPr>
            <a:xfrm>
              <a:off x="184208" y="130103"/>
              <a:ext cx="2418217" cy="277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395" fill="norm" stroke="1" extrusionOk="0">
                  <a:moveTo>
                    <a:pt x="16359" y="698"/>
                  </a:moveTo>
                  <a:lnTo>
                    <a:pt x="21329" y="16880"/>
                  </a:lnTo>
                  <a:cubicBezTo>
                    <a:pt x="21483" y="17383"/>
                    <a:pt x="21141" y="17900"/>
                    <a:pt x="20565" y="18035"/>
                  </a:cubicBezTo>
                  <a:lnTo>
                    <a:pt x="6331" y="21362"/>
                  </a:lnTo>
                  <a:cubicBezTo>
                    <a:pt x="5754" y="21497"/>
                    <a:pt x="5162" y="21199"/>
                    <a:pt x="5007" y="20696"/>
                  </a:cubicBezTo>
                  <a:lnTo>
                    <a:pt x="37" y="4514"/>
                  </a:lnTo>
                  <a:cubicBezTo>
                    <a:pt x="-117" y="4011"/>
                    <a:pt x="225" y="3494"/>
                    <a:pt x="802" y="3359"/>
                  </a:cubicBezTo>
                  <a:lnTo>
                    <a:pt x="2059" y="3065"/>
                  </a:lnTo>
                  <a:lnTo>
                    <a:pt x="13912" y="294"/>
                  </a:lnTo>
                  <a:lnTo>
                    <a:pt x="15035" y="32"/>
                  </a:lnTo>
                  <a:cubicBezTo>
                    <a:pt x="15612" y="-103"/>
                    <a:pt x="16204" y="195"/>
                    <a:pt x="16359" y="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2" name="Полилиния: фигура 47"/>
            <p:cNvSpPr/>
            <p:nvPr/>
          </p:nvSpPr>
          <p:spPr>
            <a:xfrm>
              <a:off x="86926" y="671286"/>
              <a:ext cx="2480157" cy="236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8" fill="norm" stroke="1" extrusionOk="0">
                  <a:moveTo>
                    <a:pt x="614" y="0"/>
                  </a:moveTo>
                  <a:cubicBezTo>
                    <a:pt x="172" y="124"/>
                    <a:pt x="-90" y="601"/>
                    <a:pt x="28" y="1065"/>
                  </a:cubicBezTo>
                  <a:lnTo>
                    <a:pt x="4983" y="20490"/>
                  </a:lnTo>
                  <a:cubicBezTo>
                    <a:pt x="5161" y="21187"/>
                    <a:pt x="5842" y="21600"/>
                    <a:pt x="6505" y="21413"/>
                  </a:cubicBezTo>
                  <a:lnTo>
                    <a:pt x="20806" y="17388"/>
                  </a:lnTo>
                  <a:cubicBezTo>
                    <a:pt x="21248" y="17263"/>
                    <a:pt x="21510" y="16786"/>
                    <a:pt x="21392" y="16322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3" name="Полилиния: фигура 48"/>
            <p:cNvSpPr/>
            <p:nvPr/>
          </p:nvSpPr>
          <p:spPr>
            <a:xfrm rot="20700000">
              <a:off x="892625" y="2053592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4" name="Полилиния: фигура 49"/>
            <p:cNvSpPr/>
            <p:nvPr/>
          </p:nvSpPr>
          <p:spPr>
            <a:xfrm rot="20700000">
              <a:off x="736646" y="1471513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5" name="Полилиния: фигура 50"/>
            <p:cNvSpPr/>
            <p:nvPr/>
          </p:nvSpPr>
          <p:spPr>
            <a:xfrm rot="20700000">
              <a:off x="580669" y="889407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6" name="Полилиния: фигура 51"/>
            <p:cNvSpPr/>
            <p:nvPr/>
          </p:nvSpPr>
          <p:spPr>
            <a:xfrm flipV="1">
              <a:off x="1148516" y="861778"/>
              <a:ext cx="752089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Полилиния: фигура 52"/>
            <p:cNvSpPr/>
            <p:nvPr/>
          </p:nvSpPr>
          <p:spPr>
            <a:xfrm flipV="1">
              <a:off x="1117801" y="747112"/>
              <a:ext cx="752084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8" name="Полилиния: фигура 53"/>
            <p:cNvSpPr/>
            <p:nvPr/>
          </p:nvSpPr>
          <p:spPr>
            <a:xfrm flipV="1">
              <a:off x="1304509" y="1443878"/>
              <a:ext cx="752091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9" name="Полилиния: фигура 54"/>
            <p:cNvSpPr/>
            <p:nvPr/>
          </p:nvSpPr>
          <p:spPr>
            <a:xfrm flipV="1">
              <a:off x="1273764" y="1329200"/>
              <a:ext cx="752087" cy="20152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0" name="Полилиния: фигура 55"/>
            <p:cNvSpPr/>
            <p:nvPr/>
          </p:nvSpPr>
          <p:spPr>
            <a:xfrm flipV="1">
              <a:off x="1460475" y="2025960"/>
              <a:ext cx="752076" cy="20153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1" name="Полилиния: фигура 56"/>
            <p:cNvSpPr/>
            <p:nvPr/>
          </p:nvSpPr>
          <p:spPr>
            <a:xfrm flipV="1">
              <a:off x="1429754" y="1911287"/>
              <a:ext cx="752092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2" name="Полилиния: фигура 57"/>
            <p:cNvSpPr/>
            <p:nvPr/>
          </p:nvSpPr>
          <p:spPr>
            <a:xfrm>
              <a:off x="433131" y="-1"/>
              <a:ext cx="1208592" cy="60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4" y="10534"/>
                  </a:moveTo>
                  <a:cubicBezTo>
                    <a:pt x="6006" y="10025"/>
                    <a:pt x="5977" y="9414"/>
                    <a:pt x="5977" y="8679"/>
                  </a:cubicBezTo>
                  <a:cubicBezTo>
                    <a:pt x="5977" y="3886"/>
                    <a:pt x="7924" y="0"/>
                    <a:pt x="10326" y="0"/>
                  </a:cubicBezTo>
                  <a:cubicBezTo>
                    <a:pt x="12267" y="0"/>
                    <a:pt x="13911" y="2537"/>
                    <a:pt x="14470" y="6039"/>
                  </a:cubicBezTo>
                  <a:lnTo>
                    <a:pt x="20550" y="2788"/>
                  </a:lnTo>
                  <a:lnTo>
                    <a:pt x="21600" y="10612"/>
                  </a:lnTo>
                  <a:lnTo>
                    <a:pt x="1051" y="21600"/>
                  </a:lnTo>
                  <a:lnTo>
                    <a:pt x="0" y="13776"/>
                  </a:lnTo>
                  <a:lnTo>
                    <a:pt x="6064" y="105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3" name="Полилиния: фигура 58"/>
            <p:cNvSpPr/>
            <p:nvPr/>
          </p:nvSpPr>
          <p:spPr>
            <a:xfrm rot="20700000">
              <a:off x="913098" y="80228"/>
              <a:ext cx="148467" cy="14846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4" name="Полилиния: фигура 59"/>
            <p:cNvSpPr/>
            <p:nvPr/>
          </p:nvSpPr>
          <p:spPr>
            <a:xfrm>
              <a:off x="2311585" y="1064899"/>
              <a:ext cx="788652" cy="182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5" y="21600"/>
                  </a:moveTo>
                  <a:lnTo>
                    <a:pt x="0" y="20730"/>
                  </a:lnTo>
                  <a:lnTo>
                    <a:pt x="15244" y="0"/>
                  </a:lnTo>
                  <a:lnTo>
                    <a:pt x="21600" y="863"/>
                  </a:lnTo>
                  <a:lnTo>
                    <a:pt x="6325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5" name="Полилиния: фигура 60"/>
            <p:cNvSpPr/>
            <p:nvPr/>
          </p:nvSpPr>
          <p:spPr>
            <a:xfrm>
              <a:off x="2868141" y="941489"/>
              <a:ext cx="270166" cy="19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56" y="21600"/>
                  </a:moveTo>
                  <a:lnTo>
                    <a:pt x="0" y="13578"/>
                  </a:lnTo>
                  <a:lnTo>
                    <a:pt x="3137" y="0"/>
                  </a:lnTo>
                  <a:lnTo>
                    <a:pt x="21600" y="8088"/>
                  </a:lnTo>
                  <a:lnTo>
                    <a:pt x="18556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6" name="Полилиния: фигура 61"/>
            <p:cNvSpPr/>
            <p:nvPr/>
          </p:nvSpPr>
          <p:spPr>
            <a:xfrm>
              <a:off x="2907392" y="790102"/>
              <a:ext cx="257887" cy="22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9" h="20290" fill="norm" stroke="1" extrusionOk="0">
                  <a:moveTo>
                    <a:pt x="18312" y="20290"/>
                  </a:moveTo>
                  <a:lnTo>
                    <a:pt x="20000" y="14246"/>
                  </a:lnTo>
                  <a:cubicBezTo>
                    <a:pt x="21600" y="8520"/>
                    <a:pt x="18788" y="2335"/>
                    <a:pt x="13756" y="512"/>
                  </a:cubicBezTo>
                  <a:cubicBezTo>
                    <a:pt x="8724" y="-1310"/>
                    <a:pt x="3288" y="1889"/>
                    <a:pt x="1689" y="7615"/>
                  </a:cubicBezTo>
                  <a:lnTo>
                    <a:pt x="0" y="13658"/>
                  </a:lnTo>
                  <a:lnTo>
                    <a:pt x="18312" y="2029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7" name="Полилиния: фигура 62"/>
            <p:cNvSpPr/>
            <p:nvPr/>
          </p:nvSpPr>
          <p:spPr>
            <a:xfrm>
              <a:off x="2311599" y="2815543"/>
              <a:ext cx="230929" cy="31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5050"/>
                  </a:lnTo>
                  <a:lnTo>
                    <a:pt x="254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8" name="Полилиния: фигура 63"/>
            <p:cNvSpPr/>
            <p:nvPr/>
          </p:nvSpPr>
          <p:spPr>
            <a:xfrm>
              <a:off x="2326071" y="2974502"/>
              <a:ext cx="114588" cy="15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395" y="21600"/>
                  </a:lnTo>
                  <a:lnTo>
                    <a:pt x="2160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Полилиния: фигура 64"/>
            <p:cNvSpPr/>
            <p:nvPr/>
          </p:nvSpPr>
          <p:spPr>
            <a:xfrm flipH="1">
              <a:off x="2427924" y="1100771"/>
              <a:ext cx="555968" cy="1751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Полилиния: фигура 65"/>
            <p:cNvSpPr/>
            <p:nvPr/>
          </p:nvSpPr>
          <p:spPr>
            <a:xfrm>
              <a:off x="533847" y="791341"/>
              <a:ext cx="359703" cy="50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9708"/>
                  </a:moveTo>
                  <a:lnTo>
                    <a:pt x="0" y="12378"/>
                  </a:lnTo>
                  <a:lnTo>
                    <a:pt x="13837" y="21600"/>
                  </a:lnTo>
                  <a:lnTo>
                    <a:pt x="19912" y="20387"/>
                  </a:lnTo>
                  <a:lnTo>
                    <a:pt x="21600" y="0"/>
                  </a:lnTo>
                  <a:lnTo>
                    <a:pt x="13837" y="1213"/>
                  </a:lnTo>
                  <a:lnTo>
                    <a:pt x="13837" y="16018"/>
                  </a:lnTo>
                  <a:lnTo>
                    <a:pt x="5400" y="970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1" name="Полилиния: фигура 66"/>
            <p:cNvSpPr/>
            <p:nvPr/>
          </p:nvSpPr>
          <p:spPr>
            <a:xfrm>
              <a:off x="713943" y="1372743"/>
              <a:ext cx="373039" cy="5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86" y="9486"/>
                  </a:moveTo>
                  <a:lnTo>
                    <a:pt x="0" y="12078"/>
                  </a:lnTo>
                  <a:lnTo>
                    <a:pt x="13273" y="21600"/>
                  </a:lnTo>
                  <a:lnTo>
                    <a:pt x="19274" y="20485"/>
                  </a:lnTo>
                  <a:lnTo>
                    <a:pt x="21600" y="0"/>
                  </a:lnTo>
                  <a:lnTo>
                    <a:pt x="13944" y="1086"/>
                  </a:lnTo>
                  <a:lnTo>
                    <a:pt x="13457" y="15983"/>
                  </a:lnTo>
                  <a:lnTo>
                    <a:pt x="5386" y="94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75" name="Группа 75"/>
          <p:cNvGrpSpPr/>
          <p:nvPr/>
        </p:nvGrpSpPr>
        <p:grpSpPr>
          <a:xfrm>
            <a:off x="6666493" y="6790614"/>
            <a:ext cx="811609" cy="425796"/>
            <a:chOff x="0" y="0"/>
            <a:chExt cx="811607" cy="425794"/>
          </a:xfrm>
        </p:grpSpPr>
        <p:sp>
          <p:nvSpPr>
            <p:cNvPr id="473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474" name="Прямая соединительная линия 77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78" name="Группа 78"/>
          <p:cNvGrpSpPr/>
          <p:nvPr/>
        </p:nvGrpSpPr>
        <p:grpSpPr>
          <a:xfrm>
            <a:off x="6666493" y="5748759"/>
            <a:ext cx="811609" cy="425796"/>
            <a:chOff x="0" y="0"/>
            <a:chExt cx="811607" cy="425794"/>
          </a:xfrm>
        </p:grpSpPr>
        <p:sp>
          <p:nvSpPr>
            <p:cNvPr id="476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477" name="Прямая соединительная линия 80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1" name="Группа 81"/>
          <p:cNvGrpSpPr/>
          <p:nvPr/>
        </p:nvGrpSpPr>
        <p:grpSpPr>
          <a:xfrm>
            <a:off x="6666493" y="4425229"/>
            <a:ext cx="811609" cy="425796"/>
            <a:chOff x="0" y="0"/>
            <a:chExt cx="811607" cy="425794"/>
          </a:xfrm>
        </p:grpSpPr>
        <p:sp>
          <p:nvSpPr>
            <p:cNvPr id="479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80" name="Прямая соединительная линия 83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4" name="Группа 84"/>
          <p:cNvGrpSpPr/>
          <p:nvPr/>
        </p:nvGrpSpPr>
        <p:grpSpPr>
          <a:xfrm>
            <a:off x="6666493" y="3372470"/>
            <a:ext cx="811609" cy="425796"/>
            <a:chOff x="0" y="0"/>
            <a:chExt cx="811607" cy="425794"/>
          </a:xfrm>
        </p:grpSpPr>
        <p:sp>
          <p:nvSpPr>
            <p:cNvPr id="482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83" name="Прямая соединительная линия 86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7" name="Группа 87"/>
          <p:cNvGrpSpPr/>
          <p:nvPr/>
        </p:nvGrpSpPr>
        <p:grpSpPr>
          <a:xfrm>
            <a:off x="6666493" y="2327530"/>
            <a:ext cx="811609" cy="425796"/>
            <a:chOff x="0" y="0"/>
            <a:chExt cx="811607" cy="425794"/>
          </a:xfrm>
        </p:grpSpPr>
        <p:sp>
          <p:nvSpPr>
            <p:cNvPr id="485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86" name="Прямая соединительная линия 89"/>
            <p:cNvSpPr/>
            <p:nvPr/>
          </p:nvSpPr>
          <p:spPr>
            <a:xfrm flipH="1">
              <a:off x="811607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/>
          <p:nvPr>
            <p:ph type="body" sz="quarter" idx="1"/>
          </p:nvPr>
        </p:nvSpPr>
        <p:spPr>
          <a:xfrm>
            <a:off x="7168398" y="6702549"/>
            <a:ext cx="10047204" cy="300101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Google Shape;285;p33"/>
          <p:cNvSpPr txBox="1"/>
          <p:nvPr>
            <p:ph type="body" sz="quarter" idx="21"/>
          </p:nvPr>
        </p:nvSpPr>
        <p:spPr>
          <a:xfrm>
            <a:off x="11049958" y="4012439"/>
            <a:ext cx="2284085" cy="2159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Литератур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Литература</a:t>
            </a:r>
          </a:p>
        </p:txBody>
      </p:sp>
      <p:sp>
        <p:nvSpPr>
          <p:cNvPr id="496" name="Уровень текста 1…"/>
          <p:cNvSpPr txBox="1"/>
          <p:nvPr>
            <p:ph type="body" sz="quarter" idx="1"/>
          </p:nvPr>
        </p:nvSpPr>
        <p:spPr>
          <a:xfrm>
            <a:off x="6802125" y="2346610"/>
            <a:ext cx="8630320" cy="358412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00" name="Группа 3"/>
          <p:cNvGrpSpPr/>
          <p:nvPr/>
        </p:nvGrpSpPr>
        <p:grpSpPr>
          <a:xfrm>
            <a:off x="13866020" y="8898459"/>
            <a:ext cx="3710892" cy="4246042"/>
            <a:chOff x="0" y="0"/>
            <a:chExt cx="3710891" cy="4246041"/>
          </a:xfrm>
        </p:grpSpPr>
        <p:sp>
          <p:nvSpPr>
            <p:cNvPr id="497" name="Прямоугольник 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498" name="Полилиния: фигура 5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99" name="Полилиния: фигура 6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6" name="Группа 7"/>
          <p:cNvGrpSpPr/>
          <p:nvPr/>
        </p:nvGrpSpPr>
        <p:grpSpPr>
          <a:xfrm>
            <a:off x="14419520" y="8922176"/>
            <a:ext cx="3157393" cy="4075083"/>
            <a:chOff x="0" y="0"/>
            <a:chExt cx="3157391" cy="4075081"/>
          </a:xfrm>
        </p:grpSpPr>
        <p:grpSp>
          <p:nvGrpSpPr>
            <p:cNvPr id="513" name="Группа 8"/>
            <p:cNvGrpSpPr/>
            <p:nvPr/>
          </p:nvGrpSpPr>
          <p:grpSpPr>
            <a:xfrm>
              <a:off x="845136" y="702356"/>
              <a:ext cx="2312255" cy="3372725"/>
              <a:chOff x="0" y="-1"/>
              <a:chExt cx="2312254" cy="3372724"/>
            </a:xfrm>
          </p:grpSpPr>
          <p:sp>
            <p:nvSpPr>
              <p:cNvPr id="501" name="Прямоугольник 11"/>
              <p:cNvSpPr/>
              <p:nvPr/>
            </p:nvSpPr>
            <p:spPr>
              <a:xfrm>
                <a:off x="417787" y="119234"/>
                <a:ext cx="1894468" cy="298770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grpSp>
            <p:nvGrpSpPr>
              <p:cNvPr id="512" name="Группа 12"/>
              <p:cNvGrpSpPr/>
              <p:nvPr/>
            </p:nvGrpSpPr>
            <p:grpSpPr>
              <a:xfrm>
                <a:off x="0" y="-2"/>
                <a:ext cx="2081045" cy="3372725"/>
                <a:chOff x="0" y="0"/>
                <a:chExt cx="2081044" cy="3372724"/>
              </a:xfrm>
            </p:grpSpPr>
            <p:sp>
              <p:nvSpPr>
                <p:cNvPr id="502" name="Полилиния: фигура 13"/>
                <p:cNvSpPr/>
                <p:nvPr/>
              </p:nvSpPr>
              <p:spPr>
                <a:xfrm>
                  <a:off x="-1" y="387502"/>
                  <a:ext cx="2081046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3" name="Полилиния: фигура 14"/>
                <p:cNvSpPr/>
                <p:nvPr/>
              </p:nvSpPr>
              <p:spPr>
                <a:xfrm>
                  <a:off x="114817" y="2310673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" name="Полилиния: фигура 15"/>
                <p:cNvSpPr/>
                <p:nvPr/>
              </p:nvSpPr>
              <p:spPr>
                <a:xfrm>
                  <a:off x="114817" y="2224562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5" name="Полилиния: фигура 16"/>
                <p:cNvSpPr/>
                <p:nvPr/>
              </p:nvSpPr>
              <p:spPr>
                <a:xfrm>
                  <a:off x="114817" y="2124095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6" name="Полилиния: фигура 17"/>
                <p:cNvSpPr/>
                <p:nvPr/>
              </p:nvSpPr>
              <p:spPr>
                <a:xfrm>
                  <a:off x="-1" y="-1"/>
                  <a:ext cx="2081046" cy="25546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7" name="Полилиния: фигура 18"/>
                <p:cNvSpPr/>
                <p:nvPr/>
              </p:nvSpPr>
              <p:spPr>
                <a:xfrm>
                  <a:off x="0" y="-1"/>
                  <a:ext cx="2081045" cy="2554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1639" y="2160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8" name="Полилиния: фигура 19"/>
                <p:cNvSpPr/>
                <p:nvPr/>
              </p:nvSpPr>
              <p:spPr>
                <a:xfrm>
                  <a:off x="0" y="-1"/>
                  <a:ext cx="157873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9" name="Полилиния: фигура 20"/>
                <p:cNvSpPr/>
                <p:nvPr/>
              </p:nvSpPr>
              <p:spPr>
                <a:xfrm>
                  <a:off x="301391" y="2777112"/>
                  <a:ext cx="401860" cy="59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2343" y="13793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0" name="Полилиния: фигура 21"/>
                <p:cNvSpPr/>
                <p:nvPr/>
              </p:nvSpPr>
              <p:spPr>
                <a:xfrm>
                  <a:off x="0" y="0"/>
                  <a:ext cx="2081045" cy="3372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1639" y="16361"/>
                      </a:lnTo>
                      <a:moveTo>
                        <a:pt x="3128" y="17786"/>
                      </a:moveTo>
                      <a:lnTo>
                        <a:pt x="3128" y="21600"/>
                      </a:lnTo>
                      <a:lnTo>
                        <a:pt x="5512" y="20221"/>
                      </a:lnTo>
                      <a:lnTo>
                        <a:pt x="7299" y="21600"/>
                      </a:lnTo>
                      <a:lnTo>
                        <a:pt x="7299" y="17786"/>
                      </a:lnTo>
                      <a:lnTo>
                        <a:pt x="3128" y="177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" name="Полилиния: фигура 22"/>
                <p:cNvSpPr/>
                <p:nvPr/>
              </p:nvSpPr>
              <p:spPr>
                <a:xfrm>
                  <a:off x="588431" y="617134"/>
                  <a:ext cx="1004643" cy="34445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</p:grpSp>
        <p:sp>
          <p:nvSpPr>
            <p:cNvPr id="514" name="Google Shape;2184;p53"/>
            <p:cNvSpPr/>
            <p:nvPr/>
          </p:nvSpPr>
          <p:spPr>
            <a:xfrm rot="385739">
              <a:off x="1139489" y="21980"/>
              <a:ext cx="415934" cy="41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5" name="Google Shape;2184;p53"/>
            <p:cNvSpPr/>
            <p:nvPr/>
          </p:nvSpPr>
          <p:spPr>
            <a:xfrm rot="21259061">
              <a:off x="25398" y="1623442"/>
              <a:ext cx="541046" cy="53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892;p48"/>
          <p:cNvSpPr txBox="1"/>
          <p:nvPr/>
        </p:nvSpPr>
        <p:spPr>
          <a:xfrm>
            <a:off x="6788480" y="868047"/>
            <a:ext cx="110732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Фото</a:t>
            </a:r>
          </a:p>
        </p:txBody>
      </p:sp>
      <p:sp>
        <p:nvSpPr>
          <p:cNvPr id="525" name="Google Shape;989;p80"/>
          <p:cNvSpPr txBox="1"/>
          <p:nvPr/>
        </p:nvSpPr>
        <p:spPr>
          <a:xfrm>
            <a:off x="12716675" y="6248215"/>
            <a:ext cx="49957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6" name="Google Shape;992;p80" descr="Google Shape;992;p80"/>
          <p:cNvPicPr>
            <a:picLocks noChangeAspect="1"/>
          </p:cNvPicPr>
          <p:nvPr/>
        </p:nvPicPr>
        <p:blipFill>
          <a:blip r:embed="rId2">
            <a:extLst/>
          </a:blip>
          <a:srcRect l="1605" t="17178" r="3343" b="40256"/>
          <a:stretch>
            <a:fillRect/>
          </a:stretch>
        </p:blipFill>
        <p:spPr>
          <a:xfrm>
            <a:off x="12583712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993;p80" descr="Google Shape;993;p80"/>
          <p:cNvPicPr>
            <a:picLocks noChangeAspect="1"/>
          </p:cNvPicPr>
          <p:nvPr/>
        </p:nvPicPr>
        <p:blipFill>
          <a:blip r:embed="rId2">
            <a:extLst/>
          </a:blip>
          <a:srcRect l="1605" t="17178" r="3343" b="40256"/>
          <a:stretch>
            <a:fillRect/>
          </a:stretch>
        </p:blipFill>
        <p:spPr>
          <a:xfrm>
            <a:off x="6829424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oogle Shape;989;p80"/>
          <p:cNvSpPr txBox="1"/>
          <p:nvPr/>
        </p:nvSpPr>
        <p:spPr>
          <a:xfrm>
            <a:off x="6965987" y="6248215"/>
            <a:ext cx="49957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9" name="Google Shape;973;p78" descr="Google Shape;973;p78"/>
          <p:cNvPicPr>
            <a:picLocks noChangeAspect="1"/>
          </p:cNvPicPr>
          <p:nvPr/>
        </p:nvPicPr>
        <p:blipFill>
          <a:blip r:embed="rId2">
            <a:extLst/>
          </a:blip>
          <a:srcRect l="2496" t="27437" r="0" b="40255"/>
          <a:stretch>
            <a:fillRect/>
          </a:stretch>
        </p:blipFill>
        <p:spPr>
          <a:xfrm>
            <a:off x="6829424" y="7730394"/>
            <a:ext cx="10737060" cy="5401434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657;p54"/>
          <p:cNvGrpSpPr/>
          <p:nvPr/>
        </p:nvGrpSpPr>
        <p:grpSpPr>
          <a:xfrm>
            <a:off x="6788480" y="3777853"/>
            <a:ext cx="5126558" cy="4619838"/>
            <a:chOff x="0" y="0"/>
            <a:chExt cx="5126556" cy="4619837"/>
          </a:xfrm>
        </p:grpSpPr>
        <p:sp>
          <p:nvSpPr>
            <p:cNvPr id="537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538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grpSp>
        <p:nvGrpSpPr>
          <p:cNvPr id="542" name="Google Shape;660;p54"/>
          <p:cNvGrpSpPr/>
          <p:nvPr/>
        </p:nvGrpSpPr>
        <p:grpSpPr>
          <a:xfrm>
            <a:off x="12439926" y="3766783"/>
            <a:ext cx="5126558" cy="4619838"/>
            <a:chOff x="0" y="0"/>
            <a:chExt cx="5126556" cy="4619837"/>
          </a:xfrm>
        </p:grpSpPr>
        <p:sp>
          <p:nvSpPr>
            <p:cNvPr id="540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541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sp>
        <p:nvSpPr>
          <p:cNvPr id="543" name="Уровень текста 1…"/>
          <p:cNvSpPr txBox="1"/>
          <p:nvPr>
            <p:ph type="body" sz="quarter" idx="1"/>
          </p:nvPr>
        </p:nvSpPr>
        <p:spPr>
          <a:xfrm>
            <a:off x="6788480" y="868047"/>
            <a:ext cx="11073243" cy="202692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4" name="Google Shape;521;p48"/>
          <p:cNvSpPr txBox="1"/>
          <p:nvPr/>
        </p:nvSpPr>
        <p:spPr>
          <a:xfrm>
            <a:off x="9013121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5" name="Google Shape;521;p48"/>
          <p:cNvSpPr txBox="1"/>
          <p:nvPr/>
        </p:nvSpPr>
        <p:spPr>
          <a:xfrm>
            <a:off x="14644095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 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Уровень текста 1…"/>
          <p:cNvSpPr txBox="1"/>
          <p:nvPr>
            <p:ph type="body" sz="quarter" idx="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60" name="Группа 2"/>
          <p:cNvGrpSpPr/>
          <p:nvPr/>
        </p:nvGrpSpPr>
        <p:grpSpPr>
          <a:xfrm>
            <a:off x="6788480" y="3428148"/>
            <a:ext cx="5126559" cy="6584176"/>
            <a:chOff x="0" y="0"/>
            <a:chExt cx="5126558" cy="6584174"/>
          </a:xfrm>
        </p:grpSpPr>
        <p:grpSp>
          <p:nvGrpSpPr>
            <p:cNvPr id="556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54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55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59" name="Google Shape;521;p48"/>
            <p:cNvGrpSpPr/>
            <p:nvPr/>
          </p:nvGrpSpPr>
          <p:grpSpPr>
            <a:xfrm>
              <a:off x="464079" y="0"/>
              <a:ext cx="677272" cy="677272"/>
              <a:chOff x="0" y="0"/>
              <a:chExt cx="677271" cy="677271"/>
            </a:xfrm>
          </p:grpSpPr>
          <p:sp>
            <p:nvSpPr>
              <p:cNvPr id="557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58" name="1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567" name="Группа 1"/>
          <p:cNvGrpSpPr/>
          <p:nvPr/>
        </p:nvGrpSpPr>
        <p:grpSpPr>
          <a:xfrm>
            <a:off x="12416574" y="3428148"/>
            <a:ext cx="5126559" cy="6584176"/>
            <a:chOff x="0" y="0"/>
            <a:chExt cx="5126558" cy="6584174"/>
          </a:xfrm>
        </p:grpSpPr>
        <p:grpSp>
          <p:nvGrpSpPr>
            <p:cNvPr id="563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61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62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66" name="Google Shape;521;p48"/>
            <p:cNvGrpSpPr/>
            <p:nvPr/>
          </p:nvGrpSpPr>
          <p:grpSpPr>
            <a:xfrm>
              <a:off x="466959" y="0"/>
              <a:ext cx="677272" cy="677272"/>
              <a:chOff x="0" y="0"/>
              <a:chExt cx="677271" cy="677271"/>
            </a:xfrm>
          </p:grpSpPr>
          <p:sp>
            <p:nvSpPr>
              <p:cNvPr id="564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65" name="2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 sz="5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</p:grpSp>
      <p:sp>
        <p:nvSpPr>
          <p:cNvPr id="5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рямоугольни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Группа 3"/>
          <p:cNvGrpSpPr/>
          <p:nvPr/>
        </p:nvGrpSpPr>
        <p:grpSpPr>
          <a:xfrm>
            <a:off x="6875788" y="3381657"/>
            <a:ext cx="4247029" cy="8382005"/>
            <a:chOff x="0" y="0"/>
            <a:chExt cx="4247027" cy="8382003"/>
          </a:xfrm>
        </p:grpSpPr>
        <p:sp>
          <p:nvSpPr>
            <p:cNvPr id="575" name="Прямоугольник: скругленные углы 2"/>
            <p:cNvSpPr/>
            <p:nvPr/>
          </p:nvSpPr>
          <p:spPr>
            <a:xfrm>
              <a:off x="43814" y="31747"/>
              <a:ext cx="4159381" cy="8348054"/>
            </a:xfrm>
            <a:prstGeom prst="roundRect">
              <a:avLst>
                <a:gd name="adj" fmla="val 1126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pic>
          <p:nvPicPr>
            <p:cNvPr id="576" name="Google Shape;739;p64" descr="Google Shape;739;p6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3818" y="525401"/>
              <a:ext cx="4159377" cy="7513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Google Shape;743;p64"/>
            <p:cNvSpPr/>
            <p:nvPr/>
          </p:nvSpPr>
          <p:spPr>
            <a:xfrm>
              <a:off x="-1" y="455901"/>
              <a:ext cx="4247029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8" y="21600"/>
                    <a:pt x="348" y="21600"/>
                    <a:pt x="348" y="21600"/>
                  </a:cubicBezTo>
                  <a:cubicBezTo>
                    <a:pt x="209" y="21433"/>
                    <a:pt x="139" y="21246"/>
                    <a:pt x="139" y="2105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26"/>
                    <a:pt x="139" y="13"/>
                    <a:pt x="139" y="0"/>
                  </a:cubicBezTo>
                  <a:moveTo>
                    <a:pt x="21600" y="0"/>
                  </a:moveTo>
                  <a:cubicBezTo>
                    <a:pt x="21507" y="0"/>
                    <a:pt x="21507" y="0"/>
                    <a:pt x="21507" y="0"/>
                  </a:cubicBezTo>
                  <a:cubicBezTo>
                    <a:pt x="21507" y="13"/>
                    <a:pt x="21507" y="26"/>
                    <a:pt x="21507" y="32"/>
                  </a:cubicBezTo>
                  <a:cubicBezTo>
                    <a:pt x="21507" y="21054"/>
                    <a:pt x="21507" y="21054"/>
                    <a:pt x="21507" y="21054"/>
                  </a:cubicBezTo>
                  <a:cubicBezTo>
                    <a:pt x="21507" y="21246"/>
                    <a:pt x="21437" y="21433"/>
                    <a:pt x="2129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8" name="Google Shape;744;p64"/>
            <p:cNvSpPr/>
            <p:nvPr/>
          </p:nvSpPr>
          <p:spPr>
            <a:xfrm>
              <a:off x="27463" y="455901"/>
              <a:ext cx="4200890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" y="32"/>
                  </a:moveTo>
                  <a:cubicBezTo>
                    <a:pt x="94" y="32"/>
                    <a:pt x="94" y="32"/>
                    <a:pt x="94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054"/>
                    <a:pt x="0" y="21054"/>
                    <a:pt x="0" y="21054"/>
                  </a:cubicBezTo>
                  <a:cubicBezTo>
                    <a:pt x="0" y="21246"/>
                    <a:pt x="70" y="21433"/>
                    <a:pt x="211" y="21600"/>
                  </a:cubicBezTo>
                  <a:cubicBezTo>
                    <a:pt x="211" y="21600"/>
                    <a:pt x="211" y="21600"/>
                    <a:pt x="211" y="21600"/>
                  </a:cubicBezTo>
                  <a:cubicBezTo>
                    <a:pt x="411" y="21600"/>
                    <a:pt x="411" y="21600"/>
                    <a:pt x="411" y="21600"/>
                  </a:cubicBezTo>
                  <a:cubicBezTo>
                    <a:pt x="270" y="21433"/>
                    <a:pt x="188" y="21246"/>
                    <a:pt x="188" y="21054"/>
                  </a:cubicBezTo>
                  <a:cubicBezTo>
                    <a:pt x="188" y="32"/>
                    <a:pt x="188" y="32"/>
                    <a:pt x="188" y="32"/>
                  </a:cubicBezTo>
                  <a:moveTo>
                    <a:pt x="1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26"/>
                    <a:pt x="0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26"/>
                    <a:pt x="188" y="13"/>
                    <a:pt x="188" y="0"/>
                  </a:cubicBezTo>
                  <a:moveTo>
                    <a:pt x="21600" y="0"/>
                  </a:moveTo>
                  <a:cubicBezTo>
                    <a:pt x="21412" y="0"/>
                    <a:pt x="21412" y="0"/>
                    <a:pt x="21412" y="0"/>
                  </a:cubicBezTo>
                  <a:cubicBezTo>
                    <a:pt x="21412" y="13"/>
                    <a:pt x="21412" y="26"/>
                    <a:pt x="21412" y="32"/>
                  </a:cubicBezTo>
                  <a:cubicBezTo>
                    <a:pt x="21412" y="21054"/>
                    <a:pt x="21412" y="21054"/>
                    <a:pt x="21412" y="21054"/>
                  </a:cubicBezTo>
                  <a:cubicBezTo>
                    <a:pt x="21412" y="21246"/>
                    <a:pt x="21330" y="21433"/>
                    <a:pt x="211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530" y="21433"/>
                    <a:pt x="21600" y="21246"/>
                    <a:pt x="21600" y="21054"/>
                  </a:cubicBezTo>
                  <a:cubicBezTo>
                    <a:pt x="21600" y="32"/>
                    <a:pt x="21600" y="32"/>
                    <a:pt x="21600" y="32"/>
                  </a:cubicBezTo>
                  <a:cubicBezTo>
                    <a:pt x="21600" y="26"/>
                    <a:pt x="21600" y="1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9" name="Google Shape;745;p64"/>
            <p:cNvSpPr/>
            <p:nvPr/>
          </p:nvSpPr>
          <p:spPr>
            <a:xfrm>
              <a:off x="27463" y="0"/>
              <a:ext cx="4200890" cy="838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99" y="21600"/>
                  </a:moveTo>
                  <a:cubicBezTo>
                    <a:pt x="2301" y="21600"/>
                    <a:pt x="2301" y="21600"/>
                    <a:pt x="2301" y="21600"/>
                  </a:cubicBezTo>
                  <a:cubicBezTo>
                    <a:pt x="1033" y="21600"/>
                    <a:pt x="0" y="21060"/>
                    <a:pt x="0" y="20397"/>
                  </a:cubicBezTo>
                  <a:cubicBezTo>
                    <a:pt x="0" y="1203"/>
                    <a:pt x="0" y="1203"/>
                    <a:pt x="0" y="1203"/>
                  </a:cubicBezTo>
                  <a:cubicBezTo>
                    <a:pt x="0" y="540"/>
                    <a:pt x="1033" y="0"/>
                    <a:pt x="2301" y="0"/>
                  </a:cubicBezTo>
                  <a:cubicBezTo>
                    <a:pt x="19299" y="0"/>
                    <a:pt x="19299" y="0"/>
                    <a:pt x="19299" y="0"/>
                  </a:cubicBezTo>
                  <a:cubicBezTo>
                    <a:pt x="20567" y="0"/>
                    <a:pt x="21600" y="540"/>
                    <a:pt x="21600" y="1203"/>
                  </a:cubicBezTo>
                  <a:cubicBezTo>
                    <a:pt x="21600" y="20397"/>
                    <a:pt x="21600" y="20397"/>
                    <a:pt x="21600" y="20397"/>
                  </a:cubicBezTo>
                  <a:cubicBezTo>
                    <a:pt x="21600" y="21060"/>
                    <a:pt x="20567" y="21600"/>
                    <a:pt x="19299" y="21600"/>
                  </a:cubicBezTo>
                  <a:close/>
                  <a:moveTo>
                    <a:pt x="2301" y="70"/>
                  </a:moveTo>
                  <a:cubicBezTo>
                    <a:pt x="1103" y="70"/>
                    <a:pt x="141" y="581"/>
                    <a:pt x="141" y="1203"/>
                  </a:cubicBezTo>
                  <a:cubicBezTo>
                    <a:pt x="141" y="20397"/>
                    <a:pt x="141" y="20397"/>
                    <a:pt x="141" y="20397"/>
                  </a:cubicBezTo>
                  <a:cubicBezTo>
                    <a:pt x="141" y="21019"/>
                    <a:pt x="1103" y="21530"/>
                    <a:pt x="2301" y="21530"/>
                  </a:cubicBezTo>
                  <a:cubicBezTo>
                    <a:pt x="19299" y="21530"/>
                    <a:pt x="19299" y="21530"/>
                    <a:pt x="19299" y="21530"/>
                  </a:cubicBezTo>
                  <a:cubicBezTo>
                    <a:pt x="20497" y="21530"/>
                    <a:pt x="21459" y="21019"/>
                    <a:pt x="21459" y="20397"/>
                  </a:cubicBezTo>
                  <a:cubicBezTo>
                    <a:pt x="21459" y="1203"/>
                    <a:pt x="21459" y="1203"/>
                    <a:pt x="21459" y="1203"/>
                  </a:cubicBezTo>
                  <a:cubicBezTo>
                    <a:pt x="21459" y="581"/>
                    <a:pt x="20497" y="70"/>
                    <a:pt x="19299" y="70"/>
                  </a:cubicBezTo>
                  <a:lnTo>
                    <a:pt x="2301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0" name="Google Shape;746;p64"/>
            <p:cNvSpPr/>
            <p:nvPr/>
          </p:nvSpPr>
          <p:spPr>
            <a:xfrm>
              <a:off x="1844480" y="173571"/>
              <a:ext cx="566859" cy="3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7" y="0"/>
                  </a:moveTo>
                  <a:cubicBezTo>
                    <a:pt x="20903" y="0"/>
                    <a:pt x="20903" y="0"/>
                    <a:pt x="20903" y="0"/>
                  </a:cubicBezTo>
                  <a:cubicBezTo>
                    <a:pt x="21252" y="0"/>
                    <a:pt x="21600" y="5400"/>
                    <a:pt x="21600" y="10800"/>
                  </a:cubicBezTo>
                  <a:cubicBezTo>
                    <a:pt x="21600" y="16200"/>
                    <a:pt x="21252" y="21600"/>
                    <a:pt x="20903" y="21600"/>
                  </a:cubicBezTo>
                  <a:cubicBezTo>
                    <a:pt x="697" y="21600"/>
                    <a:pt x="697" y="21600"/>
                    <a:pt x="697" y="21600"/>
                  </a:cubicBezTo>
                  <a:cubicBezTo>
                    <a:pt x="348" y="21600"/>
                    <a:pt x="0" y="16200"/>
                    <a:pt x="0" y="10800"/>
                  </a:cubicBezTo>
                  <a:cubicBezTo>
                    <a:pt x="0" y="5400"/>
                    <a:pt x="34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1" name="Google Shape;747;p64"/>
            <p:cNvSpPr/>
            <p:nvPr/>
          </p:nvSpPr>
          <p:spPr>
            <a:xfrm>
              <a:off x="8788" y="793160"/>
              <a:ext cx="36254" cy="42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38"/>
                  </a:moveTo>
                  <a:cubicBezTo>
                    <a:pt x="0" y="80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0796"/>
                    <a:pt x="0" y="19762"/>
                  </a:cubicBezTo>
                  <a:lnTo>
                    <a:pt x="0" y="18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2" name="Google Shape;748;p64"/>
            <p:cNvSpPr/>
            <p:nvPr/>
          </p:nvSpPr>
          <p:spPr>
            <a:xfrm>
              <a:off x="8788" y="1339143"/>
              <a:ext cx="36254" cy="6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90"/>
                  </a:moveTo>
                  <a:cubicBezTo>
                    <a:pt x="0" y="56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1036"/>
                    <a:pt x="0" y="20310"/>
                  </a:cubicBezTo>
                  <a:lnTo>
                    <a:pt x="0" y="12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8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585" name="Уровень текста 1…"/>
          <p:cNvSpPr txBox="1"/>
          <p:nvPr>
            <p:ph type="body" sz="quarter" idx="1"/>
          </p:nvPr>
        </p:nvSpPr>
        <p:spPr>
          <a:xfrm>
            <a:off x="11682472" y="3381657"/>
            <a:ext cx="6141931" cy="2578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6" name="Google Shape;892;p48"/>
          <p:cNvSpPr txBox="1"/>
          <p:nvPr>
            <p:ph type="body" sz="quarter" idx="2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</a:p>
        </p:txBody>
      </p:sp>
      <p:sp>
        <p:nvSpPr>
          <p:cNvPr id="5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ольшой прямоугольни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595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grpSp>
        <p:nvGrpSpPr>
          <p:cNvPr id="603" name="Группа 16"/>
          <p:cNvGrpSpPr/>
          <p:nvPr/>
        </p:nvGrpSpPr>
        <p:grpSpPr>
          <a:xfrm>
            <a:off x="6832738" y="3471147"/>
            <a:ext cx="6445973" cy="8443352"/>
            <a:chOff x="-1" y="0"/>
            <a:chExt cx="6445972" cy="8443351"/>
          </a:xfrm>
        </p:grpSpPr>
        <p:pic>
          <p:nvPicPr>
            <p:cNvPr id="596" name="Google Shape;754;p65" descr="Google Shape;754;p6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9" t="0" r="135" b="2"/>
            <a:stretch>
              <a:fillRect/>
            </a:stretch>
          </p:blipFill>
          <p:spPr>
            <a:xfrm>
              <a:off x="26177" y="382106"/>
              <a:ext cx="6394451" cy="806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160"/>
                  </a:lnTo>
                  <a:cubicBezTo>
                    <a:pt x="0" y="21403"/>
                    <a:pt x="248" y="21600"/>
                    <a:pt x="555" y="21600"/>
                  </a:cubicBezTo>
                  <a:lnTo>
                    <a:pt x="21045" y="21600"/>
                  </a:lnTo>
                  <a:cubicBezTo>
                    <a:pt x="21352" y="21600"/>
                    <a:pt x="21600" y="21403"/>
                    <a:pt x="21600" y="2116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602" name="Google Shape;755;p65"/>
            <p:cNvGrpSpPr/>
            <p:nvPr/>
          </p:nvGrpSpPr>
          <p:grpSpPr>
            <a:xfrm>
              <a:off x="-2" y="0"/>
              <a:ext cx="6445973" cy="8443352"/>
              <a:chOff x="0" y="0"/>
              <a:chExt cx="6445972" cy="8443351"/>
            </a:xfrm>
          </p:grpSpPr>
          <p:sp>
            <p:nvSpPr>
              <p:cNvPr id="597" name="Google Shape;756;p65"/>
              <p:cNvSpPr/>
              <p:nvPr/>
            </p:nvSpPr>
            <p:spPr>
              <a:xfrm>
                <a:off x="-1" y="0"/>
                <a:ext cx="6440061" cy="8443352"/>
              </a:xfrm>
              <a:prstGeom prst="roundRect">
                <a:avLst>
                  <a:gd name="adj" fmla="val 2632"/>
                </a:avLst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98" name="Google Shape;757;p65"/>
              <p:cNvSpPr/>
              <p:nvPr/>
            </p:nvSpPr>
            <p:spPr>
              <a:xfrm>
                <a:off x="210858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599" name="Google Shape;758;p65"/>
              <p:cNvSpPr/>
              <p:nvPr/>
            </p:nvSpPr>
            <p:spPr>
              <a:xfrm>
                <a:off x="439665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00" name="Google Shape;759;p65"/>
              <p:cNvSpPr/>
              <p:nvPr/>
            </p:nvSpPr>
            <p:spPr>
              <a:xfrm>
                <a:off x="668474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01" name="Google Shape;760;p65"/>
              <p:cNvSpPr/>
              <p:nvPr/>
            </p:nvSpPr>
            <p:spPr>
              <a:xfrm>
                <a:off x="23503" y="382120"/>
                <a:ext cx="6422469" cy="1"/>
              </a:xfrm>
              <a:prstGeom prst="lin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04" name="Google Shape;761;p65"/>
          <p:cNvSpPr txBox="1"/>
          <p:nvPr/>
        </p:nvSpPr>
        <p:spPr>
          <a:xfrm>
            <a:off x="13730075" y="10593553"/>
            <a:ext cx="414177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В формировании позиций, занимаемых участниками</a:t>
            </a:r>
            <a:br/>
            <a:r>
              <a:t>в отношении поставленных задач</a:t>
            </a:r>
          </a:p>
        </p:txBody>
      </p:sp>
      <p:sp>
        <p:nvSpPr>
          <p:cNvPr id="6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пояс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61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14" name="Google Shape;943;p73"/>
          <p:cNvSpPr txBox="1"/>
          <p:nvPr/>
        </p:nvSpPr>
        <p:spPr>
          <a:xfrm>
            <a:off x="6832741" y="8612420"/>
            <a:ext cx="8585855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0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ИТ-специалист — широкое </a:t>
            </a:r>
            <a:br/>
            <a:r>
              <a:t>понятие, объединяющее в себе представителей многих профессий</a:t>
            </a:r>
            <a:endParaRPr>
              <a:solidFill>
                <a:srgbClr val="000000"/>
              </a:solidFill>
            </a:endParaRP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</p:txBody>
      </p:sp>
      <p:pic>
        <p:nvPicPr>
          <p:cNvPr id="615" name="Google Shape;961;p76" descr="Google Shape;961;p76"/>
          <p:cNvPicPr>
            <a:picLocks noChangeAspect="1"/>
          </p:cNvPicPr>
          <p:nvPr/>
        </p:nvPicPr>
        <p:blipFill>
          <a:blip r:embed="rId2">
            <a:extLst/>
          </a:blip>
          <a:srcRect l="308" t="32729" r="0" b="37360"/>
          <a:stretch>
            <a:fillRect/>
          </a:stretch>
        </p:blipFill>
        <p:spPr>
          <a:xfrm>
            <a:off x="6832740" y="3714748"/>
            <a:ext cx="9734213" cy="443423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пояснение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961;p76" descr="Google Shape;961;p76"/>
          <p:cNvPicPr>
            <a:picLocks noChangeAspect="1"/>
          </p:cNvPicPr>
          <p:nvPr/>
        </p:nvPicPr>
        <p:blipFill>
          <a:blip r:embed="rId2">
            <a:extLst/>
          </a:blip>
          <a:srcRect l="309" t="25419" r="0" b="31977"/>
          <a:stretch>
            <a:fillRect/>
          </a:stretch>
        </p:blipFill>
        <p:spPr>
          <a:xfrm>
            <a:off x="6829424" y="5810250"/>
            <a:ext cx="10737058" cy="6966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25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Ссылка на источник</a:t>
            </a:r>
          </a:p>
        </p:txBody>
      </p:sp>
      <p:sp>
        <p:nvSpPr>
          <p:cNvPr id="626" name="Google Shape;761;p65"/>
          <p:cNvSpPr txBox="1"/>
          <p:nvPr/>
        </p:nvSpPr>
        <p:spPr>
          <a:xfrm>
            <a:off x="6829425" y="3381657"/>
            <a:ext cx="1001234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Значимость этих проблем настолько очевидна, </a:t>
            </a:r>
            <a:br/>
            <a:r>
              <a:t>что укрепление и развитие структуры обеспечивает широкому кругу (специалистов) участие </a:t>
            </a:r>
            <a:br/>
            <a:r>
              <a:t>в формировании позиций, занимаемых участниками </a:t>
            </a:r>
            <a:br/>
            <a:r>
              <a:t>в отношении поставленных задач</a:t>
            </a:r>
          </a:p>
        </p:txBody>
      </p:sp>
      <p:sp>
        <p:nvSpPr>
          <p:cNvPr id="6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фото пояс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999;p81"/>
          <p:cNvSpPr txBox="1"/>
          <p:nvPr/>
        </p:nvSpPr>
        <p:spPr>
          <a:xfrm>
            <a:off x="6831735" y="8832233"/>
            <a:ext cx="528966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5" name="Google Shape;998;p81" descr="Google Shape;998;p81"/>
          <p:cNvPicPr>
            <a:picLocks noChangeAspect="1"/>
          </p:cNvPicPr>
          <p:nvPr/>
        </p:nvPicPr>
        <p:blipFill>
          <a:blip r:embed="rId2">
            <a:extLst/>
          </a:blip>
          <a:srcRect l="15017" t="22721" r="23780" b="34488"/>
          <a:stretch>
            <a:fillRect/>
          </a:stretch>
        </p:blipFill>
        <p:spPr>
          <a:xfrm>
            <a:off x="6866997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37" name="Google Shape;999;p81"/>
          <p:cNvSpPr txBox="1"/>
          <p:nvPr/>
        </p:nvSpPr>
        <p:spPr>
          <a:xfrm>
            <a:off x="12524309" y="8832233"/>
            <a:ext cx="5289663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8" name="Google Shape;998;p81" descr="Google Shape;998;p81"/>
          <p:cNvPicPr>
            <a:picLocks noChangeAspect="1"/>
          </p:cNvPicPr>
          <p:nvPr/>
        </p:nvPicPr>
        <p:blipFill>
          <a:blip r:embed="rId2">
            <a:extLst/>
          </a:blip>
          <a:srcRect l="15017" t="22721" r="23780" b="34488"/>
          <a:stretch>
            <a:fillRect/>
          </a:stretch>
        </p:blipFill>
        <p:spPr>
          <a:xfrm>
            <a:off x="12559570" y="3714748"/>
            <a:ext cx="4387238" cy="4657206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квадра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1115;p87"/>
          <p:cNvGrpSpPr/>
          <p:nvPr/>
        </p:nvGrpSpPr>
        <p:grpSpPr>
          <a:xfrm>
            <a:off x="6829425" y="3752436"/>
            <a:ext cx="4752543" cy="5796075"/>
            <a:chOff x="0" y="0"/>
            <a:chExt cx="4752542" cy="5796074"/>
          </a:xfrm>
        </p:grpSpPr>
        <p:sp>
          <p:nvSpPr>
            <p:cNvPr id="646" name="Прямоугольник"/>
            <p:cNvSpPr/>
            <p:nvPr/>
          </p:nvSpPr>
          <p:spPr>
            <a:xfrm>
              <a:off x="0" y="-1"/>
              <a:ext cx="4752543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647" name="Отразить метрики,  которые указывают на выполнение ЦКП"/>
            <p:cNvSpPr txBox="1"/>
            <p:nvPr/>
          </p:nvSpPr>
          <p:spPr>
            <a:xfrm>
              <a:off x="11905" y="3531334"/>
              <a:ext cx="4728733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51" name="Google Shape;1134;p87"/>
          <p:cNvGrpSpPr/>
          <p:nvPr/>
        </p:nvGrpSpPr>
        <p:grpSpPr>
          <a:xfrm>
            <a:off x="12813940" y="3752436"/>
            <a:ext cx="4752545" cy="5796075"/>
            <a:chOff x="0" y="0"/>
            <a:chExt cx="4752544" cy="5796074"/>
          </a:xfrm>
        </p:grpSpPr>
        <p:sp>
          <p:nvSpPr>
            <p:cNvPr id="649" name="Прямоугольник"/>
            <p:cNvSpPr/>
            <p:nvPr/>
          </p:nvSpPr>
          <p:spPr>
            <a:xfrm>
              <a:off x="-1" y="-1"/>
              <a:ext cx="4752545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650" name="Отразить метрики,  которые указывают на выполнение ЦКП"/>
            <p:cNvSpPr txBox="1"/>
            <p:nvPr/>
          </p:nvSpPr>
          <p:spPr>
            <a:xfrm>
              <a:off x="11906" y="3531334"/>
              <a:ext cx="4728732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70" name="Группа 40"/>
          <p:cNvGrpSpPr/>
          <p:nvPr/>
        </p:nvGrpSpPr>
        <p:grpSpPr>
          <a:xfrm>
            <a:off x="8126809" y="4538295"/>
            <a:ext cx="2197438" cy="2403579"/>
            <a:chOff x="0" y="0"/>
            <a:chExt cx="2197437" cy="2403577"/>
          </a:xfrm>
        </p:grpSpPr>
        <p:sp>
          <p:nvSpPr>
            <p:cNvPr id="652" name="Полилиния: фигура 41"/>
            <p:cNvSpPr/>
            <p:nvPr/>
          </p:nvSpPr>
          <p:spPr>
            <a:xfrm>
              <a:off x="48162" y="293447"/>
              <a:ext cx="1967251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3" name="Полилиния: фигура 42"/>
            <p:cNvSpPr/>
            <p:nvPr/>
          </p:nvSpPr>
          <p:spPr>
            <a:xfrm>
              <a:off x="0" y="189055"/>
              <a:ext cx="1501538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4" name="Полилиния: фигура 43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5" name="Полилиния: фигура 44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6" name="Полилиния: фигура 45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57" name="Полилиния: фигура 46"/>
            <p:cNvSpPr/>
            <p:nvPr/>
          </p:nvSpPr>
          <p:spPr>
            <a:xfrm rot="19289515">
              <a:off x="1609558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8" name="Полилиния: фигура 47"/>
            <p:cNvSpPr/>
            <p:nvPr/>
          </p:nvSpPr>
          <p:spPr>
            <a:xfrm>
              <a:off x="1550481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9" name="Полилиния: фигура 48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0" name="Полилиния: фигура 49"/>
            <p:cNvSpPr/>
            <p:nvPr/>
          </p:nvSpPr>
          <p:spPr>
            <a:xfrm>
              <a:off x="770805" y="911727"/>
              <a:ext cx="321783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1" name="Полилиния: фигура 50"/>
            <p:cNvSpPr/>
            <p:nvPr/>
          </p:nvSpPr>
          <p:spPr>
            <a:xfrm flipH="1">
              <a:off x="1517573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2" name="Полилиния: фигура 51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63" name="Полилиния: фигура 52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4" name="Полилиния: фигура 53"/>
            <p:cNvSpPr/>
            <p:nvPr/>
          </p:nvSpPr>
          <p:spPr>
            <a:xfrm rot="19476954">
              <a:off x="967844" y="1172974"/>
              <a:ext cx="439445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5" name="Полилиния: фигура 54"/>
            <p:cNvSpPr/>
            <p:nvPr/>
          </p:nvSpPr>
          <p:spPr>
            <a:xfrm>
              <a:off x="1147542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6" name="Полилиния: фигура 55"/>
            <p:cNvSpPr/>
            <p:nvPr/>
          </p:nvSpPr>
          <p:spPr>
            <a:xfrm>
              <a:off x="1338058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7" name="Знак ''плюс'' 56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8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9" name="Google Shape;2184;p53"/>
            <p:cNvSpPr/>
            <p:nvPr/>
          </p:nvSpPr>
          <p:spPr>
            <a:xfrm rot="385739">
              <a:off x="1858829" y="1305742"/>
              <a:ext cx="239414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89" name="Группа 59"/>
          <p:cNvGrpSpPr/>
          <p:nvPr/>
        </p:nvGrpSpPr>
        <p:grpSpPr>
          <a:xfrm>
            <a:off x="14070254" y="4538295"/>
            <a:ext cx="2197439" cy="2403579"/>
            <a:chOff x="0" y="0"/>
            <a:chExt cx="2197438" cy="2403577"/>
          </a:xfrm>
        </p:grpSpPr>
        <p:sp>
          <p:nvSpPr>
            <p:cNvPr id="671" name="Полилиния: фигура 60"/>
            <p:cNvSpPr/>
            <p:nvPr/>
          </p:nvSpPr>
          <p:spPr>
            <a:xfrm>
              <a:off x="48161" y="293447"/>
              <a:ext cx="1967253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2" name="Полилиния: фигура 61"/>
            <p:cNvSpPr/>
            <p:nvPr/>
          </p:nvSpPr>
          <p:spPr>
            <a:xfrm>
              <a:off x="-1" y="189055"/>
              <a:ext cx="1501540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3" name="Полилиния: фигура 62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4" name="Полилиния: фигура 63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5" name="Полилиния: фигура 64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76" name="Полилиния: фигура 65"/>
            <p:cNvSpPr/>
            <p:nvPr/>
          </p:nvSpPr>
          <p:spPr>
            <a:xfrm rot="19289515">
              <a:off x="1609559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7" name="Полилиния: фигура 66"/>
            <p:cNvSpPr/>
            <p:nvPr/>
          </p:nvSpPr>
          <p:spPr>
            <a:xfrm>
              <a:off x="1550482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8" name="Полилиния: фигура 67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9" name="Полилиния: фигура 68"/>
            <p:cNvSpPr/>
            <p:nvPr/>
          </p:nvSpPr>
          <p:spPr>
            <a:xfrm>
              <a:off x="770805" y="911727"/>
              <a:ext cx="321784" cy="32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0" name="Полилиния: фигура 69"/>
            <p:cNvSpPr/>
            <p:nvPr/>
          </p:nvSpPr>
          <p:spPr>
            <a:xfrm flipH="1">
              <a:off x="1517574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1" name="Полилиния: фигура 70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82" name="Полилиния: фигура 71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3" name="Полилиния: фигура 72"/>
            <p:cNvSpPr/>
            <p:nvPr/>
          </p:nvSpPr>
          <p:spPr>
            <a:xfrm rot="19476954">
              <a:off x="967844" y="1172974"/>
              <a:ext cx="439446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4" name="Полилиния: фигура 73"/>
            <p:cNvSpPr/>
            <p:nvPr/>
          </p:nvSpPr>
          <p:spPr>
            <a:xfrm>
              <a:off x="1147543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5" name="Полилиния: фигура 74"/>
            <p:cNvSpPr/>
            <p:nvPr/>
          </p:nvSpPr>
          <p:spPr>
            <a:xfrm>
              <a:off x="1338059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6" name="Знак ''плюс'' 75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7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8" name="Google Shape;2184;p53"/>
            <p:cNvSpPr/>
            <p:nvPr/>
          </p:nvSpPr>
          <p:spPr>
            <a:xfrm rot="385739">
              <a:off x="1858830" y="1305742"/>
              <a:ext cx="239413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90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sp>
        <p:nvSpPr>
          <p:cNvPr id="6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рак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7168398" y="7697806"/>
            <a:ext cx="10047204" cy="204089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3" name="Группа 8"/>
          <p:cNvGrpSpPr/>
          <p:nvPr/>
        </p:nvGrpSpPr>
        <p:grpSpPr>
          <a:xfrm>
            <a:off x="10762783" y="3977301"/>
            <a:ext cx="2751009" cy="2874959"/>
            <a:chOff x="0" y="0"/>
            <a:chExt cx="2751007" cy="2874958"/>
          </a:xfrm>
        </p:grpSpPr>
        <p:grpSp>
          <p:nvGrpSpPr>
            <p:cNvPr id="71" name="Группа 9"/>
            <p:cNvGrpSpPr/>
            <p:nvPr/>
          </p:nvGrpSpPr>
          <p:grpSpPr>
            <a:xfrm>
              <a:off x="0" y="205664"/>
              <a:ext cx="2751008" cy="2669294"/>
              <a:chOff x="0" y="0"/>
              <a:chExt cx="2751007" cy="2669293"/>
            </a:xfrm>
          </p:grpSpPr>
          <p:sp>
            <p:nvSpPr>
              <p:cNvPr id="57" name="Google Shape;663;p43"/>
              <p:cNvSpPr/>
              <p:nvPr/>
            </p:nvSpPr>
            <p:spPr>
              <a:xfrm>
                <a:off x="1237901" y="-1"/>
                <a:ext cx="1088305" cy="1097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" name="Google Shape;666;p43"/>
              <p:cNvSpPr/>
              <p:nvPr/>
            </p:nvSpPr>
            <p:spPr>
              <a:xfrm>
                <a:off x="0" y="553915"/>
                <a:ext cx="1422697" cy="1430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" name="Google Shape;668;p43"/>
              <p:cNvSpPr/>
              <p:nvPr/>
            </p:nvSpPr>
            <p:spPr>
              <a:xfrm>
                <a:off x="453068" y="1005522"/>
                <a:ext cx="536320" cy="535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" name="Google Shape;669;p43"/>
              <p:cNvSpPr/>
              <p:nvPr/>
            </p:nvSpPr>
            <p:spPr>
              <a:xfrm>
                <a:off x="1127235" y="1156450"/>
                <a:ext cx="1476040" cy="139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fill="norm" stroke="1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chemeClr val="accent1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" name="Google Shape;670;p43"/>
              <p:cNvSpPr/>
              <p:nvPr/>
            </p:nvSpPr>
            <p:spPr>
              <a:xfrm>
                <a:off x="1107826" y="1137058"/>
                <a:ext cx="1514804" cy="142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fill="norm" stroke="1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" name="Google Shape;671;p43"/>
              <p:cNvSpPr/>
              <p:nvPr/>
            </p:nvSpPr>
            <p:spPr>
              <a:xfrm>
                <a:off x="1875178" y="1332961"/>
                <a:ext cx="221159" cy="220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fill="norm" stroke="1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" name="Google Shape;672;p43"/>
              <p:cNvSpPr/>
              <p:nvPr/>
            </p:nvSpPr>
            <p:spPr>
              <a:xfrm>
                <a:off x="1702724" y="1479864"/>
                <a:ext cx="233796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" name="Google Shape;673;p43"/>
              <p:cNvSpPr/>
              <p:nvPr/>
            </p:nvSpPr>
            <p:spPr>
              <a:xfrm>
                <a:off x="1540504" y="1640631"/>
                <a:ext cx="235202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799" y="21392"/>
                    </a:moveTo>
                    <a:cubicBezTo>
                      <a:pt x="19246" y="21392"/>
                      <a:pt x="18969" y="21392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630" y="21392"/>
                      <a:pt x="20076" y="21392"/>
                      <a:pt x="1979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" name="Google Shape;674;p43"/>
              <p:cNvSpPr/>
              <p:nvPr/>
            </p:nvSpPr>
            <p:spPr>
              <a:xfrm>
                <a:off x="1379739" y="1800639"/>
                <a:ext cx="437514" cy="435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fill="norm" stroke="1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" name="Google Shape;675;p43"/>
              <p:cNvSpPr/>
              <p:nvPr/>
            </p:nvSpPr>
            <p:spPr>
              <a:xfrm>
                <a:off x="1711478" y="1809424"/>
                <a:ext cx="93449" cy="96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7888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738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" name="Google Shape;676;p43"/>
              <p:cNvSpPr/>
              <p:nvPr/>
            </p:nvSpPr>
            <p:spPr>
              <a:xfrm>
                <a:off x="1872267" y="1648656"/>
                <a:ext cx="94922" cy="96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8563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063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" name="Google Shape;677;p43"/>
              <p:cNvSpPr/>
              <p:nvPr/>
            </p:nvSpPr>
            <p:spPr>
              <a:xfrm>
                <a:off x="2033037" y="1490793"/>
                <a:ext cx="91967" cy="92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2" fill="norm" stroke="1" extrusionOk="0">
                    <a:moveTo>
                      <a:pt x="3832" y="21252"/>
                    </a:moveTo>
                    <a:cubicBezTo>
                      <a:pt x="3135" y="21252"/>
                      <a:pt x="1741" y="20555"/>
                      <a:pt x="1045" y="19858"/>
                    </a:cubicBezTo>
                    <a:cubicBezTo>
                      <a:pt x="-349" y="17768"/>
                      <a:pt x="-349" y="15678"/>
                      <a:pt x="1045" y="13587"/>
                    </a:cubicBezTo>
                    <a:cubicBezTo>
                      <a:pt x="13586" y="1046"/>
                      <a:pt x="13586" y="1046"/>
                      <a:pt x="13586" y="1046"/>
                    </a:cubicBezTo>
                    <a:cubicBezTo>
                      <a:pt x="15677" y="-348"/>
                      <a:pt x="17767" y="-348"/>
                      <a:pt x="19857" y="1046"/>
                    </a:cubicBezTo>
                    <a:cubicBezTo>
                      <a:pt x="21251" y="3136"/>
                      <a:pt x="21251" y="5226"/>
                      <a:pt x="19857" y="7317"/>
                    </a:cubicBezTo>
                    <a:cubicBezTo>
                      <a:pt x="7316" y="19858"/>
                      <a:pt x="7316" y="19858"/>
                      <a:pt x="7316" y="19858"/>
                    </a:cubicBezTo>
                    <a:cubicBezTo>
                      <a:pt x="6619" y="20555"/>
                      <a:pt x="5225" y="21252"/>
                      <a:pt x="3832" y="21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" name="Google Shape;663;p43"/>
              <p:cNvSpPr/>
              <p:nvPr/>
            </p:nvSpPr>
            <p:spPr>
              <a:xfrm>
                <a:off x="754547" y="2106586"/>
                <a:ext cx="558032" cy="562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" name="Google Shape;2184;p53"/>
              <p:cNvSpPr/>
              <p:nvPr/>
            </p:nvSpPr>
            <p:spPr>
              <a:xfrm rot="20807331">
                <a:off x="2381335" y="946516"/>
                <a:ext cx="335750" cy="335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497"/>
                    </a:moveTo>
                    <a:lnTo>
                      <a:pt x="8497" y="8497"/>
                    </a:lnTo>
                    <a:lnTo>
                      <a:pt x="8497" y="0"/>
                    </a:lnTo>
                    <a:lnTo>
                      <a:pt x="13103" y="0"/>
                    </a:lnTo>
                    <a:lnTo>
                      <a:pt x="13103" y="8497"/>
                    </a:lnTo>
                    <a:lnTo>
                      <a:pt x="21600" y="8497"/>
                    </a:lnTo>
                    <a:lnTo>
                      <a:pt x="21600" y="13103"/>
                    </a:lnTo>
                    <a:lnTo>
                      <a:pt x="13103" y="13103"/>
                    </a:lnTo>
                    <a:lnTo>
                      <a:pt x="13103" y="21600"/>
                    </a:lnTo>
                    <a:lnTo>
                      <a:pt x="8497" y="21600"/>
                    </a:lnTo>
                    <a:lnTo>
                      <a:pt x="8497" y="13103"/>
                    </a:lnTo>
                    <a:lnTo>
                      <a:pt x="0" y="1310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72" name="Google Shape;2184;p53"/>
            <p:cNvSpPr/>
            <p:nvPr/>
          </p:nvSpPr>
          <p:spPr>
            <a:xfrm rot="948464">
              <a:off x="649588" y="53118"/>
              <a:ext cx="452858" cy="452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Шесть квадратов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Группа 2"/>
          <p:cNvGrpSpPr/>
          <p:nvPr/>
        </p:nvGrpSpPr>
        <p:grpSpPr>
          <a:xfrm>
            <a:off x="6829425" y="3752898"/>
            <a:ext cx="3219453" cy="2808122"/>
            <a:chOff x="0" y="0"/>
            <a:chExt cx="3219452" cy="2808120"/>
          </a:xfrm>
        </p:grpSpPr>
        <p:grpSp>
          <p:nvGrpSpPr>
            <p:cNvPr id="700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698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699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1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03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Кто такие ИТ-специалисты</a:t>
            </a:r>
          </a:p>
        </p:txBody>
      </p:sp>
      <p:grpSp>
        <p:nvGrpSpPr>
          <p:cNvPr id="708" name="Группа 21"/>
          <p:cNvGrpSpPr/>
          <p:nvPr/>
        </p:nvGrpSpPr>
        <p:grpSpPr>
          <a:xfrm>
            <a:off x="10588228" y="3752898"/>
            <a:ext cx="3219454" cy="2808122"/>
            <a:chOff x="0" y="0"/>
            <a:chExt cx="3219452" cy="2808120"/>
          </a:xfrm>
        </p:grpSpPr>
        <p:grpSp>
          <p:nvGrpSpPr>
            <p:cNvPr id="70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0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13" name="Группа 24"/>
          <p:cNvGrpSpPr/>
          <p:nvPr/>
        </p:nvGrpSpPr>
        <p:grpSpPr>
          <a:xfrm>
            <a:off x="14344650" y="3752898"/>
            <a:ext cx="3219453" cy="2808122"/>
            <a:chOff x="0" y="0"/>
            <a:chExt cx="3219452" cy="2808120"/>
          </a:xfrm>
        </p:grpSpPr>
        <p:grpSp>
          <p:nvGrpSpPr>
            <p:cNvPr id="71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1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18" name="Группа 27"/>
          <p:cNvGrpSpPr/>
          <p:nvPr/>
        </p:nvGrpSpPr>
        <p:grpSpPr>
          <a:xfrm>
            <a:off x="6829425" y="7193130"/>
            <a:ext cx="3219453" cy="2808122"/>
            <a:chOff x="0" y="0"/>
            <a:chExt cx="3219452" cy="2808120"/>
          </a:xfrm>
        </p:grpSpPr>
        <p:grpSp>
          <p:nvGrpSpPr>
            <p:cNvPr id="71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1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23" name="Группа 30"/>
          <p:cNvGrpSpPr/>
          <p:nvPr/>
        </p:nvGrpSpPr>
        <p:grpSpPr>
          <a:xfrm>
            <a:off x="10588228" y="7193130"/>
            <a:ext cx="3219454" cy="2808122"/>
            <a:chOff x="0" y="0"/>
            <a:chExt cx="3219452" cy="2808120"/>
          </a:xfrm>
        </p:grpSpPr>
        <p:grpSp>
          <p:nvGrpSpPr>
            <p:cNvPr id="72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2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28" name="Группа 33"/>
          <p:cNvGrpSpPr/>
          <p:nvPr/>
        </p:nvGrpSpPr>
        <p:grpSpPr>
          <a:xfrm>
            <a:off x="14344650" y="7193130"/>
            <a:ext cx="3219453" cy="2808122"/>
            <a:chOff x="0" y="0"/>
            <a:chExt cx="3219452" cy="2808120"/>
          </a:xfrm>
        </p:grpSpPr>
        <p:grpSp>
          <p:nvGrpSpPr>
            <p:cNvPr id="72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2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72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атистик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Цифры</a:t>
            </a:r>
          </a:p>
        </p:txBody>
      </p:sp>
      <p:sp>
        <p:nvSpPr>
          <p:cNvPr id="737" name="Google Shape;1996;p105"/>
          <p:cNvSpPr txBox="1"/>
          <p:nvPr/>
        </p:nvSpPr>
        <p:spPr>
          <a:xfrm>
            <a:off x="6840033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-40%</a:t>
            </a:r>
          </a:p>
        </p:txBody>
      </p:sp>
      <p:sp>
        <p:nvSpPr>
          <p:cNvPr id="738" name="Google Shape;1997;p105"/>
          <p:cNvSpPr txBox="1"/>
          <p:nvPr/>
        </p:nvSpPr>
        <p:spPr>
          <a:xfrm>
            <a:off x="6840033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</a:t>
            </a:r>
          </a:p>
        </p:txBody>
      </p:sp>
      <p:sp>
        <p:nvSpPr>
          <p:cNvPr id="739" name="Google Shape;1998;p105"/>
          <p:cNvSpPr txBox="1"/>
          <p:nvPr/>
        </p:nvSpPr>
        <p:spPr>
          <a:xfrm>
            <a:off x="10630861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2 000</a:t>
            </a:r>
          </a:p>
        </p:txBody>
      </p:sp>
      <p:sp>
        <p:nvSpPr>
          <p:cNvPr id="740" name="Google Shape;1999;p105"/>
          <p:cNvSpPr txBox="1"/>
          <p:nvPr/>
        </p:nvSpPr>
        <p:spPr>
          <a:xfrm>
            <a:off x="10630861" y="6209265"/>
            <a:ext cx="322579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</a:t>
            </a:r>
            <a:br/>
            <a:r>
              <a:t>на выполнение ЦКП</a:t>
            </a:r>
          </a:p>
        </p:txBody>
      </p:sp>
      <p:sp>
        <p:nvSpPr>
          <p:cNvPr id="741" name="Google Shape;2000;p105"/>
          <p:cNvSpPr txBox="1"/>
          <p:nvPr/>
        </p:nvSpPr>
        <p:spPr>
          <a:xfrm>
            <a:off x="14429978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5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20+</a:t>
            </a:r>
          </a:p>
        </p:txBody>
      </p:sp>
      <p:sp>
        <p:nvSpPr>
          <p:cNvPr id="742" name="Google Shape;2001;p105"/>
          <p:cNvSpPr txBox="1"/>
          <p:nvPr/>
        </p:nvSpPr>
        <p:spPr>
          <a:xfrm>
            <a:off x="14429978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</a:t>
            </a:r>
            <a:br/>
            <a:r>
              <a:t>метрики</a:t>
            </a:r>
          </a:p>
        </p:txBody>
      </p:sp>
      <p:sp>
        <p:nvSpPr>
          <p:cNvPr id="743" name="Google Shape;2015;p106"/>
          <p:cNvSpPr txBox="1"/>
          <p:nvPr/>
        </p:nvSpPr>
        <p:spPr>
          <a:xfrm>
            <a:off x="6840033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 300 тыс.</a:t>
            </a:r>
          </a:p>
        </p:txBody>
      </p:sp>
      <p:sp>
        <p:nvSpPr>
          <p:cNvPr id="744" name="Google Shape;2016;p106"/>
          <p:cNvSpPr txBox="1"/>
          <p:nvPr/>
        </p:nvSpPr>
        <p:spPr>
          <a:xfrm>
            <a:off x="6840033" y="8614588"/>
            <a:ext cx="35582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на выполнение </a:t>
            </a:r>
            <a:br/>
            <a:r>
              <a:t>ЦКП</a:t>
            </a:r>
          </a:p>
        </p:txBody>
      </p:sp>
      <p:sp>
        <p:nvSpPr>
          <p:cNvPr id="745" name="Google Shape;2017;p106"/>
          <p:cNvSpPr txBox="1"/>
          <p:nvPr/>
        </p:nvSpPr>
        <p:spPr>
          <a:xfrm>
            <a:off x="10630861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до 100 тыс.</a:t>
            </a:r>
          </a:p>
        </p:txBody>
      </p:sp>
      <p:sp>
        <p:nvSpPr>
          <p:cNvPr id="746" name="Google Shape;2018;p106"/>
          <p:cNvSpPr txBox="1"/>
          <p:nvPr/>
        </p:nvSpPr>
        <p:spPr>
          <a:xfrm>
            <a:off x="10630861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 на выполнение ЦКП</a:t>
            </a:r>
          </a:p>
        </p:txBody>
      </p:sp>
      <p:sp>
        <p:nvSpPr>
          <p:cNvPr id="747" name="Google Shape;2019;p106"/>
          <p:cNvSpPr txBox="1"/>
          <p:nvPr/>
        </p:nvSpPr>
        <p:spPr>
          <a:xfrm>
            <a:off x="14429978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 7 000 тыс.</a:t>
            </a:r>
          </a:p>
        </p:txBody>
      </p:sp>
      <p:sp>
        <p:nvSpPr>
          <p:cNvPr id="748" name="Google Shape;2020;p106"/>
          <p:cNvSpPr txBox="1"/>
          <p:nvPr/>
        </p:nvSpPr>
        <p:spPr>
          <a:xfrm>
            <a:off x="14429978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метрики, которые указывают на выполнение ЦКП</a:t>
            </a:r>
          </a:p>
        </p:txBody>
      </p:sp>
      <p:sp>
        <p:nvSpPr>
          <p:cNvPr id="749" name="Google Shape;2026;p107"/>
          <p:cNvSpPr txBox="1"/>
          <p:nvPr/>
        </p:nvSpPr>
        <p:spPr>
          <a:xfrm>
            <a:off x="6840033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750" name="Google Shape;2027;p107"/>
          <p:cNvSpPr txBox="1"/>
          <p:nvPr/>
        </p:nvSpPr>
        <p:spPr>
          <a:xfrm>
            <a:off x="6840036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53" name="Google Shape;2038;p107"/>
          <p:cNvGrpSpPr/>
          <p:nvPr/>
        </p:nvGrpSpPr>
        <p:grpSpPr>
          <a:xfrm>
            <a:off x="8279018" y="10705499"/>
            <a:ext cx="680264" cy="343503"/>
            <a:chOff x="0" y="0"/>
            <a:chExt cx="680262" cy="343501"/>
          </a:xfrm>
        </p:grpSpPr>
        <p:sp>
          <p:nvSpPr>
            <p:cNvPr id="751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52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4" name="Прямоугольник 76"/>
          <p:cNvSpPr/>
          <p:nvPr/>
        </p:nvSpPr>
        <p:spPr>
          <a:xfrm>
            <a:off x="15615755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5" name="Прямоугольник 77"/>
          <p:cNvSpPr/>
          <p:nvPr/>
        </p:nvSpPr>
        <p:spPr>
          <a:xfrm>
            <a:off x="13181604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6" name="Прямоугольник 78"/>
          <p:cNvSpPr/>
          <p:nvPr/>
        </p:nvSpPr>
        <p:spPr>
          <a:xfrm>
            <a:off x="9941566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7" name="Прямоугольник 79"/>
          <p:cNvSpPr/>
          <p:nvPr/>
        </p:nvSpPr>
        <p:spPr>
          <a:xfrm>
            <a:off x="7507416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58" name="Google Shape;2058;p108"/>
          <p:cNvSpPr txBox="1"/>
          <p:nvPr/>
        </p:nvSpPr>
        <p:spPr>
          <a:xfrm>
            <a:off x="6975678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821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человек</a:t>
            </a:r>
          </a:p>
        </p:txBody>
      </p:sp>
      <p:sp>
        <p:nvSpPr>
          <p:cNvPr id="759" name="Google Shape;2059;p108"/>
          <p:cNvSpPr txBox="1"/>
          <p:nvPr/>
        </p:nvSpPr>
        <p:spPr>
          <a:xfrm>
            <a:off x="9822250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40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наград</a:t>
            </a:r>
          </a:p>
        </p:txBody>
      </p:sp>
      <p:sp>
        <p:nvSpPr>
          <p:cNvPr id="760" name="Google Shape;2060;p108"/>
          <p:cNvSpPr txBox="1"/>
          <p:nvPr/>
        </p:nvSpPr>
        <p:spPr>
          <a:xfrm>
            <a:off x="12668514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30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компаний</a:t>
            </a:r>
          </a:p>
        </p:txBody>
      </p:sp>
      <p:sp>
        <p:nvSpPr>
          <p:cNvPr id="761" name="Google Shape;2061;p108"/>
          <p:cNvSpPr txBox="1"/>
          <p:nvPr/>
        </p:nvSpPr>
        <p:spPr>
          <a:xfrm>
            <a:off x="15514777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210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проектов</a:t>
            </a:r>
          </a:p>
        </p:txBody>
      </p:sp>
      <p:sp>
        <p:nvSpPr>
          <p:cNvPr id="762" name="Google Shape;2026;p107"/>
          <p:cNvSpPr txBox="1"/>
          <p:nvPr/>
        </p:nvSpPr>
        <p:spPr>
          <a:xfrm>
            <a:off x="9475851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763" name="Google Shape;2027;p107"/>
          <p:cNvSpPr txBox="1"/>
          <p:nvPr/>
        </p:nvSpPr>
        <p:spPr>
          <a:xfrm>
            <a:off x="947585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66" name="Google Shape;2038;p107"/>
          <p:cNvGrpSpPr/>
          <p:nvPr/>
        </p:nvGrpSpPr>
        <p:grpSpPr>
          <a:xfrm>
            <a:off x="10914833" y="10705499"/>
            <a:ext cx="680266" cy="343503"/>
            <a:chOff x="0" y="0"/>
            <a:chExt cx="680265" cy="343501"/>
          </a:xfrm>
        </p:grpSpPr>
        <p:sp>
          <p:nvSpPr>
            <p:cNvPr id="764" name="Google Shape;2039;p107"/>
            <p:cNvSpPr/>
            <p:nvPr/>
          </p:nvSpPr>
          <p:spPr>
            <a:xfrm flipH="1" flipV="1">
              <a:off x="-1" y="174776"/>
              <a:ext cx="673532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65" name="Google Shape;2040;p107"/>
            <p:cNvSpPr/>
            <p:nvPr/>
          </p:nvSpPr>
          <p:spPr>
            <a:xfrm>
              <a:off x="525351" y="-1"/>
              <a:ext cx="154915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67" name="Google Shape;2026;p107"/>
          <p:cNvSpPr txBox="1"/>
          <p:nvPr/>
        </p:nvSpPr>
        <p:spPr>
          <a:xfrm>
            <a:off x="12196758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768" name="Google Shape;2027;p107"/>
          <p:cNvSpPr txBox="1"/>
          <p:nvPr/>
        </p:nvSpPr>
        <p:spPr>
          <a:xfrm>
            <a:off x="12196761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grpSp>
        <p:nvGrpSpPr>
          <p:cNvPr id="771" name="Google Shape;2038;p107"/>
          <p:cNvGrpSpPr/>
          <p:nvPr/>
        </p:nvGrpSpPr>
        <p:grpSpPr>
          <a:xfrm>
            <a:off x="13635745" y="10705499"/>
            <a:ext cx="680264" cy="343503"/>
            <a:chOff x="0" y="0"/>
            <a:chExt cx="680262" cy="343501"/>
          </a:xfrm>
        </p:grpSpPr>
        <p:sp>
          <p:nvSpPr>
            <p:cNvPr id="769" name="Google Shape;2039;p107"/>
            <p:cNvSpPr/>
            <p:nvPr/>
          </p:nvSpPr>
          <p:spPr>
            <a:xfrm flipH="1" flipV="1">
              <a:off x="0" y="174776"/>
              <a:ext cx="673529" cy="3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70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72" name="Google Shape;2026;p107"/>
          <p:cNvSpPr txBox="1"/>
          <p:nvPr/>
        </p:nvSpPr>
        <p:spPr>
          <a:xfrm>
            <a:off x="14796340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b="1" sz="7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773" name="Google Shape;2027;p107"/>
          <p:cNvSpPr txBox="1"/>
          <p:nvPr/>
        </p:nvSpPr>
        <p:spPr>
          <a:xfrm>
            <a:off x="1479634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Отразить метрики</a:t>
            </a:r>
          </a:p>
        </p:txBody>
      </p:sp>
      <p:sp>
        <p:nvSpPr>
          <p:cNvPr id="7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улли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892;p48"/>
          <p:cNvSpPr txBox="1"/>
          <p:nvPr/>
        </p:nvSpPr>
        <p:spPr>
          <a:xfrm>
            <a:off x="6788480" y="868046"/>
            <a:ext cx="10778005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Буллиты для нумерации и иконок</a:t>
            </a:r>
          </a:p>
        </p:txBody>
      </p:sp>
      <p:grpSp>
        <p:nvGrpSpPr>
          <p:cNvPr id="789" name="Группа 87"/>
          <p:cNvGrpSpPr/>
          <p:nvPr/>
        </p:nvGrpSpPr>
        <p:grpSpPr>
          <a:xfrm>
            <a:off x="12871869" y="10431819"/>
            <a:ext cx="1333268" cy="2404339"/>
            <a:chOff x="0" y="0"/>
            <a:chExt cx="1333267" cy="2404338"/>
          </a:xfrm>
        </p:grpSpPr>
        <p:sp>
          <p:nvSpPr>
            <p:cNvPr id="782" name="Полилиния: фигура 88"/>
            <p:cNvSpPr/>
            <p:nvPr/>
          </p:nvSpPr>
          <p:spPr>
            <a:xfrm>
              <a:off x="949" y="431280"/>
              <a:ext cx="695120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08" y="18283"/>
                  </a:moveTo>
                  <a:lnTo>
                    <a:pt x="21600" y="770"/>
                  </a:lnTo>
                  <a:lnTo>
                    <a:pt x="15344" y="0"/>
                  </a:lnTo>
                  <a:lnTo>
                    <a:pt x="0" y="17752"/>
                  </a:lnTo>
                  <a:lnTo>
                    <a:pt x="0" y="21600"/>
                  </a:lnTo>
                  <a:lnTo>
                    <a:pt x="4308" y="18283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3" name="Полилиния: фигура 89"/>
            <p:cNvSpPr/>
            <p:nvPr/>
          </p:nvSpPr>
          <p:spPr>
            <a:xfrm>
              <a:off x="659987" y="431280"/>
              <a:ext cx="673281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6" y="21600"/>
                  </a:moveTo>
                  <a:lnTo>
                    <a:pt x="21600" y="18283"/>
                  </a:lnTo>
                  <a:lnTo>
                    <a:pt x="6428" y="0"/>
                  </a:lnTo>
                  <a:lnTo>
                    <a:pt x="0" y="770"/>
                  </a:lnTo>
                  <a:lnTo>
                    <a:pt x="21356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4" name="Полилиния: фигура 90"/>
            <p:cNvSpPr/>
            <p:nvPr/>
          </p:nvSpPr>
          <p:spPr>
            <a:xfrm>
              <a:off x="441572" y="281174"/>
              <a:ext cx="472910" cy="47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7" fill="norm" stroke="1" extrusionOk="0">
                  <a:moveTo>
                    <a:pt x="21600" y="10779"/>
                  </a:moveTo>
                  <a:cubicBezTo>
                    <a:pt x="21600" y="16752"/>
                    <a:pt x="16742" y="21557"/>
                    <a:pt x="10800" y="21557"/>
                  </a:cubicBezTo>
                  <a:cubicBezTo>
                    <a:pt x="4814" y="21557"/>
                    <a:pt x="0" y="16709"/>
                    <a:pt x="0" y="10779"/>
                  </a:cubicBezTo>
                  <a:cubicBezTo>
                    <a:pt x="0" y="4805"/>
                    <a:pt x="4858" y="0"/>
                    <a:pt x="10800" y="0"/>
                  </a:cubicBezTo>
                  <a:cubicBezTo>
                    <a:pt x="16742" y="-43"/>
                    <a:pt x="21600" y="4805"/>
                    <a:pt x="21600" y="1077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5" name="Полилиния: фигура 91"/>
            <p:cNvSpPr/>
            <p:nvPr/>
          </p:nvSpPr>
          <p:spPr>
            <a:xfrm>
              <a:off x="-1" y="868260"/>
              <a:ext cx="1333266" cy="26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769" y="13353"/>
                    <a:pt x="14969" y="21600"/>
                    <a:pt x="10800" y="21600"/>
                  </a:cubicBezTo>
                  <a:cubicBezTo>
                    <a:pt x="6631" y="21600"/>
                    <a:pt x="2846" y="13431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6" name="Полилиния: фигура 92"/>
            <p:cNvSpPr/>
            <p:nvPr/>
          </p:nvSpPr>
          <p:spPr>
            <a:xfrm flipH="1">
              <a:off x="678022" y="940457"/>
              <a:ext cx="2" cy="3001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87" name="Полилиния: фигура 93"/>
            <p:cNvSpPr/>
            <p:nvPr/>
          </p:nvSpPr>
          <p:spPr>
            <a:xfrm>
              <a:off x="599201" y="-1"/>
              <a:ext cx="157639" cy="29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0555"/>
                  </a:moveTo>
                  <a:cubicBezTo>
                    <a:pt x="14573" y="20555"/>
                    <a:pt x="18217" y="20903"/>
                    <a:pt x="21600" y="21530"/>
                  </a:cubicBezTo>
                  <a:lnTo>
                    <a:pt x="21600" y="5783"/>
                  </a:lnTo>
                  <a:cubicBezTo>
                    <a:pt x="21600" y="2578"/>
                    <a:pt x="16785" y="0"/>
                    <a:pt x="10800" y="0"/>
                  </a:cubicBezTo>
                  <a:cubicBezTo>
                    <a:pt x="4814" y="0"/>
                    <a:pt x="0" y="2578"/>
                    <a:pt x="0" y="5783"/>
                  </a:cubicBezTo>
                  <a:lnTo>
                    <a:pt x="0" y="21600"/>
                  </a:lnTo>
                  <a:cubicBezTo>
                    <a:pt x="3253" y="20903"/>
                    <a:pt x="6896" y="20555"/>
                    <a:pt x="10800" y="2055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8" name="Полилиния: фигура 94"/>
            <p:cNvSpPr/>
            <p:nvPr/>
          </p:nvSpPr>
          <p:spPr>
            <a:xfrm>
              <a:off x="-1" y="1618724"/>
              <a:ext cx="324772" cy="32488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23" name="Группа 95"/>
          <p:cNvGrpSpPr/>
          <p:nvPr/>
        </p:nvGrpSpPr>
        <p:grpSpPr>
          <a:xfrm>
            <a:off x="9435791" y="10870214"/>
            <a:ext cx="2676271" cy="1928466"/>
            <a:chOff x="-1" y="0"/>
            <a:chExt cx="2676270" cy="1928464"/>
          </a:xfrm>
        </p:grpSpPr>
        <p:sp>
          <p:nvSpPr>
            <p:cNvPr id="790" name="Полилиния: фигура 96"/>
            <p:cNvSpPr/>
            <p:nvPr/>
          </p:nvSpPr>
          <p:spPr>
            <a:xfrm>
              <a:off x="-2" y="0"/>
              <a:ext cx="1927781" cy="192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21600"/>
                  </a:lnTo>
                  <a:close/>
                  <a:moveTo>
                    <a:pt x="17555" y="17586"/>
                  </a:moveTo>
                  <a:lnTo>
                    <a:pt x="9517" y="17586"/>
                  </a:lnTo>
                  <a:lnTo>
                    <a:pt x="17555" y="9548"/>
                  </a:lnTo>
                  <a:lnTo>
                    <a:pt x="17555" y="175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1" name="Полилиния: фигура 97"/>
            <p:cNvSpPr/>
            <p:nvPr/>
          </p:nvSpPr>
          <p:spPr>
            <a:xfrm>
              <a:off x="23566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2" name="Полилиния: фигура 98"/>
            <p:cNvSpPr/>
            <p:nvPr/>
          </p:nvSpPr>
          <p:spPr>
            <a:xfrm>
              <a:off x="35727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3" name="Полилиния: фигура 99"/>
            <p:cNvSpPr/>
            <p:nvPr/>
          </p:nvSpPr>
          <p:spPr>
            <a:xfrm>
              <a:off x="47887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4" name="Полилиния: фигура 100"/>
            <p:cNvSpPr/>
            <p:nvPr/>
          </p:nvSpPr>
          <p:spPr>
            <a:xfrm>
              <a:off x="60048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5" name="Полилиния: фигура 101"/>
            <p:cNvSpPr/>
            <p:nvPr/>
          </p:nvSpPr>
          <p:spPr>
            <a:xfrm>
              <a:off x="72208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6" name="Полилиния: фигура 102"/>
            <p:cNvSpPr/>
            <p:nvPr/>
          </p:nvSpPr>
          <p:spPr>
            <a:xfrm>
              <a:off x="84275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7" name="Полилиния: фигура 103"/>
            <p:cNvSpPr/>
            <p:nvPr/>
          </p:nvSpPr>
          <p:spPr>
            <a:xfrm>
              <a:off x="964352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8" name="Полилиния: фигура 189"/>
            <p:cNvSpPr/>
            <p:nvPr/>
          </p:nvSpPr>
          <p:spPr>
            <a:xfrm>
              <a:off x="108596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9" name="Полилиния: фигура 190"/>
            <p:cNvSpPr/>
            <p:nvPr/>
          </p:nvSpPr>
          <p:spPr>
            <a:xfrm>
              <a:off x="1207559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0" name="Полилиния: фигура 191"/>
            <p:cNvSpPr/>
            <p:nvPr/>
          </p:nvSpPr>
          <p:spPr>
            <a:xfrm>
              <a:off x="1328230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1" name="Полилиния: фигура 192"/>
            <p:cNvSpPr/>
            <p:nvPr/>
          </p:nvSpPr>
          <p:spPr>
            <a:xfrm>
              <a:off x="144983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2" name="Полилиния: фигура 193"/>
            <p:cNvSpPr/>
            <p:nvPr/>
          </p:nvSpPr>
          <p:spPr>
            <a:xfrm>
              <a:off x="1571438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3" name="Полилиния: фигура 194"/>
            <p:cNvSpPr/>
            <p:nvPr/>
          </p:nvSpPr>
          <p:spPr>
            <a:xfrm>
              <a:off x="169304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4" name="Полилиния: фигура 195"/>
            <p:cNvSpPr/>
            <p:nvPr/>
          </p:nvSpPr>
          <p:spPr>
            <a:xfrm>
              <a:off x="181464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5" name="Полилиния: фигура 196"/>
            <p:cNvSpPr/>
            <p:nvPr/>
          </p:nvSpPr>
          <p:spPr>
            <a:xfrm>
              <a:off x="1772241" y="328170"/>
              <a:ext cx="904029" cy="12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0475"/>
                  </a:moveTo>
                  <a:cubicBezTo>
                    <a:pt x="21600" y="21093"/>
                    <a:pt x="20879" y="21600"/>
                    <a:pt x="20001" y="21600"/>
                  </a:cubicBezTo>
                  <a:lnTo>
                    <a:pt x="1599" y="21600"/>
                  </a:lnTo>
                  <a:cubicBezTo>
                    <a:pt x="721" y="21600"/>
                    <a:pt x="0" y="21093"/>
                    <a:pt x="0" y="20475"/>
                  </a:cubicBezTo>
                  <a:lnTo>
                    <a:pt x="0" y="1125"/>
                  </a:lnTo>
                  <a:cubicBezTo>
                    <a:pt x="0" y="507"/>
                    <a:pt x="721" y="0"/>
                    <a:pt x="1599" y="0"/>
                  </a:cubicBezTo>
                  <a:lnTo>
                    <a:pt x="20001" y="0"/>
                  </a:lnTo>
                  <a:cubicBezTo>
                    <a:pt x="20879" y="0"/>
                    <a:pt x="21600" y="507"/>
                    <a:pt x="21600" y="1125"/>
                  </a:cubicBezTo>
                  <a:lnTo>
                    <a:pt x="21600" y="204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6" name="Полилиния: фигура 197"/>
            <p:cNvSpPr/>
            <p:nvPr/>
          </p:nvSpPr>
          <p:spPr>
            <a:xfrm>
              <a:off x="1874992" y="483769"/>
              <a:ext cx="699469" cy="15559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7" name="Полилиния: фигура 198"/>
            <p:cNvSpPr/>
            <p:nvPr/>
          </p:nvSpPr>
          <p:spPr>
            <a:xfrm>
              <a:off x="1939083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8" name="Полилиния: фигура 199"/>
            <p:cNvSpPr/>
            <p:nvPr/>
          </p:nvSpPr>
          <p:spPr>
            <a:xfrm>
              <a:off x="2158728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9" name="Полилиния: фигура 200"/>
            <p:cNvSpPr/>
            <p:nvPr/>
          </p:nvSpPr>
          <p:spPr>
            <a:xfrm>
              <a:off x="2377432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0" name="Полилиния: фигура 201"/>
            <p:cNvSpPr/>
            <p:nvPr/>
          </p:nvSpPr>
          <p:spPr>
            <a:xfrm>
              <a:off x="1939083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1" name="Полилиния: фигура 202"/>
            <p:cNvSpPr/>
            <p:nvPr/>
          </p:nvSpPr>
          <p:spPr>
            <a:xfrm>
              <a:off x="2158728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2" name="Полилиния: фигура 203"/>
            <p:cNvSpPr/>
            <p:nvPr/>
          </p:nvSpPr>
          <p:spPr>
            <a:xfrm>
              <a:off x="2377432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3" name="Полилиния: фигура 204"/>
            <p:cNvSpPr/>
            <p:nvPr/>
          </p:nvSpPr>
          <p:spPr>
            <a:xfrm>
              <a:off x="1939083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4" name="Полилиния: фигура 205"/>
            <p:cNvSpPr/>
            <p:nvPr/>
          </p:nvSpPr>
          <p:spPr>
            <a:xfrm>
              <a:off x="2158728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5" name="Полилиния: фигура 206"/>
            <p:cNvSpPr/>
            <p:nvPr/>
          </p:nvSpPr>
          <p:spPr>
            <a:xfrm>
              <a:off x="2377432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6" name="Полилиния: фигура 207"/>
            <p:cNvSpPr/>
            <p:nvPr/>
          </p:nvSpPr>
          <p:spPr>
            <a:xfrm>
              <a:off x="2304849" y="1325877"/>
              <a:ext cx="287513" cy="20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14661"/>
                  </a:lnTo>
                  <a:cubicBezTo>
                    <a:pt x="21600" y="18472"/>
                    <a:pt x="19334" y="21600"/>
                    <a:pt x="16572" y="21600"/>
                  </a:cubicBez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7" name="Полилиния: фигура 208"/>
            <p:cNvSpPr/>
            <p:nvPr/>
          </p:nvSpPr>
          <p:spPr>
            <a:xfrm>
              <a:off x="106521" y="327226"/>
              <a:ext cx="1060513" cy="105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15" y="21600"/>
                  </a:moveTo>
                  <a:lnTo>
                    <a:pt x="0" y="19083"/>
                  </a:lnTo>
                  <a:lnTo>
                    <a:pt x="19066" y="0"/>
                  </a:lnTo>
                  <a:lnTo>
                    <a:pt x="21600" y="2517"/>
                  </a:lnTo>
                  <a:lnTo>
                    <a:pt x="251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8" name="Полилиния: фигура 209"/>
            <p:cNvSpPr/>
            <p:nvPr/>
          </p:nvSpPr>
          <p:spPr>
            <a:xfrm>
              <a:off x="1042606" y="261217"/>
              <a:ext cx="189482" cy="18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85" y="21600"/>
                  </a:moveTo>
                  <a:lnTo>
                    <a:pt x="0" y="7522"/>
                  </a:lnTo>
                  <a:lnTo>
                    <a:pt x="7522" y="0"/>
                  </a:lnTo>
                  <a:lnTo>
                    <a:pt x="21600" y="14078"/>
                  </a:lnTo>
                  <a:lnTo>
                    <a:pt x="1418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9" name="Полилиния: фигура 210"/>
            <p:cNvSpPr/>
            <p:nvPr/>
          </p:nvSpPr>
          <p:spPr>
            <a:xfrm>
              <a:off x="1108583" y="199923"/>
              <a:ext cx="184771" cy="18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0652" fill="norm" stroke="1" extrusionOk="0">
                  <a:moveTo>
                    <a:pt x="13803" y="20652"/>
                  </a:moveTo>
                  <a:lnTo>
                    <a:pt x="17807" y="16648"/>
                  </a:lnTo>
                  <a:cubicBezTo>
                    <a:pt x="21600" y="12855"/>
                    <a:pt x="21600" y="6638"/>
                    <a:pt x="17807" y="2845"/>
                  </a:cubicBezTo>
                  <a:cubicBezTo>
                    <a:pt x="14014" y="-948"/>
                    <a:pt x="7797" y="-948"/>
                    <a:pt x="4005" y="2845"/>
                  </a:cubicBezTo>
                  <a:lnTo>
                    <a:pt x="0" y="6849"/>
                  </a:lnTo>
                  <a:lnTo>
                    <a:pt x="13803" y="20652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0" name="Полилиния: фигура 211"/>
            <p:cNvSpPr/>
            <p:nvPr/>
          </p:nvSpPr>
          <p:spPr>
            <a:xfrm>
              <a:off x="19799" y="1263644"/>
              <a:ext cx="210218" cy="21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11" y="0"/>
                  </a:moveTo>
                  <a:lnTo>
                    <a:pt x="21600" y="12688"/>
                  </a:lnTo>
                  <a:lnTo>
                    <a:pt x="0" y="21600"/>
                  </a:lnTo>
                  <a:lnTo>
                    <a:pt x="891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1" name="Полилиния: фигура 212"/>
            <p:cNvSpPr/>
            <p:nvPr/>
          </p:nvSpPr>
          <p:spPr>
            <a:xfrm>
              <a:off x="19799" y="1370200"/>
              <a:ext cx="104639" cy="10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51" y="0"/>
                  </a:moveTo>
                  <a:lnTo>
                    <a:pt x="0" y="21600"/>
                  </a:lnTo>
                  <a:lnTo>
                    <a:pt x="21600" y="12764"/>
                  </a:lnTo>
                  <a:lnTo>
                    <a:pt x="895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2" name="Полилиния: фигура 213"/>
            <p:cNvSpPr/>
            <p:nvPr/>
          </p:nvSpPr>
          <p:spPr>
            <a:xfrm flipH="1">
              <a:off x="168743" y="388522"/>
              <a:ext cx="936077" cy="93735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6" name="Группа 227"/>
          <p:cNvGrpSpPr/>
          <p:nvPr/>
        </p:nvGrpSpPr>
        <p:grpSpPr>
          <a:xfrm>
            <a:off x="15010432" y="9798541"/>
            <a:ext cx="1328236" cy="3098812"/>
            <a:chOff x="0" y="-1"/>
            <a:chExt cx="1328234" cy="3098811"/>
          </a:xfrm>
        </p:grpSpPr>
        <p:sp>
          <p:nvSpPr>
            <p:cNvPr id="824" name="Полилиния: фигура 228"/>
            <p:cNvSpPr/>
            <p:nvPr/>
          </p:nvSpPr>
          <p:spPr>
            <a:xfrm>
              <a:off x="86205" y="210713"/>
              <a:ext cx="1000665" cy="157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7" h="20255" fill="norm" stroke="1" extrusionOk="0">
                  <a:moveTo>
                    <a:pt x="6565" y="11738"/>
                  </a:moveTo>
                  <a:cubicBezTo>
                    <a:pt x="8593" y="13318"/>
                    <a:pt x="6418" y="18074"/>
                    <a:pt x="5077" y="20255"/>
                  </a:cubicBezTo>
                  <a:lnTo>
                    <a:pt x="9651" y="20255"/>
                  </a:lnTo>
                  <a:lnTo>
                    <a:pt x="9651" y="12479"/>
                  </a:lnTo>
                  <a:cubicBezTo>
                    <a:pt x="8126" y="11615"/>
                    <a:pt x="4030" y="7682"/>
                    <a:pt x="4251" y="5773"/>
                  </a:cubicBezTo>
                  <a:cubicBezTo>
                    <a:pt x="4526" y="3386"/>
                    <a:pt x="9761" y="5732"/>
                    <a:pt x="12737" y="6308"/>
                  </a:cubicBezTo>
                  <a:cubicBezTo>
                    <a:pt x="15712" y="6884"/>
                    <a:pt x="18357" y="3551"/>
                    <a:pt x="16649" y="1823"/>
                  </a:cubicBezTo>
                  <a:cubicBezTo>
                    <a:pt x="14941" y="95"/>
                    <a:pt x="6565" y="-1345"/>
                    <a:pt x="1661" y="2111"/>
                  </a:cubicBezTo>
                  <a:cubicBezTo>
                    <a:pt x="-3243" y="5567"/>
                    <a:pt x="4030" y="9764"/>
                    <a:pt x="6565" y="117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5" name="Полилиния: фигура 229"/>
            <p:cNvSpPr/>
            <p:nvPr/>
          </p:nvSpPr>
          <p:spPr>
            <a:xfrm>
              <a:off x="313741" y="1315614"/>
              <a:ext cx="397802" cy="178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27"/>
                    <a:pt x="16792" y="21600"/>
                    <a:pt x="10800" y="21600"/>
                  </a:cubicBezTo>
                  <a:cubicBezTo>
                    <a:pt x="4882" y="21600"/>
                    <a:pt x="0" y="20510"/>
                    <a:pt x="0" y="19189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6" name="Полилиния: фигура 230"/>
            <p:cNvSpPr/>
            <p:nvPr/>
          </p:nvSpPr>
          <p:spPr>
            <a:xfrm>
              <a:off x="376409" y="1798219"/>
              <a:ext cx="272468" cy="122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15"/>
                    <a:pt x="16740" y="21600"/>
                    <a:pt x="10800" y="21600"/>
                  </a:cubicBezTo>
                  <a:cubicBezTo>
                    <a:pt x="4860" y="21600"/>
                    <a:pt x="0" y="20515"/>
                    <a:pt x="0" y="191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7" name="Полилиния: фигура 231"/>
            <p:cNvSpPr/>
            <p:nvPr/>
          </p:nvSpPr>
          <p:spPr>
            <a:xfrm>
              <a:off x="200667" y="1188830"/>
              <a:ext cx="623948" cy="1267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8" name="Полилиния: фигура 232"/>
            <p:cNvSpPr/>
            <p:nvPr/>
          </p:nvSpPr>
          <p:spPr>
            <a:xfrm>
              <a:off x="648073" y="166830"/>
              <a:ext cx="532579" cy="53257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9" name="Полилиния: фигура 233"/>
            <p:cNvSpPr/>
            <p:nvPr/>
          </p:nvSpPr>
          <p:spPr>
            <a:xfrm>
              <a:off x="481243" y="-2"/>
              <a:ext cx="436329" cy="43632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0" name="Полилиния: фигура 234"/>
            <p:cNvSpPr/>
            <p:nvPr/>
          </p:nvSpPr>
          <p:spPr>
            <a:xfrm>
              <a:off x="134746" y="218162"/>
              <a:ext cx="275917" cy="2759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1" name="Полилиния: фигура 235"/>
            <p:cNvSpPr/>
            <p:nvPr/>
          </p:nvSpPr>
          <p:spPr>
            <a:xfrm>
              <a:off x="699406" y="410659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2" name="Полилиния: фигура 236"/>
            <p:cNvSpPr/>
            <p:nvPr/>
          </p:nvSpPr>
          <p:spPr>
            <a:xfrm>
              <a:off x="956070" y="224578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3" name="Полилиния: фигура 237"/>
            <p:cNvSpPr/>
            <p:nvPr/>
          </p:nvSpPr>
          <p:spPr>
            <a:xfrm>
              <a:off x="583908" y="840570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4" name="Полилиния: фигура 238"/>
            <p:cNvSpPr/>
            <p:nvPr/>
          </p:nvSpPr>
          <p:spPr>
            <a:xfrm>
              <a:off x="1097235" y="-2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5" name="Полилиния: фигура 239"/>
            <p:cNvSpPr/>
            <p:nvPr/>
          </p:nvSpPr>
          <p:spPr>
            <a:xfrm>
              <a:off x="-1" y="1527143"/>
              <a:ext cx="109083" cy="10908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53" name="Группа 263"/>
          <p:cNvGrpSpPr/>
          <p:nvPr/>
        </p:nvGrpSpPr>
        <p:grpSpPr>
          <a:xfrm>
            <a:off x="6927095" y="9866357"/>
            <a:ext cx="1908035" cy="2923222"/>
            <a:chOff x="9" y="0"/>
            <a:chExt cx="1908033" cy="2923220"/>
          </a:xfrm>
        </p:grpSpPr>
        <p:grpSp>
          <p:nvGrpSpPr>
            <p:cNvPr id="850" name="Группа 264"/>
            <p:cNvGrpSpPr/>
            <p:nvPr/>
          </p:nvGrpSpPr>
          <p:grpSpPr>
            <a:xfrm>
              <a:off x="9" y="602127"/>
              <a:ext cx="1908035" cy="2321093"/>
              <a:chOff x="9" y="0"/>
              <a:chExt cx="1908033" cy="2321092"/>
            </a:xfrm>
          </p:grpSpPr>
          <p:sp>
            <p:nvSpPr>
              <p:cNvPr id="837" name="Полилиния: фигура 267"/>
              <p:cNvSpPr/>
              <p:nvPr/>
            </p:nvSpPr>
            <p:spPr>
              <a:xfrm>
                <a:off x="105643" y="885255"/>
                <a:ext cx="1702149" cy="1356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600" fill="norm" stroke="1" extrusionOk="0">
                    <a:moveTo>
                      <a:pt x="7942" y="0"/>
                    </a:moveTo>
                    <a:lnTo>
                      <a:pt x="42" y="20798"/>
                    </a:lnTo>
                    <a:cubicBezTo>
                      <a:pt x="-93" y="21170"/>
                      <a:pt x="110" y="21600"/>
                      <a:pt x="449" y="21600"/>
                    </a:cubicBezTo>
                    <a:lnTo>
                      <a:pt x="20965" y="21600"/>
                    </a:lnTo>
                    <a:cubicBezTo>
                      <a:pt x="21304" y="21600"/>
                      <a:pt x="21507" y="21170"/>
                      <a:pt x="21372" y="20798"/>
                    </a:cubicBezTo>
                    <a:lnTo>
                      <a:pt x="13427" y="0"/>
                    </a:lnTo>
                    <a:lnTo>
                      <a:pt x="7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8" name="Полилиния: фигура 268"/>
              <p:cNvSpPr/>
              <p:nvPr/>
            </p:nvSpPr>
            <p:spPr>
              <a:xfrm>
                <a:off x="9" y="131348"/>
                <a:ext cx="1908035" cy="2189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0" h="21600" fill="norm" stroke="1" extrusionOk="0">
                    <a:moveTo>
                      <a:pt x="21294" y="20855"/>
                    </a:moveTo>
                    <a:lnTo>
                      <a:pt x="13606" y="6744"/>
                    </a:lnTo>
                    <a:lnTo>
                      <a:pt x="13606" y="0"/>
                    </a:lnTo>
                    <a:lnTo>
                      <a:pt x="7744" y="0"/>
                    </a:lnTo>
                    <a:lnTo>
                      <a:pt x="7744" y="6744"/>
                    </a:lnTo>
                    <a:lnTo>
                      <a:pt x="56" y="20855"/>
                    </a:lnTo>
                    <a:cubicBezTo>
                      <a:pt x="-125" y="21192"/>
                      <a:pt x="156" y="21600"/>
                      <a:pt x="578" y="21600"/>
                    </a:cubicBezTo>
                    <a:lnTo>
                      <a:pt x="20772" y="21600"/>
                    </a:lnTo>
                    <a:cubicBezTo>
                      <a:pt x="21194" y="21582"/>
                      <a:pt x="21475" y="21192"/>
                      <a:pt x="21294" y="2085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9" name="Полилиния: фигура 269"/>
              <p:cNvSpPr/>
              <p:nvPr/>
            </p:nvSpPr>
            <p:spPr>
              <a:xfrm>
                <a:off x="699277" y="1190999"/>
                <a:ext cx="71764" cy="72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3" fill="norm" stroke="1" extrusionOk="0">
                    <a:moveTo>
                      <a:pt x="21600" y="10577"/>
                    </a:moveTo>
                    <a:cubicBezTo>
                      <a:pt x="21600" y="16372"/>
                      <a:pt x="16740" y="21113"/>
                      <a:pt x="10800" y="21113"/>
                    </a:cubicBezTo>
                    <a:cubicBezTo>
                      <a:pt x="4860" y="21113"/>
                      <a:pt x="0" y="16372"/>
                      <a:pt x="0" y="10577"/>
                    </a:cubicBezTo>
                    <a:cubicBezTo>
                      <a:pt x="0" y="4781"/>
                      <a:pt x="4860" y="40"/>
                      <a:pt x="10800" y="40"/>
                    </a:cubicBezTo>
                    <a:cubicBezTo>
                      <a:pt x="16740" y="-487"/>
                      <a:pt x="21600" y="4254"/>
                      <a:pt x="21600" y="10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0" name="Полилиния: фигура 270"/>
              <p:cNvSpPr/>
              <p:nvPr/>
            </p:nvSpPr>
            <p:spPr>
              <a:xfrm>
                <a:off x="1041937" y="998607"/>
                <a:ext cx="104057" cy="104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cubicBezTo>
                      <a:pt x="21600" y="16758"/>
                      <a:pt x="16758" y="21600"/>
                      <a:pt x="10801" y="21600"/>
                    </a:cubicBezTo>
                    <a:cubicBezTo>
                      <a:pt x="4842" y="21600"/>
                      <a:pt x="0" y="16758"/>
                      <a:pt x="0" y="10801"/>
                    </a:cubicBezTo>
                    <a:cubicBezTo>
                      <a:pt x="0" y="4842"/>
                      <a:pt x="4842" y="0"/>
                      <a:pt x="10801" y="0"/>
                    </a:cubicBezTo>
                    <a:cubicBezTo>
                      <a:pt x="16758" y="0"/>
                      <a:pt x="21600" y="4842"/>
                      <a:pt x="21600" y="10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1" name="Полилиния: фигура 271"/>
              <p:cNvSpPr/>
              <p:nvPr/>
            </p:nvSpPr>
            <p:spPr>
              <a:xfrm>
                <a:off x="1271573" y="1435837"/>
                <a:ext cx="64591" cy="647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2" name="Полилиния: фигура 272"/>
              <p:cNvSpPr/>
              <p:nvPr/>
            </p:nvSpPr>
            <p:spPr>
              <a:xfrm>
                <a:off x="848186" y="1441238"/>
                <a:ext cx="229636" cy="23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06"/>
                      <a:pt x="16875" y="21600"/>
                      <a:pt x="10800" y="21600"/>
                    </a:cubicBezTo>
                    <a:cubicBezTo>
                      <a:pt x="4893" y="21600"/>
                      <a:pt x="0" y="16875"/>
                      <a:pt x="0" y="10800"/>
                    </a:cubicBezTo>
                    <a:cubicBezTo>
                      <a:pt x="0" y="4893"/>
                      <a:pt x="4725" y="0"/>
                      <a:pt x="10800" y="0"/>
                    </a:cubicBezTo>
                    <a:cubicBezTo>
                      <a:pt x="16875" y="0"/>
                      <a:pt x="21600" y="4893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3" name="Полилиния: фигура 273"/>
              <p:cNvSpPr/>
              <p:nvPr/>
            </p:nvSpPr>
            <p:spPr>
              <a:xfrm>
                <a:off x="1404329" y="1783101"/>
                <a:ext cx="86115" cy="86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7101"/>
                      <a:pt x="16651" y="21600"/>
                      <a:pt x="10800" y="21600"/>
                    </a:cubicBezTo>
                    <a:cubicBezTo>
                      <a:pt x="4500" y="21600"/>
                      <a:pt x="0" y="16650"/>
                      <a:pt x="0" y="10800"/>
                    </a:cubicBezTo>
                    <a:cubicBezTo>
                      <a:pt x="0" y="4500"/>
                      <a:pt x="4950" y="0"/>
                      <a:pt x="10800" y="0"/>
                    </a:cubicBezTo>
                    <a:cubicBezTo>
                      <a:pt x="16651" y="0"/>
                      <a:pt x="21600" y="495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4" name="Полилиния: фигура 274"/>
              <p:cNvSpPr/>
              <p:nvPr/>
            </p:nvSpPr>
            <p:spPr>
              <a:xfrm>
                <a:off x="424787" y="1921527"/>
                <a:ext cx="71764" cy="72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09" fill="norm" stroke="1" extrusionOk="0">
                    <a:moveTo>
                      <a:pt x="21600" y="10573"/>
                    </a:moveTo>
                    <a:cubicBezTo>
                      <a:pt x="21600" y="16368"/>
                      <a:pt x="16740" y="21109"/>
                      <a:pt x="10800" y="21109"/>
                    </a:cubicBezTo>
                    <a:cubicBezTo>
                      <a:pt x="4860" y="21109"/>
                      <a:pt x="0" y="16368"/>
                      <a:pt x="0" y="10573"/>
                    </a:cubicBezTo>
                    <a:cubicBezTo>
                      <a:pt x="0" y="4777"/>
                      <a:pt x="4860" y="36"/>
                      <a:pt x="10800" y="36"/>
                    </a:cubicBezTo>
                    <a:cubicBezTo>
                      <a:pt x="16200" y="-491"/>
                      <a:pt x="21600" y="4777"/>
                      <a:pt x="21600" y="10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5" name="Полилиния: фигура 275"/>
              <p:cNvSpPr/>
              <p:nvPr/>
            </p:nvSpPr>
            <p:spPr>
              <a:xfrm>
                <a:off x="778213" y="2063796"/>
                <a:ext cx="104057" cy="104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6" name="Полилиния: фигура 276"/>
              <p:cNvSpPr/>
              <p:nvPr/>
            </p:nvSpPr>
            <p:spPr>
              <a:xfrm>
                <a:off x="518077" y="1658948"/>
                <a:ext cx="118410" cy="118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cubicBezTo>
                      <a:pt x="21600" y="16691"/>
                      <a:pt x="16691" y="21600"/>
                      <a:pt x="10800" y="21600"/>
                    </a:cubicBezTo>
                    <a:cubicBezTo>
                      <a:pt x="4909" y="21600"/>
                      <a:pt x="0" y="16691"/>
                      <a:pt x="0" y="10799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7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7" name="Полилиния: фигура 277"/>
              <p:cNvSpPr/>
              <p:nvPr/>
            </p:nvSpPr>
            <p:spPr>
              <a:xfrm>
                <a:off x="1050913" y="1828084"/>
                <a:ext cx="89699" cy="89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848"/>
                      <a:pt x="16848" y="21600"/>
                      <a:pt x="10800" y="21600"/>
                    </a:cubicBezTo>
                    <a:cubicBezTo>
                      <a:pt x="4752" y="21600"/>
                      <a:pt x="0" y="16848"/>
                      <a:pt x="0" y="10800"/>
                    </a:cubicBezTo>
                    <a:cubicBezTo>
                      <a:pt x="0" y="4752"/>
                      <a:pt x="4752" y="0"/>
                      <a:pt x="10800" y="0"/>
                    </a:cubicBezTo>
                    <a:cubicBezTo>
                      <a:pt x="16848" y="432"/>
                      <a:pt x="21600" y="5184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8" name="Полилиния: фигура 278"/>
              <p:cNvSpPr/>
              <p:nvPr/>
            </p:nvSpPr>
            <p:spPr>
              <a:xfrm>
                <a:off x="1504799" y="2056596"/>
                <a:ext cx="61001" cy="611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9" name="Полилиния: фигура 279"/>
              <p:cNvSpPr/>
              <p:nvPr/>
            </p:nvSpPr>
            <p:spPr>
              <a:xfrm>
                <a:off x="611365" y="0"/>
                <a:ext cx="685325" cy="131350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851" name="Google Shape;2184;p53"/>
            <p:cNvSpPr/>
            <p:nvPr/>
          </p:nvSpPr>
          <p:spPr>
            <a:xfrm rot="20807331">
              <a:off x="1077226" y="31602"/>
              <a:ext cx="312780" cy="312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2" name="Google Shape;2184;p53"/>
            <p:cNvSpPr/>
            <p:nvPr/>
          </p:nvSpPr>
          <p:spPr>
            <a:xfrm rot="20807331">
              <a:off x="205076" y="1038786"/>
              <a:ext cx="312780" cy="312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74" name="Группа 280"/>
          <p:cNvGrpSpPr/>
          <p:nvPr/>
        </p:nvGrpSpPr>
        <p:grpSpPr>
          <a:xfrm>
            <a:off x="6605371" y="7283860"/>
            <a:ext cx="2352863" cy="2492220"/>
            <a:chOff x="0" y="0"/>
            <a:chExt cx="2352862" cy="2492219"/>
          </a:xfrm>
        </p:grpSpPr>
        <p:grpSp>
          <p:nvGrpSpPr>
            <p:cNvPr id="871" name="Google Shape;661;p43"/>
            <p:cNvGrpSpPr/>
            <p:nvPr/>
          </p:nvGrpSpPr>
          <p:grpSpPr>
            <a:xfrm>
              <a:off x="0" y="194240"/>
              <a:ext cx="2341338" cy="2297979"/>
              <a:chOff x="0" y="0"/>
              <a:chExt cx="2341337" cy="2297978"/>
            </a:xfrm>
          </p:grpSpPr>
          <p:sp>
            <p:nvSpPr>
              <p:cNvPr id="854" name="Google Shape;663;p43"/>
              <p:cNvSpPr/>
              <p:nvPr/>
            </p:nvSpPr>
            <p:spPr>
              <a:xfrm>
                <a:off x="1058743" y="14998"/>
                <a:ext cx="930798" cy="938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Google Shape;664;p43"/>
              <p:cNvSpPr/>
              <p:nvPr/>
            </p:nvSpPr>
            <p:spPr>
              <a:xfrm>
                <a:off x="1043742" y="0"/>
                <a:ext cx="961999" cy="968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551" y="927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902" y="869"/>
                      <a:pt x="12902" y="869"/>
                      <a:pt x="12902" y="869"/>
                    </a:cubicBezTo>
                    <a:lnTo>
                      <a:pt x="12551" y="927"/>
                    </a:lnTo>
                    <a:close/>
                    <a:moveTo>
                      <a:pt x="13018" y="2664"/>
                    </a:move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018" y="2664"/>
                    </a:lnTo>
                    <a:close/>
                    <a:moveTo>
                      <a:pt x="13602" y="3475"/>
                    </a:move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lnTo>
                      <a:pt x="13602" y="3475"/>
                    </a:lnTo>
                    <a:close/>
                    <a:moveTo>
                      <a:pt x="13894" y="3648"/>
                    </a:moveTo>
                    <a:cubicBezTo>
                      <a:pt x="14069" y="3301"/>
                      <a:pt x="14069" y="3301"/>
                      <a:pt x="14069" y="3301"/>
                    </a:cubicBezTo>
                    <a:cubicBezTo>
                      <a:pt x="14069" y="3301"/>
                      <a:pt x="14069" y="3301"/>
                      <a:pt x="14069" y="3301"/>
                    </a:cubicBezTo>
                    <a:lnTo>
                      <a:pt x="13894" y="3648"/>
                    </a:lnTo>
                    <a:close/>
                    <a:moveTo>
                      <a:pt x="15295" y="3532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062" y="3243"/>
                      <a:pt x="15062" y="3243"/>
                      <a:pt x="15062" y="3243"/>
                    </a:cubicBezTo>
                    <a:lnTo>
                      <a:pt x="15295" y="3532"/>
                    </a:lnTo>
                    <a:close/>
                    <a:moveTo>
                      <a:pt x="16404" y="2664"/>
                    </a:move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404" y="2664"/>
                    </a:lnTo>
                    <a:close/>
                    <a:moveTo>
                      <a:pt x="17514" y="2722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747" y="2490"/>
                      <a:pt x="17747" y="2490"/>
                      <a:pt x="17747" y="2490"/>
                    </a:cubicBezTo>
                    <a:lnTo>
                      <a:pt x="17514" y="2722"/>
                    </a:lnTo>
                    <a:close/>
                    <a:moveTo>
                      <a:pt x="18973" y="4227"/>
                    </a:move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8973" y="4227"/>
                    </a:lnTo>
                    <a:close/>
                    <a:moveTo>
                      <a:pt x="19090" y="5328"/>
                    </a:move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lnTo>
                      <a:pt x="19090" y="5328"/>
                    </a:lnTo>
                    <a:close/>
                    <a:moveTo>
                      <a:pt x="18097" y="6544"/>
                    </a:moveTo>
                    <a:cubicBezTo>
                      <a:pt x="18389" y="6775"/>
                      <a:pt x="18389" y="6775"/>
                      <a:pt x="18389" y="6775"/>
                    </a:cubicBezTo>
                    <a:cubicBezTo>
                      <a:pt x="18389" y="6775"/>
                      <a:pt x="18389" y="6775"/>
                      <a:pt x="18389" y="6775"/>
                    </a:cubicBezTo>
                    <a:lnTo>
                      <a:pt x="18097" y="6544"/>
                    </a:lnTo>
                    <a:close/>
                    <a:moveTo>
                      <a:pt x="17864" y="7644"/>
                    </a:move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lnTo>
                      <a:pt x="17864" y="7644"/>
                    </a:lnTo>
                    <a:close/>
                    <a:moveTo>
                      <a:pt x="17922" y="7876"/>
                    </a:moveTo>
                    <a:cubicBezTo>
                      <a:pt x="18272" y="7760"/>
                      <a:pt x="18272" y="7760"/>
                      <a:pt x="18272" y="7760"/>
                    </a:cubicBezTo>
                    <a:cubicBezTo>
                      <a:pt x="18272" y="7760"/>
                      <a:pt x="18272" y="7760"/>
                      <a:pt x="18272" y="7760"/>
                    </a:cubicBezTo>
                    <a:lnTo>
                      <a:pt x="17922" y="7876"/>
                    </a:lnTo>
                    <a:close/>
                    <a:moveTo>
                      <a:pt x="18856" y="8744"/>
                    </a:move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lnTo>
                      <a:pt x="18856" y="8744"/>
                    </a:lnTo>
                    <a:close/>
                    <a:moveTo>
                      <a:pt x="20608" y="9150"/>
                    </a:moveTo>
                    <a:cubicBezTo>
                      <a:pt x="20666" y="8802"/>
                      <a:pt x="20666" y="8802"/>
                      <a:pt x="20666" y="8802"/>
                    </a:cubicBezTo>
                    <a:cubicBezTo>
                      <a:pt x="20666" y="8802"/>
                      <a:pt x="20666" y="8802"/>
                      <a:pt x="20666" y="8802"/>
                    </a:cubicBezTo>
                    <a:lnTo>
                      <a:pt x="20608" y="9150"/>
                    </a:lnTo>
                    <a:close/>
                    <a:moveTo>
                      <a:pt x="20549" y="12740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608" y="13087"/>
                      <a:pt x="20608" y="13087"/>
                      <a:pt x="20608" y="13087"/>
                    </a:cubicBezTo>
                    <a:lnTo>
                      <a:pt x="20549" y="12740"/>
                    </a:lnTo>
                    <a:close/>
                    <a:moveTo>
                      <a:pt x="19031" y="13029"/>
                    </a:move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31" y="13029"/>
                    </a:lnTo>
                    <a:close/>
                    <a:moveTo>
                      <a:pt x="18097" y="13782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8389" y="13898"/>
                      <a:pt x="18389" y="13898"/>
                      <a:pt x="18389" y="13898"/>
                    </a:cubicBezTo>
                    <a:lnTo>
                      <a:pt x="18097" y="13782"/>
                    </a:lnTo>
                    <a:close/>
                    <a:moveTo>
                      <a:pt x="17981" y="14014"/>
                    </a:moveTo>
                    <a:cubicBezTo>
                      <a:pt x="18331" y="14130"/>
                      <a:pt x="18331" y="14130"/>
                      <a:pt x="18331" y="14130"/>
                    </a:cubicBezTo>
                    <a:cubicBezTo>
                      <a:pt x="18331" y="14130"/>
                      <a:pt x="18331" y="14130"/>
                      <a:pt x="18331" y="14130"/>
                    </a:cubicBezTo>
                    <a:lnTo>
                      <a:pt x="17981" y="14014"/>
                    </a:lnTo>
                    <a:close/>
                    <a:moveTo>
                      <a:pt x="18097" y="152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8389" y="14998"/>
                      <a:pt x="18389" y="14998"/>
                      <a:pt x="18389" y="14998"/>
                    </a:cubicBezTo>
                    <a:lnTo>
                      <a:pt x="18097" y="15230"/>
                    </a:lnTo>
                    <a:close/>
                    <a:moveTo>
                      <a:pt x="19090" y="16562"/>
                    </a:moveTo>
                    <a:cubicBezTo>
                      <a:pt x="19382" y="16330"/>
                      <a:pt x="19382" y="16330"/>
                      <a:pt x="19382" y="16330"/>
                    </a:cubicBezTo>
                    <a:cubicBezTo>
                      <a:pt x="19382" y="16330"/>
                      <a:pt x="19382" y="16330"/>
                      <a:pt x="19382" y="16330"/>
                    </a:cubicBezTo>
                    <a:lnTo>
                      <a:pt x="19090" y="16562"/>
                    </a:lnTo>
                    <a:close/>
                    <a:moveTo>
                      <a:pt x="18915" y="17662"/>
                    </a:move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lnTo>
                      <a:pt x="18915" y="17662"/>
                    </a:lnTo>
                    <a:close/>
                    <a:moveTo>
                      <a:pt x="17455" y="18936"/>
                    </a:move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455" y="18936"/>
                    </a:lnTo>
                    <a:close/>
                    <a:moveTo>
                      <a:pt x="16463" y="18994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288" y="19284"/>
                      <a:pt x="16288" y="19284"/>
                      <a:pt x="16288" y="19284"/>
                    </a:cubicBezTo>
                    <a:lnTo>
                      <a:pt x="16463" y="18994"/>
                    </a:lnTo>
                    <a:close/>
                    <a:moveTo>
                      <a:pt x="15003" y="18068"/>
                    </a:moveTo>
                    <a:cubicBezTo>
                      <a:pt x="14828" y="18357"/>
                      <a:pt x="14828" y="18357"/>
                      <a:pt x="14828" y="18357"/>
                    </a:cubicBezTo>
                    <a:cubicBezTo>
                      <a:pt x="14828" y="18357"/>
                      <a:pt x="14828" y="18357"/>
                      <a:pt x="14828" y="18357"/>
                    </a:cubicBezTo>
                    <a:lnTo>
                      <a:pt x="15003" y="18068"/>
                    </a:lnTo>
                    <a:close/>
                    <a:moveTo>
                      <a:pt x="13777" y="18010"/>
                    </a:move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lnTo>
                      <a:pt x="13777" y="18010"/>
                    </a:lnTo>
                    <a:close/>
                    <a:moveTo>
                      <a:pt x="13661" y="18068"/>
                    </a:moveTo>
                    <a:cubicBezTo>
                      <a:pt x="13777" y="18415"/>
                      <a:pt x="13777" y="18415"/>
                      <a:pt x="13777" y="18415"/>
                    </a:cubicBezTo>
                    <a:cubicBezTo>
                      <a:pt x="13777" y="18415"/>
                      <a:pt x="13777" y="18415"/>
                      <a:pt x="13777" y="18415"/>
                    </a:cubicBezTo>
                    <a:lnTo>
                      <a:pt x="13661" y="18068"/>
                    </a:lnTo>
                    <a:close/>
                    <a:moveTo>
                      <a:pt x="12960" y="18878"/>
                    </a:move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lnTo>
                      <a:pt x="12960" y="18878"/>
                    </a:lnTo>
                    <a:close/>
                    <a:moveTo>
                      <a:pt x="12551" y="20616"/>
                    </a:moveTo>
                    <a:cubicBezTo>
                      <a:pt x="12902" y="20673"/>
                      <a:pt x="12902" y="20673"/>
                      <a:pt x="12902" y="20673"/>
                    </a:cubicBezTo>
                    <a:cubicBezTo>
                      <a:pt x="12902" y="20673"/>
                      <a:pt x="12902" y="20673"/>
                      <a:pt x="12902" y="20673"/>
                    </a:cubicBezTo>
                    <a:lnTo>
                      <a:pt x="12551" y="20616"/>
                    </a:lnTo>
                    <a:close/>
                    <a:moveTo>
                      <a:pt x="9107" y="20558"/>
                    </a:move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lnTo>
                      <a:pt x="9107" y="20558"/>
                    </a:lnTo>
                    <a:close/>
                    <a:moveTo>
                      <a:pt x="8815" y="18936"/>
                    </a:move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815" y="18936"/>
                    </a:lnTo>
                    <a:close/>
                    <a:moveTo>
                      <a:pt x="7939" y="17952"/>
                    </a:move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lnTo>
                      <a:pt x="7939" y="17952"/>
                    </a:lnTo>
                    <a:close/>
                    <a:moveTo>
                      <a:pt x="7706" y="17894"/>
                    </a:moveTo>
                    <a:cubicBezTo>
                      <a:pt x="7589" y="18183"/>
                      <a:pt x="7589" y="18183"/>
                      <a:pt x="7589" y="18183"/>
                    </a:cubicBezTo>
                    <a:cubicBezTo>
                      <a:pt x="7589" y="18183"/>
                      <a:pt x="7589" y="18183"/>
                      <a:pt x="7589" y="18183"/>
                    </a:cubicBezTo>
                    <a:lnTo>
                      <a:pt x="7706" y="17894"/>
                    </a:lnTo>
                    <a:close/>
                    <a:moveTo>
                      <a:pt x="6714" y="18010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889" y="18299"/>
                      <a:pt x="6889" y="18299"/>
                      <a:pt x="6889" y="18299"/>
                    </a:cubicBezTo>
                    <a:lnTo>
                      <a:pt x="6714" y="18010"/>
                    </a:lnTo>
                    <a:close/>
                    <a:moveTo>
                      <a:pt x="5021" y="18994"/>
                    </a:move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021" y="18994"/>
                    </a:lnTo>
                    <a:close/>
                    <a:moveTo>
                      <a:pt x="3970" y="18878"/>
                    </a:move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lnTo>
                      <a:pt x="3970" y="18878"/>
                    </a:lnTo>
                    <a:close/>
                    <a:moveTo>
                      <a:pt x="2685" y="17604"/>
                    </a:moveTo>
                    <a:cubicBezTo>
                      <a:pt x="2452" y="17894"/>
                      <a:pt x="2452" y="17894"/>
                      <a:pt x="2452" y="17894"/>
                    </a:cubicBezTo>
                    <a:cubicBezTo>
                      <a:pt x="2452" y="17894"/>
                      <a:pt x="2452" y="17894"/>
                      <a:pt x="2452" y="17894"/>
                    </a:cubicBezTo>
                    <a:lnTo>
                      <a:pt x="2685" y="17604"/>
                    </a:lnTo>
                    <a:close/>
                    <a:moveTo>
                      <a:pt x="2569" y="16620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277" y="16446"/>
                      <a:pt x="2277" y="16446"/>
                      <a:pt x="2277" y="16446"/>
                    </a:cubicBezTo>
                    <a:lnTo>
                      <a:pt x="2569" y="16620"/>
                    </a:lnTo>
                    <a:close/>
                    <a:moveTo>
                      <a:pt x="3386" y="15172"/>
                    </a:moveTo>
                    <a:cubicBezTo>
                      <a:pt x="3094" y="14998"/>
                      <a:pt x="3094" y="14998"/>
                      <a:pt x="3094" y="14998"/>
                    </a:cubicBezTo>
                    <a:cubicBezTo>
                      <a:pt x="3094" y="14998"/>
                      <a:pt x="3094" y="14998"/>
                      <a:pt x="3094" y="14998"/>
                    </a:cubicBezTo>
                    <a:lnTo>
                      <a:pt x="3386" y="15172"/>
                    </a:lnTo>
                    <a:close/>
                    <a:moveTo>
                      <a:pt x="3444" y="14072"/>
                    </a:move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lnTo>
                      <a:pt x="3444" y="14072"/>
                    </a:lnTo>
                    <a:close/>
                    <a:moveTo>
                      <a:pt x="3328" y="13782"/>
                    </a:moveTo>
                    <a:cubicBezTo>
                      <a:pt x="2977" y="13898"/>
                      <a:pt x="2977" y="13898"/>
                      <a:pt x="2977" y="13898"/>
                    </a:cubicBezTo>
                    <a:cubicBezTo>
                      <a:pt x="2977" y="13898"/>
                      <a:pt x="2977" y="13898"/>
                      <a:pt x="2977" y="13898"/>
                    </a:cubicBezTo>
                    <a:lnTo>
                      <a:pt x="3328" y="13782"/>
                    </a:lnTo>
                    <a:close/>
                    <a:moveTo>
                      <a:pt x="2452" y="13029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335" y="13377"/>
                      <a:pt x="2335" y="13377"/>
                      <a:pt x="2335" y="13377"/>
                    </a:cubicBezTo>
                    <a:lnTo>
                      <a:pt x="2452" y="13029"/>
                    </a:lnTo>
                    <a:close/>
                    <a:moveTo>
                      <a:pt x="992" y="12740"/>
                    </a:moveTo>
                    <a:cubicBezTo>
                      <a:pt x="934" y="13087"/>
                      <a:pt x="934" y="13087"/>
                      <a:pt x="934" y="13087"/>
                    </a:cubicBezTo>
                    <a:cubicBezTo>
                      <a:pt x="934" y="13087"/>
                      <a:pt x="934" y="13087"/>
                      <a:pt x="934" y="13087"/>
                    </a:cubicBezTo>
                    <a:lnTo>
                      <a:pt x="992" y="12740"/>
                    </a:lnTo>
                    <a:close/>
                    <a:moveTo>
                      <a:pt x="992" y="9150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934" y="8802"/>
                      <a:pt x="934" y="8802"/>
                      <a:pt x="934" y="8802"/>
                    </a:cubicBezTo>
                    <a:lnTo>
                      <a:pt x="992" y="9150"/>
                    </a:lnTo>
                    <a:close/>
                    <a:moveTo>
                      <a:pt x="2802" y="8686"/>
                    </a:move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802" y="8686"/>
                    </a:lnTo>
                    <a:close/>
                    <a:moveTo>
                      <a:pt x="3678" y="7991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3386" y="7876"/>
                      <a:pt x="3386" y="7876"/>
                      <a:pt x="3386" y="7876"/>
                    </a:cubicBezTo>
                    <a:lnTo>
                      <a:pt x="3678" y="7991"/>
                    </a:lnTo>
                    <a:close/>
                    <a:moveTo>
                      <a:pt x="3795" y="7702"/>
                    </a:move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795" y="7702"/>
                    </a:lnTo>
                    <a:close/>
                    <a:moveTo>
                      <a:pt x="3678" y="6486"/>
                    </a:move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3970" y="6312"/>
                      <a:pt x="3970" y="6312"/>
                      <a:pt x="3970" y="6312"/>
                    </a:cubicBezTo>
                    <a:lnTo>
                      <a:pt x="3678" y="6486"/>
                    </a:lnTo>
                    <a:close/>
                    <a:moveTo>
                      <a:pt x="2685" y="5096"/>
                    </a:move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685" y="5096"/>
                    </a:lnTo>
                    <a:close/>
                    <a:moveTo>
                      <a:pt x="2744" y="4054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2510" y="3822"/>
                      <a:pt x="2510" y="3822"/>
                      <a:pt x="2510" y="3822"/>
                    </a:cubicBezTo>
                    <a:lnTo>
                      <a:pt x="2744" y="4054"/>
                    </a:lnTo>
                    <a:close/>
                    <a:moveTo>
                      <a:pt x="3970" y="2838"/>
                    </a:move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970" y="2838"/>
                    </a:lnTo>
                    <a:close/>
                    <a:moveTo>
                      <a:pt x="5021" y="2722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5196" y="2432"/>
                      <a:pt x="5196" y="2432"/>
                      <a:pt x="5196" y="2432"/>
                    </a:cubicBezTo>
                    <a:lnTo>
                      <a:pt x="5021" y="2722"/>
                    </a:lnTo>
                    <a:close/>
                    <a:moveTo>
                      <a:pt x="6538" y="3648"/>
                    </a:move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538" y="3648"/>
                    </a:lnTo>
                    <a:close/>
                    <a:moveTo>
                      <a:pt x="7823" y="3648"/>
                    </a:move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7998" y="3996"/>
                      <a:pt x="7998" y="3996"/>
                      <a:pt x="7998" y="3996"/>
                    </a:cubicBezTo>
                    <a:lnTo>
                      <a:pt x="7823" y="3648"/>
                    </a:lnTo>
                    <a:close/>
                    <a:moveTo>
                      <a:pt x="8173" y="3475"/>
                    </a:move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8173" y="3475"/>
                    </a:lnTo>
                    <a:close/>
                    <a:moveTo>
                      <a:pt x="8757" y="2606"/>
                    </a:move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107" y="2664"/>
                      <a:pt x="9107" y="2664"/>
                      <a:pt x="9107" y="2664"/>
                    </a:cubicBezTo>
                    <a:lnTo>
                      <a:pt x="8757" y="2606"/>
                    </a:lnTo>
                    <a:close/>
                    <a:moveTo>
                      <a:pt x="9107" y="984"/>
                    </a:move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9107" y="984"/>
                    </a:lnTo>
                    <a:close/>
                    <a:moveTo>
                      <a:pt x="11734" y="0"/>
                    </a:moveTo>
                    <a:cubicBezTo>
                      <a:pt x="9924" y="0"/>
                      <a:pt x="9924" y="0"/>
                      <a:pt x="9924" y="0"/>
                    </a:cubicBezTo>
                    <a:cubicBezTo>
                      <a:pt x="9924" y="695"/>
                      <a:pt x="9924" y="695"/>
                      <a:pt x="9924" y="695"/>
                    </a:cubicBezTo>
                    <a:cubicBezTo>
                      <a:pt x="11734" y="695"/>
                      <a:pt x="11734" y="695"/>
                      <a:pt x="11734" y="695"/>
                    </a:cubicBezTo>
                    <a:lnTo>
                      <a:pt x="11734" y="0"/>
                    </a:lnTo>
                    <a:close/>
                    <a:moveTo>
                      <a:pt x="12902" y="869"/>
                    </a:moveTo>
                    <a:cubicBezTo>
                      <a:pt x="12785" y="347"/>
                      <a:pt x="12318" y="0"/>
                      <a:pt x="11734" y="0"/>
                    </a:cubicBezTo>
                    <a:cubicBezTo>
                      <a:pt x="11734" y="695"/>
                      <a:pt x="11734" y="695"/>
                      <a:pt x="11734" y="695"/>
                    </a:cubicBezTo>
                    <a:cubicBezTo>
                      <a:pt x="11968" y="695"/>
                      <a:pt x="12143" y="811"/>
                      <a:pt x="12201" y="1042"/>
                    </a:cubicBezTo>
                    <a:lnTo>
                      <a:pt x="12902" y="869"/>
                    </a:lnTo>
                    <a:close/>
                    <a:moveTo>
                      <a:pt x="13310" y="2606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201" y="1042"/>
                      <a:pt x="12201" y="1042"/>
                      <a:pt x="12201" y="1042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310" y="2606"/>
                    </a:lnTo>
                    <a:close/>
                    <a:moveTo>
                      <a:pt x="13777" y="3127"/>
                    </a:moveTo>
                    <a:cubicBezTo>
                      <a:pt x="13544" y="3011"/>
                      <a:pt x="13369" y="2838"/>
                      <a:pt x="13310" y="2606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785" y="3185"/>
                      <a:pt x="13018" y="3532"/>
                      <a:pt x="13427" y="3764"/>
                    </a:cubicBezTo>
                    <a:lnTo>
                      <a:pt x="13777" y="3127"/>
                    </a:lnTo>
                    <a:close/>
                    <a:moveTo>
                      <a:pt x="14069" y="3301"/>
                    </a:moveTo>
                    <a:cubicBezTo>
                      <a:pt x="13777" y="3127"/>
                      <a:pt x="13777" y="3127"/>
                      <a:pt x="13777" y="3127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lnTo>
                      <a:pt x="14069" y="3301"/>
                    </a:lnTo>
                    <a:close/>
                    <a:moveTo>
                      <a:pt x="15062" y="3243"/>
                    </a:moveTo>
                    <a:cubicBezTo>
                      <a:pt x="14770" y="3475"/>
                      <a:pt x="14361" y="3532"/>
                      <a:pt x="14069" y="3301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cubicBezTo>
                      <a:pt x="14303" y="4227"/>
                      <a:pt x="15003" y="4227"/>
                      <a:pt x="15470" y="3822"/>
                    </a:cubicBezTo>
                    <a:lnTo>
                      <a:pt x="15062" y="3243"/>
                    </a:lnTo>
                    <a:close/>
                    <a:moveTo>
                      <a:pt x="16171" y="2374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470" y="3822"/>
                      <a:pt x="15470" y="3822"/>
                      <a:pt x="15470" y="3822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171" y="2374"/>
                    </a:lnTo>
                    <a:close/>
                    <a:moveTo>
                      <a:pt x="17747" y="2490"/>
                    </a:moveTo>
                    <a:cubicBezTo>
                      <a:pt x="17338" y="2085"/>
                      <a:pt x="16696" y="2027"/>
                      <a:pt x="16171" y="2374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813" y="2780"/>
                      <a:pt x="17105" y="2838"/>
                      <a:pt x="17280" y="3011"/>
                    </a:cubicBezTo>
                    <a:lnTo>
                      <a:pt x="17747" y="2490"/>
                    </a:lnTo>
                    <a:close/>
                    <a:moveTo>
                      <a:pt x="19265" y="3996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280" y="3011"/>
                      <a:pt x="17280" y="3011"/>
                      <a:pt x="17280" y="3011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9265" y="3996"/>
                    </a:lnTo>
                    <a:close/>
                    <a:moveTo>
                      <a:pt x="19323" y="5501"/>
                    </a:moveTo>
                    <a:cubicBezTo>
                      <a:pt x="19732" y="5038"/>
                      <a:pt x="19674" y="4401"/>
                      <a:pt x="19265" y="3996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915" y="4633"/>
                      <a:pt x="18915" y="4922"/>
                      <a:pt x="18798" y="5096"/>
                    </a:cubicBezTo>
                    <a:lnTo>
                      <a:pt x="19323" y="5501"/>
                    </a:lnTo>
                    <a:close/>
                    <a:moveTo>
                      <a:pt x="18389" y="6775"/>
                    </a:moveTo>
                    <a:cubicBezTo>
                      <a:pt x="19323" y="5501"/>
                      <a:pt x="19323" y="5501"/>
                      <a:pt x="19323" y="5501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lnTo>
                      <a:pt x="18389" y="6775"/>
                    </a:lnTo>
                    <a:close/>
                    <a:moveTo>
                      <a:pt x="18214" y="7586"/>
                    </a:moveTo>
                    <a:cubicBezTo>
                      <a:pt x="18156" y="7297"/>
                      <a:pt x="18214" y="7007"/>
                      <a:pt x="18389" y="6775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cubicBezTo>
                      <a:pt x="17514" y="6775"/>
                      <a:pt x="17397" y="7297"/>
                      <a:pt x="17572" y="7760"/>
                    </a:cubicBezTo>
                    <a:lnTo>
                      <a:pt x="18214" y="7586"/>
                    </a:lnTo>
                    <a:close/>
                    <a:moveTo>
                      <a:pt x="18272" y="7760"/>
                    </a:moveTo>
                    <a:cubicBezTo>
                      <a:pt x="18214" y="7586"/>
                      <a:pt x="18214" y="7586"/>
                      <a:pt x="18214" y="7586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lnTo>
                      <a:pt x="18272" y="7760"/>
                    </a:lnTo>
                    <a:close/>
                    <a:moveTo>
                      <a:pt x="18915" y="8397"/>
                    </a:moveTo>
                    <a:cubicBezTo>
                      <a:pt x="18623" y="8339"/>
                      <a:pt x="18389" y="8049"/>
                      <a:pt x="182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cubicBezTo>
                      <a:pt x="17747" y="8513"/>
                      <a:pt x="18214" y="8918"/>
                      <a:pt x="18798" y="9034"/>
                    </a:cubicBezTo>
                    <a:lnTo>
                      <a:pt x="18915" y="8397"/>
                    </a:lnTo>
                    <a:close/>
                    <a:moveTo>
                      <a:pt x="20666" y="8802"/>
                    </a:moveTo>
                    <a:cubicBezTo>
                      <a:pt x="18915" y="8397"/>
                      <a:pt x="18915" y="8397"/>
                      <a:pt x="18915" y="8397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lnTo>
                      <a:pt x="20666" y="8802"/>
                    </a:lnTo>
                    <a:close/>
                    <a:moveTo>
                      <a:pt x="21600" y="9960"/>
                    </a:moveTo>
                    <a:cubicBezTo>
                      <a:pt x="21600" y="9381"/>
                      <a:pt x="21250" y="8918"/>
                      <a:pt x="20666" y="8802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cubicBezTo>
                      <a:pt x="20724" y="9497"/>
                      <a:pt x="20899" y="9729"/>
                      <a:pt x="20899" y="9960"/>
                    </a:cubicBezTo>
                    <a:lnTo>
                      <a:pt x="21600" y="9960"/>
                    </a:lnTo>
                    <a:close/>
                    <a:moveTo>
                      <a:pt x="21600" y="11929"/>
                    </a:moveTo>
                    <a:cubicBezTo>
                      <a:pt x="21600" y="9960"/>
                      <a:pt x="21600" y="9960"/>
                      <a:pt x="21600" y="9960"/>
                    </a:cubicBezTo>
                    <a:cubicBezTo>
                      <a:pt x="20899" y="9960"/>
                      <a:pt x="20899" y="9960"/>
                      <a:pt x="20899" y="9960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lnTo>
                      <a:pt x="21600" y="11929"/>
                    </a:lnTo>
                    <a:close/>
                    <a:moveTo>
                      <a:pt x="20608" y="13087"/>
                    </a:moveTo>
                    <a:cubicBezTo>
                      <a:pt x="21191" y="12972"/>
                      <a:pt x="21600" y="12508"/>
                      <a:pt x="21600" y="11929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cubicBezTo>
                      <a:pt x="20899" y="12161"/>
                      <a:pt x="20724" y="12392"/>
                      <a:pt x="20491" y="12392"/>
                    </a:cubicBezTo>
                    <a:lnTo>
                      <a:pt x="20608" y="13087"/>
                    </a:lnTo>
                    <a:close/>
                    <a:moveTo>
                      <a:pt x="19090" y="13377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491" y="12392"/>
                      <a:pt x="20491" y="12392"/>
                      <a:pt x="20491" y="1239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90" y="13377"/>
                    </a:lnTo>
                    <a:close/>
                    <a:moveTo>
                      <a:pt x="18389" y="13898"/>
                    </a:moveTo>
                    <a:cubicBezTo>
                      <a:pt x="18506" y="13666"/>
                      <a:pt x="18798" y="13435"/>
                      <a:pt x="19090" y="13377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389" y="12798"/>
                      <a:pt x="17981" y="13145"/>
                      <a:pt x="17747" y="13609"/>
                    </a:cubicBezTo>
                    <a:lnTo>
                      <a:pt x="18389" y="13898"/>
                    </a:lnTo>
                    <a:close/>
                    <a:moveTo>
                      <a:pt x="18331" y="14130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7747" y="13609"/>
                      <a:pt x="17747" y="13609"/>
                      <a:pt x="17747" y="13609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lnTo>
                      <a:pt x="18331" y="14130"/>
                    </a:lnTo>
                    <a:close/>
                    <a:moveTo>
                      <a:pt x="18389" y="14998"/>
                    </a:moveTo>
                    <a:cubicBezTo>
                      <a:pt x="18214" y="14767"/>
                      <a:pt x="18156" y="14419"/>
                      <a:pt x="18331" y="14130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cubicBezTo>
                      <a:pt x="17455" y="14361"/>
                      <a:pt x="17514" y="14998"/>
                      <a:pt x="17805" y="15404"/>
                    </a:cubicBezTo>
                    <a:lnTo>
                      <a:pt x="18389" y="14998"/>
                    </a:lnTo>
                    <a:close/>
                    <a:moveTo>
                      <a:pt x="19382" y="163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7805" y="15404"/>
                      <a:pt x="17805" y="15404"/>
                      <a:pt x="17805" y="15404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lnTo>
                      <a:pt x="19382" y="16330"/>
                    </a:lnTo>
                    <a:close/>
                    <a:moveTo>
                      <a:pt x="19148" y="17952"/>
                    </a:moveTo>
                    <a:cubicBezTo>
                      <a:pt x="19615" y="17546"/>
                      <a:pt x="19732" y="16851"/>
                      <a:pt x="19382" y="16330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cubicBezTo>
                      <a:pt x="18915" y="16967"/>
                      <a:pt x="18915" y="17257"/>
                      <a:pt x="18739" y="17431"/>
                    </a:cubicBezTo>
                    <a:lnTo>
                      <a:pt x="19148" y="17952"/>
                    </a:lnTo>
                    <a:close/>
                    <a:moveTo>
                      <a:pt x="17689" y="19168"/>
                    </a:moveTo>
                    <a:cubicBezTo>
                      <a:pt x="19148" y="17952"/>
                      <a:pt x="19148" y="17952"/>
                      <a:pt x="19148" y="17952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689" y="19168"/>
                    </a:lnTo>
                    <a:close/>
                    <a:moveTo>
                      <a:pt x="16288" y="19284"/>
                    </a:moveTo>
                    <a:cubicBezTo>
                      <a:pt x="16696" y="19573"/>
                      <a:pt x="17280" y="19515"/>
                      <a:pt x="17689" y="19168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046" y="18820"/>
                      <a:pt x="16813" y="18820"/>
                      <a:pt x="16638" y="18705"/>
                    </a:cubicBezTo>
                    <a:lnTo>
                      <a:pt x="16288" y="19284"/>
                    </a:lnTo>
                    <a:close/>
                    <a:moveTo>
                      <a:pt x="14828" y="18357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638" y="18705"/>
                      <a:pt x="16638" y="18705"/>
                      <a:pt x="16638" y="18705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lnTo>
                      <a:pt x="14828" y="18357"/>
                    </a:lnTo>
                    <a:close/>
                    <a:moveTo>
                      <a:pt x="13952" y="18357"/>
                    </a:moveTo>
                    <a:cubicBezTo>
                      <a:pt x="14244" y="18183"/>
                      <a:pt x="14595" y="18183"/>
                      <a:pt x="14828" y="18357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cubicBezTo>
                      <a:pt x="14770" y="17488"/>
                      <a:pt x="14128" y="17488"/>
                      <a:pt x="13661" y="17720"/>
                    </a:cubicBezTo>
                    <a:lnTo>
                      <a:pt x="13952" y="18357"/>
                    </a:lnTo>
                    <a:close/>
                    <a:moveTo>
                      <a:pt x="13777" y="18415"/>
                    </a:moveTo>
                    <a:cubicBezTo>
                      <a:pt x="13952" y="18357"/>
                      <a:pt x="13952" y="18357"/>
                      <a:pt x="13952" y="18357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lnTo>
                      <a:pt x="13777" y="18415"/>
                    </a:lnTo>
                    <a:close/>
                    <a:moveTo>
                      <a:pt x="13310" y="18994"/>
                    </a:moveTo>
                    <a:cubicBezTo>
                      <a:pt x="13369" y="18762"/>
                      <a:pt x="13544" y="18531"/>
                      <a:pt x="13777" y="18415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cubicBezTo>
                      <a:pt x="13077" y="18010"/>
                      <a:pt x="12785" y="18357"/>
                      <a:pt x="12668" y="18820"/>
                    </a:cubicBezTo>
                    <a:lnTo>
                      <a:pt x="13310" y="18994"/>
                    </a:lnTo>
                    <a:close/>
                    <a:moveTo>
                      <a:pt x="12902" y="20673"/>
                    </a:moveTo>
                    <a:cubicBezTo>
                      <a:pt x="13310" y="18994"/>
                      <a:pt x="13310" y="18994"/>
                      <a:pt x="13310" y="18994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lnTo>
                      <a:pt x="12902" y="20673"/>
                    </a:lnTo>
                    <a:close/>
                    <a:moveTo>
                      <a:pt x="11734" y="21600"/>
                    </a:moveTo>
                    <a:cubicBezTo>
                      <a:pt x="12318" y="21600"/>
                      <a:pt x="12785" y="21195"/>
                      <a:pt x="12902" y="20673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cubicBezTo>
                      <a:pt x="12143" y="20731"/>
                      <a:pt x="11968" y="20905"/>
                      <a:pt x="11734" y="20905"/>
                    </a:cubicBezTo>
                    <a:lnTo>
                      <a:pt x="11734" y="21600"/>
                    </a:lnTo>
                    <a:close/>
                    <a:moveTo>
                      <a:pt x="9924" y="21600"/>
                    </a:moveTo>
                    <a:cubicBezTo>
                      <a:pt x="11734" y="21600"/>
                      <a:pt x="11734" y="21600"/>
                      <a:pt x="11734" y="21600"/>
                    </a:cubicBezTo>
                    <a:cubicBezTo>
                      <a:pt x="11734" y="20905"/>
                      <a:pt x="11734" y="20905"/>
                      <a:pt x="11734" y="20905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lnTo>
                      <a:pt x="9924" y="21600"/>
                    </a:lnTo>
                    <a:close/>
                    <a:moveTo>
                      <a:pt x="8757" y="20616"/>
                    </a:moveTo>
                    <a:cubicBezTo>
                      <a:pt x="8874" y="21137"/>
                      <a:pt x="9341" y="21600"/>
                      <a:pt x="9924" y="21600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cubicBezTo>
                      <a:pt x="9691" y="20905"/>
                      <a:pt x="9457" y="20731"/>
                      <a:pt x="9457" y="20500"/>
                    </a:cubicBezTo>
                    <a:lnTo>
                      <a:pt x="8757" y="20616"/>
                    </a:lnTo>
                    <a:close/>
                    <a:moveTo>
                      <a:pt x="8465" y="18994"/>
                    </a:moveTo>
                    <a:cubicBezTo>
                      <a:pt x="8757" y="20616"/>
                      <a:pt x="8757" y="20616"/>
                      <a:pt x="8757" y="20616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465" y="18994"/>
                    </a:lnTo>
                    <a:close/>
                    <a:moveTo>
                      <a:pt x="7823" y="18241"/>
                    </a:moveTo>
                    <a:cubicBezTo>
                      <a:pt x="8173" y="18357"/>
                      <a:pt x="8406" y="18647"/>
                      <a:pt x="8465" y="18994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049" y="18241"/>
                      <a:pt x="8582" y="17778"/>
                      <a:pt x="7998" y="17604"/>
                    </a:cubicBezTo>
                    <a:lnTo>
                      <a:pt x="7823" y="18241"/>
                    </a:lnTo>
                    <a:close/>
                    <a:moveTo>
                      <a:pt x="7589" y="18183"/>
                    </a:moveTo>
                    <a:cubicBezTo>
                      <a:pt x="7823" y="18241"/>
                      <a:pt x="7823" y="18241"/>
                      <a:pt x="7823" y="18241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lnTo>
                      <a:pt x="7589" y="18183"/>
                    </a:lnTo>
                    <a:close/>
                    <a:moveTo>
                      <a:pt x="6889" y="18299"/>
                    </a:moveTo>
                    <a:cubicBezTo>
                      <a:pt x="7064" y="18183"/>
                      <a:pt x="7356" y="18125"/>
                      <a:pt x="7589" y="18183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cubicBezTo>
                      <a:pt x="7356" y="17431"/>
                      <a:pt x="6889" y="17488"/>
                      <a:pt x="6538" y="17720"/>
                    </a:cubicBezTo>
                    <a:lnTo>
                      <a:pt x="6889" y="18299"/>
                    </a:lnTo>
                    <a:close/>
                    <a:moveTo>
                      <a:pt x="5196" y="19284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538" y="17720"/>
                      <a:pt x="6538" y="17720"/>
                      <a:pt x="6538" y="17720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196" y="19284"/>
                    </a:lnTo>
                    <a:close/>
                    <a:moveTo>
                      <a:pt x="3736" y="19110"/>
                    </a:moveTo>
                    <a:cubicBezTo>
                      <a:pt x="4086" y="19515"/>
                      <a:pt x="4729" y="19573"/>
                      <a:pt x="5196" y="19284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612" y="18820"/>
                      <a:pt x="4378" y="18762"/>
                      <a:pt x="4203" y="18647"/>
                    </a:cubicBezTo>
                    <a:lnTo>
                      <a:pt x="3736" y="19110"/>
                    </a:lnTo>
                    <a:close/>
                    <a:moveTo>
                      <a:pt x="2452" y="17894"/>
                    </a:moveTo>
                    <a:cubicBezTo>
                      <a:pt x="3736" y="19110"/>
                      <a:pt x="3736" y="19110"/>
                      <a:pt x="3736" y="19110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lnTo>
                      <a:pt x="2452" y="17894"/>
                    </a:lnTo>
                    <a:close/>
                    <a:moveTo>
                      <a:pt x="2277" y="16446"/>
                    </a:moveTo>
                    <a:cubicBezTo>
                      <a:pt x="1985" y="16909"/>
                      <a:pt x="2102" y="17488"/>
                      <a:pt x="2452" y="17894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cubicBezTo>
                      <a:pt x="2802" y="17199"/>
                      <a:pt x="2744" y="16967"/>
                      <a:pt x="2861" y="16794"/>
                    </a:cubicBezTo>
                    <a:lnTo>
                      <a:pt x="2277" y="16446"/>
                    </a:lnTo>
                    <a:close/>
                    <a:moveTo>
                      <a:pt x="3094" y="14998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861" y="16794"/>
                      <a:pt x="2861" y="16794"/>
                      <a:pt x="2861" y="16794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lnTo>
                      <a:pt x="3094" y="14998"/>
                    </a:lnTo>
                    <a:close/>
                    <a:moveTo>
                      <a:pt x="3152" y="14188"/>
                    </a:moveTo>
                    <a:cubicBezTo>
                      <a:pt x="3269" y="14477"/>
                      <a:pt x="3211" y="14767"/>
                      <a:pt x="3094" y="14998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cubicBezTo>
                      <a:pt x="3970" y="14940"/>
                      <a:pt x="3970" y="14419"/>
                      <a:pt x="3795" y="13956"/>
                    </a:cubicBezTo>
                    <a:lnTo>
                      <a:pt x="3152" y="14188"/>
                    </a:lnTo>
                    <a:close/>
                    <a:moveTo>
                      <a:pt x="2977" y="13898"/>
                    </a:moveTo>
                    <a:cubicBezTo>
                      <a:pt x="3152" y="14188"/>
                      <a:pt x="3152" y="14188"/>
                      <a:pt x="3152" y="14188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lnTo>
                      <a:pt x="2977" y="13898"/>
                    </a:lnTo>
                    <a:close/>
                    <a:moveTo>
                      <a:pt x="2335" y="13377"/>
                    </a:moveTo>
                    <a:cubicBezTo>
                      <a:pt x="2627" y="13435"/>
                      <a:pt x="2861" y="13609"/>
                      <a:pt x="2977" y="13898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cubicBezTo>
                      <a:pt x="3444" y="13145"/>
                      <a:pt x="3036" y="12798"/>
                      <a:pt x="2510" y="12682"/>
                    </a:cubicBezTo>
                    <a:lnTo>
                      <a:pt x="2335" y="13377"/>
                    </a:lnTo>
                    <a:close/>
                    <a:moveTo>
                      <a:pt x="934" y="13087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510" y="12682"/>
                      <a:pt x="2510" y="12682"/>
                      <a:pt x="2510" y="12682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lnTo>
                      <a:pt x="934" y="13087"/>
                    </a:lnTo>
                    <a:close/>
                    <a:moveTo>
                      <a:pt x="0" y="11929"/>
                    </a:moveTo>
                    <a:cubicBezTo>
                      <a:pt x="0" y="12508"/>
                      <a:pt x="409" y="12972"/>
                      <a:pt x="934" y="13087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cubicBezTo>
                      <a:pt x="876" y="12392"/>
                      <a:pt x="701" y="12161"/>
                      <a:pt x="701" y="11929"/>
                    </a:cubicBezTo>
                    <a:lnTo>
                      <a:pt x="0" y="11929"/>
                    </a:lnTo>
                    <a:close/>
                    <a:moveTo>
                      <a:pt x="0" y="9960"/>
                    </a:moveTo>
                    <a:cubicBezTo>
                      <a:pt x="0" y="11929"/>
                      <a:pt x="0" y="11929"/>
                      <a:pt x="0" y="11929"/>
                    </a:cubicBezTo>
                    <a:cubicBezTo>
                      <a:pt x="701" y="11929"/>
                      <a:pt x="701" y="11929"/>
                      <a:pt x="701" y="11929"/>
                    </a:cubicBezTo>
                    <a:cubicBezTo>
                      <a:pt x="701" y="9960"/>
                      <a:pt x="701" y="9960"/>
                      <a:pt x="701" y="9960"/>
                    </a:cubicBezTo>
                    <a:lnTo>
                      <a:pt x="0" y="9960"/>
                    </a:lnTo>
                    <a:close/>
                    <a:moveTo>
                      <a:pt x="934" y="8802"/>
                    </a:moveTo>
                    <a:cubicBezTo>
                      <a:pt x="350" y="8918"/>
                      <a:pt x="0" y="9381"/>
                      <a:pt x="0" y="9960"/>
                    </a:cubicBezTo>
                    <a:cubicBezTo>
                      <a:pt x="701" y="9960"/>
                      <a:pt x="701" y="9960"/>
                      <a:pt x="701" y="9960"/>
                    </a:cubicBezTo>
                    <a:cubicBezTo>
                      <a:pt x="701" y="9729"/>
                      <a:pt x="876" y="9497"/>
                      <a:pt x="1051" y="9497"/>
                    </a:cubicBezTo>
                    <a:lnTo>
                      <a:pt x="934" y="8802"/>
                    </a:lnTo>
                    <a:close/>
                    <a:moveTo>
                      <a:pt x="2744" y="8339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1051" y="9497"/>
                      <a:pt x="1051" y="9497"/>
                      <a:pt x="1051" y="9497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744" y="8339"/>
                    </a:lnTo>
                    <a:close/>
                    <a:moveTo>
                      <a:pt x="3386" y="7876"/>
                    </a:moveTo>
                    <a:cubicBezTo>
                      <a:pt x="3269" y="8107"/>
                      <a:pt x="3036" y="8281"/>
                      <a:pt x="2744" y="8339"/>
                    </a:cubicBez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3386" y="8918"/>
                      <a:pt x="3795" y="8571"/>
                      <a:pt x="4028" y="8107"/>
                    </a:cubicBezTo>
                    <a:lnTo>
                      <a:pt x="3386" y="7876"/>
                    </a:lnTo>
                    <a:close/>
                    <a:moveTo>
                      <a:pt x="3503" y="7586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4028" y="8107"/>
                      <a:pt x="4028" y="8107"/>
                      <a:pt x="4028" y="8107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503" y="7586"/>
                    </a:lnTo>
                    <a:close/>
                    <a:moveTo>
                      <a:pt x="3386" y="6717"/>
                    </a:moveTo>
                    <a:cubicBezTo>
                      <a:pt x="3561" y="6949"/>
                      <a:pt x="3619" y="7297"/>
                      <a:pt x="3503" y="7586"/>
                    </a:cubicBez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320" y="7354"/>
                      <a:pt x="4262" y="6775"/>
                      <a:pt x="3970" y="6312"/>
                    </a:cubicBezTo>
                    <a:lnTo>
                      <a:pt x="3386" y="6717"/>
                    </a:lnTo>
                    <a:close/>
                    <a:moveTo>
                      <a:pt x="2394" y="5328"/>
                    </a:moveTo>
                    <a:cubicBezTo>
                      <a:pt x="3386" y="6717"/>
                      <a:pt x="3386" y="6717"/>
                      <a:pt x="3386" y="6717"/>
                    </a:cubicBez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394" y="5328"/>
                    </a:lnTo>
                    <a:close/>
                    <a:moveTo>
                      <a:pt x="2510" y="3822"/>
                    </a:moveTo>
                    <a:cubicBezTo>
                      <a:pt x="2102" y="4227"/>
                      <a:pt x="2043" y="4864"/>
                      <a:pt x="2394" y="5328"/>
                    </a:cubicBez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802" y="4749"/>
                      <a:pt x="2861" y="4459"/>
                      <a:pt x="3036" y="4285"/>
                    </a:cubicBezTo>
                    <a:lnTo>
                      <a:pt x="2510" y="3822"/>
                    </a:lnTo>
                    <a:close/>
                    <a:moveTo>
                      <a:pt x="3736" y="2606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3036" y="4285"/>
                      <a:pt x="3036" y="4285"/>
                      <a:pt x="3036" y="4285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736" y="2606"/>
                    </a:lnTo>
                    <a:close/>
                    <a:moveTo>
                      <a:pt x="5196" y="2432"/>
                    </a:moveTo>
                    <a:cubicBezTo>
                      <a:pt x="4729" y="2143"/>
                      <a:pt x="4086" y="2201"/>
                      <a:pt x="3736" y="2606"/>
                    </a:cubicBez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378" y="2953"/>
                      <a:pt x="4612" y="2895"/>
                      <a:pt x="4845" y="3011"/>
                    </a:cubicBezTo>
                    <a:lnTo>
                      <a:pt x="5196" y="2432"/>
                    </a:lnTo>
                    <a:close/>
                    <a:moveTo>
                      <a:pt x="6714" y="3359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4845" y="3011"/>
                      <a:pt x="4845" y="3011"/>
                      <a:pt x="4845" y="3011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714" y="3359"/>
                    </a:lnTo>
                    <a:close/>
                    <a:moveTo>
                      <a:pt x="7648" y="3359"/>
                    </a:moveTo>
                    <a:cubicBezTo>
                      <a:pt x="7356" y="3532"/>
                      <a:pt x="7005" y="3532"/>
                      <a:pt x="6714" y="3359"/>
                    </a:cubicBez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889" y="4227"/>
                      <a:pt x="7472" y="4227"/>
                      <a:pt x="7998" y="3996"/>
                    </a:cubicBezTo>
                    <a:lnTo>
                      <a:pt x="7648" y="3359"/>
                    </a:lnTo>
                    <a:close/>
                    <a:moveTo>
                      <a:pt x="7998" y="3185"/>
                    </a:moveTo>
                    <a:cubicBezTo>
                      <a:pt x="7648" y="3359"/>
                      <a:pt x="7648" y="3359"/>
                      <a:pt x="7648" y="3359"/>
                    </a:cubicBez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7998" y="3185"/>
                    </a:lnTo>
                    <a:close/>
                    <a:moveTo>
                      <a:pt x="8406" y="2548"/>
                    </a:moveTo>
                    <a:cubicBezTo>
                      <a:pt x="8406" y="2838"/>
                      <a:pt x="8231" y="3069"/>
                      <a:pt x="7998" y="3185"/>
                    </a:cubicBez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757" y="3532"/>
                      <a:pt x="9049" y="3127"/>
                      <a:pt x="9107" y="2664"/>
                    </a:cubicBezTo>
                    <a:lnTo>
                      <a:pt x="8406" y="2548"/>
                    </a:lnTo>
                    <a:close/>
                    <a:moveTo>
                      <a:pt x="8757" y="927"/>
                    </a:moveTo>
                    <a:cubicBezTo>
                      <a:pt x="8406" y="2548"/>
                      <a:pt x="8406" y="2548"/>
                      <a:pt x="8406" y="2548"/>
                    </a:cubicBez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8757" y="927"/>
                    </a:lnTo>
                    <a:close/>
                    <a:moveTo>
                      <a:pt x="9924" y="0"/>
                    </a:moveTo>
                    <a:cubicBezTo>
                      <a:pt x="9341" y="0"/>
                      <a:pt x="8815" y="405"/>
                      <a:pt x="8757" y="927"/>
                    </a:cubicBez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457" y="811"/>
                      <a:pt x="9691" y="695"/>
                      <a:pt x="9924" y="695"/>
                    </a:cubicBezTo>
                    <a:lnTo>
                      <a:pt x="9924" y="0"/>
                    </a:lnTo>
                    <a:close/>
                    <a:moveTo>
                      <a:pt x="10975" y="6602"/>
                    </a:moveTo>
                    <a:cubicBezTo>
                      <a:pt x="8582" y="6602"/>
                      <a:pt x="6655" y="8513"/>
                      <a:pt x="6655" y="10829"/>
                    </a:cubicBezTo>
                    <a:cubicBezTo>
                      <a:pt x="7356" y="10829"/>
                      <a:pt x="7356" y="10829"/>
                      <a:pt x="7356" y="10829"/>
                    </a:cubicBezTo>
                    <a:cubicBezTo>
                      <a:pt x="7356" y="8860"/>
                      <a:pt x="8990" y="7297"/>
                      <a:pt x="10975" y="7297"/>
                    </a:cubicBezTo>
                    <a:lnTo>
                      <a:pt x="10975" y="6602"/>
                    </a:lnTo>
                    <a:close/>
                    <a:moveTo>
                      <a:pt x="15237" y="10829"/>
                    </a:moveTo>
                    <a:cubicBezTo>
                      <a:pt x="15237" y="8513"/>
                      <a:pt x="13310" y="6602"/>
                      <a:pt x="10975" y="6602"/>
                    </a:cubicBezTo>
                    <a:cubicBezTo>
                      <a:pt x="10975" y="7297"/>
                      <a:pt x="10975" y="7297"/>
                      <a:pt x="10975" y="7297"/>
                    </a:cubicBezTo>
                    <a:cubicBezTo>
                      <a:pt x="12960" y="7297"/>
                      <a:pt x="14536" y="8860"/>
                      <a:pt x="14536" y="10829"/>
                    </a:cubicBezTo>
                    <a:lnTo>
                      <a:pt x="15237" y="10829"/>
                    </a:lnTo>
                    <a:close/>
                    <a:moveTo>
                      <a:pt x="10975" y="15114"/>
                    </a:moveTo>
                    <a:cubicBezTo>
                      <a:pt x="13310" y="15114"/>
                      <a:pt x="15237" y="13203"/>
                      <a:pt x="15237" y="10829"/>
                    </a:cubicBezTo>
                    <a:cubicBezTo>
                      <a:pt x="14536" y="10829"/>
                      <a:pt x="14536" y="10829"/>
                      <a:pt x="14536" y="10829"/>
                    </a:cubicBezTo>
                    <a:cubicBezTo>
                      <a:pt x="14536" y="12798"/>
                      <a:pt x="12960" y="14419"/>
                      <a:pt x="10975" y="14419"/>
                    </a:cubicBezTo>
                    <a:lnTo>
                      <a:pt x="10975" y="15114"/>
                    </a:lnTo>
                    <a:close/>
                    <a:moveTo>
                      <a:pt x="6655" y="10829"/>
                    </a:moveTo>
                    <a:cubicBezTo>
                      <a:pt x="6655" y="13203"/>
                      <a:pt x="8582" y="15114"/>
                      <a:pt x="10975" y="15114"/>
                    </a:cubicBezTo>
                    <a:cubicBezTo>
                      <a:pt x="10975" y="14419"/>
                      <a:pt x="10975" y="14419"/>
                      <a:pt x="10975" y="14419"/>
                    </a:cubicBezTo>
                    <a:cubicBezTo>
                      <a:pt x="8990" y="14419"/>
                      <a:pt x="7356" y="12798"/>
                      <a:pt x="7356" y="10829"/>
                    </a:cubicBezTo>
                    <a:lnTo>
                      <a:pt x="6655" y="108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Google Shape;665;p43"/>
              <p:cNvSpPr/>
              <p:nvPr/>
            </p:nvSpPr>
            <p:spPr>
              <a:xfrm>
                <a:off x="14998" y="503746"/>
                <a:ext cx="1187020" cy="119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53" y="0"/>
                    </a:moveTo>
                    <a:cubicBezTo>
                      <a:pt x="11795" y="0"/>
                      <a:pt x="11795" y="0"/>
                      <a:pt x="11795" y="0"/>
                    </a:cubicBezTo>
                    <a:cubicBezTo>
                      <a:pt x="12079" y="0"/>
                      <a:pt x="12316" y="188"/>
                      <a:pt x="12363" y="424"/>
                    </a:cubicBezTo>
                    <a:cubicBezTo>
                      <a:pt x="12837" y="2259"/>
                      <a:pt x="12837" y="2259"/>
                      <a:pt x="12837" y="2259"/>
                    </a:cubicBezTo>
                    <a:cubicBezTo>
                      <a:pt x="12932" y="2682"/>
                      <a:pt x="13216" y="3059"/>
                      <a:pt x="13595" y="3247"/>
                    </a:cubicBezTo>
                    <a:cubicBezTo>
                      <a:pt x="13926" y="3435"/>
                      <a:pt x="13926" y="3435"/>
                      <a:pt x="13926" y="3435"/>
                    </a:cubicBezTo>
                    <a:cubicBezTo>
                      <a:pt x="14495" y="3765"/>
                      <a:pt x="15205" y="3718"/>
                      <a:pt x="15726" y="3341"/>
                    </a:cubicBezTo>
                    <a:cubicBezTo>
                      <a:pt x="16911" y="2400"/>
                      <a:pt x="16911" y="2400"/>
                      <a:pt x="16911" y="2400"/>
                    </a:cubicBezTo>
                    <a:cubicBezTo>
                      <a:pt x="17147" y="2212"/>
                      <a:pt x="17479" y="2259"/>
                      <a:pt x="17716" y="2447"/>
                    </a:cubicBezTo>
                    <a:cubicBezTo>
                      <a:pt x="19279" y="4047"/>
                      <a:pt x="19279" y="4047"/>
                      <a:pt x="19279" y="4047"/>
                    </a:cubicBezTo>
                    <a:cubicBezTo>
                      <a:pt x="19468" y="4235"/>
                      <a:pt x="19516" y="4565"/>
                      <a:pt x="19326" y="4800"/>
                    </a:cubicBezTo>
                    <a:cubicBezTo>
                      <a:pt x="18284" y="6165"/>
                      <a:pt x="18284" y="6165"/>
                      <a:pt x="18284" y="6165"/>
                    </a:cubicBezTo>
                    <a:cubicBezTo>
                      <a:pt x="18000" y="6541"/>
                      <a:pt x="17905" y="7059"/>
                      <a:pt x="18047" y="7576"/>
                    </a:cubicBezTo>
                    <a:cubicBezTo>
                      <a:pt x="18095" y="7765"/>
                      <a:pt x="18095" y="7765"/>
                      <a:pt x="18095" y="7765"/>
                    </a:cubicBezTo>
                    <a:cubicBezTo>
                      <a:pt x="18237" y="8329"/>
                      <a:pt x="18711" y="8753"/>
                      <a:pt x="19279" y="8894"/>
                    </a:cubicBezTo>
                    <a:cubicBezTo>
                      <a:pt x="21126" y="9318"/>
                      <a:pt x="21126" y="9318"/>
                      <a:pt x="21126" y="9318"/>
                    </a:cubicBezTo>
                    <a:cubicBezTo>
                      <a:pt x="21411" y="9365"/>
                      <a:pt x="21600" y="9647"/>
                      <a:pt x="21600" y="9882"/>
                    </a:cubicBezTo>
                    <a:cubicBezTo>
                      <a:pt x="21600" y="12000"/>
                      <a:pt x="21600" y="12000"/>
                      <a:pt x="21600" y="12000"/>
                    </a:cubicBezTo>
                    <a:cubicBezTo>
                      <a:pt x="21600" y="12329"/>
                      <a:pt x="21363" y="12565"/>
                      <a:pt x="21079" y="12612"/>
                    </a:cubicBezTo>
                    <a:cubicBezTo>
                      <a:pt x="19421" y="12941"/>
                      <a:pt x="19421" y="12941"/>
                      <a:pt x="19421" y="12941"/>
                    </a:cubicBezTo>
                    <a:cubicBezTo>
                      <a:pt x="18900" y="13035"/>
                      <a:pt x="18474" y="13365"/>
                      <a:pt x="18237" y="13835"/>
                    </a:cubicBezTo>
                    <a:cubicBezTo>
                      <a:pt x="18142" y="14118"/>
                      <a:pt x="18142" y="14118"/>
                      <a:pt x="18142" y="14118"/>
                    </a:cubicBezTo>
                    <a:cubicBezTo>
                      <a:pt x="17905" y="14635"/>
                      <a:pt x="18000" y="15200"/>
                      <a:pt x="18284" y="15671"/>
                    </a:cubicBezTo>
                    <a:cubicBezTo>
                      <a:pt x="19326" y="17082"/>
                      <a:pt x="19326" y="17082"/>
                      <a:pt x="19326" y="17082"/>
                    </a:cubicBezTo>
                    <a:cubicBezTo>
                      <a:pt x="19516" y="17318"/>
                      <a:pt x="19468" y="17694"/>
                      <a:pt x="19232" y="17882"/>
                    </a:cubicBezTo>
                    <a:cubicBezTo>
                      <a:pt x="17668" y="19247"/>
                      <a:pt x="17668" y="19247"/>
                      <a:pt x="17668" y="19247"/>
                    </a:cubicBezTo>
                    <a:cubicBezTo>
                      <a:pt x="17479" y="19388"/>
                      <a:pt x="17195" y="19435"/>
                      <a:pt x="16958" y="19294"/>
                    </a:cubicBezTo>
                    <a:cubicBezTo>
                      <a:pt x="15442" y="18306"/>
                      <a:pt x="15442" y="18306"/>
                      <a:pt x="15442" y="18306"/>
                    </a:cubicBezTo>
                    <a:cubicBezTo>
                      <a:pt x="14968" y="18024"/>
                      <a:pt x="14353" y="17976"/>
                      <a:pt x="13832" y="18212"/>
                    </a:cubicBezTo>
                    <a:cubicBezTo>
                      <a:pt x="13689" y="18306"/>
                      <a:pt x="13689" y="18306"/>
                      <a:pt x="13689" y="18306"/>
                    </a:cubicBezTo>
                    <a:cubicBezTo>
                      <a:pt x="13263" y="18494"/>
                      <a:pt x="12932" y="18871"/>
                      <a:pt x="12837" y="19341"/>
                    </a:cubicBezTo>
                    <a:cubicBezTo>
                      <a:pt x="12363" y="21129"/>
                      <a:pt x="12363" y="21129"/>
                      <a:pt x="12363" y="21129"/>
                    </a:cubicBezTo>
                    <a:cubicBezTo>
                      <a:pt x="12316" y="21412"/>
                      <a:pt x="12079" y="21600"/>
                      <a:pt x="11795" y="21600"/>
                    </a:cubicBezTo>
                    <a:cubicBezTo>
                      <a:pt x="9853" y="21600"/>
                      <a:pt x="9853" y="21600"/>
                      <a:pt x="9853" y="21600"/>
                    </a:cubicBezTo>
                    <a:cubicBezTo>
                      <a:pt x="9568" y="21600"/>
                      <a:pt x="9332" y="21365"/>
                      <a:pt x="9284" y="21082"/>
                    </a:cubicBezTo>
                    <a:cubicBezTo>
                      <a:pt x="8953" y="19388"/>
                      <a:pt x="8953" y="19388"/>
                      <a:pt x="8953" y="19388"/>
                    </a:cubicBezTo>
                    <a:cubicBezTo>
                      <a:pt x="8858" y="18776"/>
                      <a:pt x="8384" y="18259"/>
                      <a:pt x="7816" y="18118"/>
                    </a:cubicBezTo>
                    <a:cubicBezTo>
                      <a:pt x="7579" y="18024"/>
                      <a:pt x="7579" y="18024"/>
                      <a:pt x="7579" y="18024"/>
                    </a:cubicBezTo>
                    <a:cubicBezTo>
                      <a:pt x="7153" y="17929"/>
                      <a:pt x="6679" y="17976"/>
                      <a:pt x="6300" y="18212"/>
                    </a:cubicBezTo>
                    <a:cubicBezTo>
                      <a:pt x="4500" y="19294"/>
                      <a:pt x="4500" y="19294"/>
                      <a:pt x="4500" y="19294"/>
                    </a:cubicBezTo>
                    <a:cubicBezTo>
                      <a:pt x="4263" y="19435"/>
                      <a:pt x="3979" y="19388"/>
                      <a:pt x="3742" y="19200"/>
                    </a:cubicBezTo>
                    <a:cubicBezTo>
                      <a:pt x="2416" y="17835"/>
                      <a:pt x="2416" y="17835"/>
                      <a:pt x="2416" y="17835"/>
                    </a:cubicBezTo>
                    <a:cubicBezTo>
                      <a:pt x="2226" y="17647"/>
                      <a:pt x="2179" y="17365"/>
                      <a:pt x="2321" y="17129"/>
                    </a:cubicBezTo>
                    <a:cubicBezTo>
                      <a:pt x="3221" y="15624"/>
                      <a:pt x="3221" y="15624"/>
                      <a:pt x="3221" y="15624"/>
                    </a:cubicBezTo>
                    <a:cubicBezTo>
                      <a:pt x="3458" y="15153"/>
                      <a:pt x="3505" y="14635"/>
                      <a:pt x="3268" y="14165"/>
                    </a:cubicBezTo>
                    <a:cubicBezTo>
                      <a:pt x="3126" y="13835"/>
                      <a:pt x="3126" y="13835"/>
                      <a:pt x="3126" y="13835"/>
                    </a:cubicBezTo>
                    <a:cubicBezTo>
                      <a:pt x="2937" y="13365"/>
                      <a:pt x="2511" y="13035"/>
                      <a:pt x="1989" y="12894"/>
                    </a:cubicBezTo>
                    <a:cubicBezTo>
                      <a:pt x="474" y="12612"/>
                      <a:pt x="474" y="12612"/>
                      <a:pt x="474" y="12612"/>
                    </a:cubicBezTo>
                    <a:cubicBezTo>
                      <a:pt x="189" y="12565"/>
                      <a:pt x="0" y="12329"/>
                      <a:pt x="0" y="12047"/>
                    </a:cubicBezTo>
                    <a:cubicBezTo>
                      <a:pt x="0" y="9882"/>
                      <a:pt x="0" y="9882"/>
                      <a:pt x="0" y="9882"/>
                    </a:cubicBezTo>
                    <a:cubicBezTo>
                      <a:pt x="0" y="9647"/>
                      <a:pt x="189" y="9365"/>
                      <a:pt x="474" y="9318"/>
                    </a:cubicBezTo>
                    <a:cubicBezTo>
                      <a:pt x="2416" y="8847"/>
                      <a:pt x="2416" y="8847"/>
                      <a:pt x="2416" y="8847"/>
                    </a:cubicBezTo>
                    <a:cubicBezTo>
                      <a:pt x="2889" y="8753"/>
                      <a:pt x="3316" y="8424"/>
                      <a:pt x="3505" y="7953"/>
                    </a:cubicBezTo>
                    <a:cubicBezTo>
                      <a:pt x="3647" y="7671"/>
                      <a:pt x="3647" y="7671"/>
                      <a:pt x="3647" y="7671"/>
                    </a:cubicBezTo>
                    <a:cubicBezTo>
                      <a:pt x="3884" y="7153"/>
                      <a:pt x="3789" y="6541"/>
                      <a:pt x="3458" y="6118"/>
                    </a:cubicBezTo>
                    <a:cubicBezTo>
                      <a:pt x="2416" y="4612"/>
                      <a:pt x="2416" y="4612"/>
                      <a:pt x="2416" y="4612"/>
                    </a:cubicBezTo>
                    <a:cubicBezTo>
                      <a:pt x="2274" y="4376"/>
                      <a:pt x="2274" y="4047"/>
                      <a:pt x="2463" y="3859"/>
                    </a:cubicBezTo>
                    <a:cubicBezTo>
                      <a:pt x="3742" y="2588"/>
                      <a:pt x="3742" y="2588"/>
                      <a:pt x="3742" y="2588"/>
                    </a:cubicBezTo>
                    <a:cubicBezTo>
                      <a:pt x="3979" y="2400"/>
                      <a:pt x="4263" y="2353"/>
                      <a:pt x="4500" y="2494"/>
                    </a:cubicBezTo>
                    <a:cubicBezTo>
                      <a:pt x="6158" y="3482"/>
                      <a:pt x="6158" y="3482"/>
                      <a:pt x="6158" y="3482"/>
                    </a:cubicBezTo>
                    <a:cubicBezTo>
                      <a:pt x="6632" y="3765"/>
                      <a:pt x="7295" y="3765"/>
                      <a:pt x="7768" y="3482"/>
                    </a:cubicBezTo>
                    <a:cubicBezTo>
                      <a:pt x="8147" y="3294"/>
                      <a:pt x="8147" y="3294"/>
                      <a:pt x="8147" y="3294"/>
                    </a:cubicBezTo>
                    <a:cubicBezTo>
                      <a:pt x="8574" y="3059"/>
                      <a:pt x="8858" y="2635"/>
                      <a:pt x="8905" y="2212"/>
                    </a:cubicBezTo>
                    <a:cubicBezTo>
                      <a:pt x="9237" y="471"/>
                      <a:pt x="9237" y="471"/>
                      <a:pt x="9237" y="471"/>
                    </a:cubicBezTo>
                    <a:cubicBezTo>
                      <a:pt x="9284" y="188"/>
                      <a:pt x="9568" y="0"/>
                      <a:pt x="98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Google Shape;666;p43"/>
              <p:cNvSpPr/>
              <p:nvPr/>
            </p:nvSpPr>
            <p:spPr>
              <a:xfrm>
                <a:off x="-1" y="488747"/>
                <a:ext cx="1216797" cy="1223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Google Shape;667;p43"/>
              <p:cNvSpPr/>
              <p:nvPr/>
            </p:nvSpPr>
            <p:spPr>
              <a:xfrm>
                <a:off x="403760" y="891243"/>
                <a:ext cx="421595" cy="42159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Google Shape;668;p43"/>
              <p:cNvSpPr/>
              <p:nvPr/>
            </p:nvSpPr>
            <p:spPr>
              <a:xfrm>
                <a:off x="387498" y="874995"/>
                <a:ext cx="458699" cy="4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Google Shape;669;p43"/>
              <p:cNvSpPr/>
              <p:nvPr/>
            </p:nvSpPr>
            <p:spPr>
              <a:xfrm>
                <a:off x="964093" y="1004081"/>
                <a:ext cx="1262418" cy="1189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fill="norm" stroke="1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Google Shape;670;p43"/>
              <p:cNvSpPr/>
              <p:nvPr/>
            </p:nvSpPr>
            <p:spPr>
              <a:xfrm>
                <a:off x="947493" y="987495"/>
                <a:ext cx="1295572" cy="1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fill="norm" stroke="1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Google Shape;671;p43"/>
              <p:cNvSpPr/>
              <p:nvPr/>
            </p:nvSpPr>
            <p:spPr>
              <a:xfrm>
                <a:off x="1603790" y="1155046"/>
                <a:ext cx="189152" cy="18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fill="norm" stroke="1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Google Shape;672;p43"/>
              <p:cNvSpPr/>
              <p:nvPr/>
            </p:nvSpPr>
            <p:spPr>
              <a:xfrm>
                <a:off x="1456294" y="1280690"/>
                <a:ext cx="199961" cy="20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Google Shape;673;p43"/>
              <p:cNvSpPr/>
              <p:nvPr/>
            </p:nvSpPr>
            <p:spPr>
              <a:xfrm>
                <a:off x="1317551" y="1418190"/>
                <a:ext cx="201164" cy="200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fill="norm" stroke="1" extrusionOk="0">
                    <a:moveTo>
                      <a:pt x="19800" y="21392"/>
                    </a:moveTo>
                    <a:cubicBezTo>
                      <a:pt x="19247" y="21392"/>
                      <a:pt x="18970" y="21392"/>
                      <a:pt x="18416" y="20838"/>
                    </a:cubicBezTo>
                    <a:cubicBezTo>
                      <a:pt x="416" y="2838"/>
                      <a:pt x="416" y="2838"/>
                      <a:pt x="416" y="2838"/>
                    </a:cubicBezTo>
                    <a:cubicBezTo>
                      <a:pt x="-138" y="2284"/>
                      <a:pt x="-138" y="1177"/>
                      <a:pt x="416" y="623"/>
                    </a:cubicBezTo>
                    <a:cubicBezTo>
                      <a:pt x="970" y="-208"/>
                      <a:pt x="2077" y="-208"/>
                      <a:pt x="2908" y="623"/>
                    </a:cubicBezTo>
                    <a:cubicBezTo>
                      <a:pt x="20908" y="18623"/>
                      <a:pt x="20908" y="18623"/>
                      <a:pt x="20908" y="18623"/>
                    </a:cubicBezTo>
                    <a:cubicBezTo>
                      <a:pt x="21462" y="19177"/>
                      <a:pt x="21462" y="20284"/>
                      <a:pt x="20908" y="20838"/>
                    </a:cubicBezTo>
                    <a:cubicBezTo>
                      <a:pt x="20631" y="21392"/>
                      <a:pt x="20077" y="21392"/>
                      <a:pt x="19800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Google Shape;674;p43"/>
              <p:cNvSpPr/>
              <p:nvPr/>
            </p:nvSpPr>
            <p:spPr>
              <a:xfrm>
                <a:off x="1180053" y="1555040"/>
                <a:ext cx="374195" cy="37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fill="norm" stroke="1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Google Shape;675;p43"/>
              <p:cNvSpPr/>
              <p:nvPr/>
            </p:nvSpPr>
            <p:spPr>
              <a:xfrm>
                <a:off x="1463781" y="1562550"/>
                <a:ext cx="79924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7888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738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Google Shape;676;p43"/>
              <p:cNvSpPr/>
              <p:nvPr/>
            </p:nvSpPr>
            <p:spPr>
              <a:xfrm>
                <a:off x="1601301" y="1425050"/>
                <a:ext cx="81183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fill="norm" stroke="1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8563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063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Google Shape;677;p43"/>
              <p:cNvSpPr/>
              <p:nvPr/>
            </p:nvSpPr>
            <p:spPr>
              <a:xfrm>
                <a:off x="1738802" y="1290037"/>
                <a:ext cx="78657" cy="78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1" fill="norm" stroke="1" extrusionOk="0">
                    <a:moveTo>
                      <a:pt x="3833" y="21251"/>
                    </a:moveTo>
                    <a:cubicBezTo>
                      <a:pt x="3136" y="21251"/>
                      <a:pt x="1742" y="20554"/>
                      <a:pt x="1046" y="19857"/>
                    </a:cubicBezTo>
                    <a:cubicBezTo>
                      <a:pt x="-348" y="17767"/>
                      <a:pt x="-348" y="15677"/>
                      <a:pt x="1046" y="13586"/>
                    </a:cubicBezTo>
                    <a:cubicBezTo>
                      <a:pt x="13587" y="1045"/>
                      <a:pt x="13587" y="1045"/>
                      <a:pt x="13587" y="1045"/>
                    </a:cubicBezTo>
                    <a:cubicBezTo>
                      <a:pt x="15678" y="-349"/>
                      <a:pt x="17768" y="-349"/>
                      <a:pt x="19858" y="1045"/>
                    </a:cubicBezTo>
                    <a:cubicBezTo>
                      <a:pt x="21252" y="3135"/>
                      <a:pt x="21252" y="5225"/>
                      <a:pt x="19858" y="7316"/>
                    </a:cubicBezTo>
                    <a:cubicBezTo>
                      <a:pt x="7317" y="19857"/>
                      <a:pt x="7317" y="19857"/>
                      <a:pt x="7317" y="19857"/>
                    </a:cubicBezTo>
                    <a:cubicBezTo>
                      <a:pt x="6620" y="20554"/>
                      <a:pt x="5226" y="21251"/>
                      <a:pt x="3833" y="21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Google Shape;678;p43"/>
              <p:cNvSpPr/>
              <p:nvPr/>
            </p:nvSpPr>
            <p:spPr>
              <a:xfrm>
                <a:off x="2143736" y="506247"/>
                <a:ext cx="197602" cy="199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13358" y="7013"/>
                      <a:pt x="13358" y="7013"/>
                      <a:pt x="13358" y="7013"/>
                    </a:cubicBezTo>
                    <a:cubicBezTo>
                      <a:pt x="13642" y="7574"/>
                      <a:pt x="14211" y="8135"/>
                      <a:pt x="14779" y="8416"/>
                    </a:cubicBezTo>
                    <a:cubicBezTo>
                      <a:pt x="21600" y="10940"/>
                      <a:pt x="21600" y="10940"/>
                      <a:pt x="21600" y="10940"/>
                    </a:cubicBezTo>
                    <a:cubicBezTo>
                      <a:pt x="14779" y="13465"/>
                      <a:pt x="14779" y="13465"/>
                      <a:pt x="14779" y="13465"/>
                    </a:cubicBezTo>
                    <a:cubicBezTo>
                      <a:pt x="13926" y="13745"/>
                      <a:pt x="13642" y="14026"/>
                      <a:pt x="13358" y="14587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8242" y="14587"/>
                      <a:pt x="8242" y="14587"/>
                      <a:pt x="8242" y="14587"/>
                    </a:cubicBezTo>
                    <a:cubicBezTo>
                      <a:pt x="7958" y="14026"/>
                      <a:pt x="7389" y="13465"/>
                      <a:pt x="6821" y="13465"/>
                    </a:cubicBezTo>
                    <a:cubicBezTo>
                      <a:pt x="0" y="10660"/>
                      <a:pt x="0" y="10660"/>
                      <a:pt x="0" y="10660"/>
                    </a:cubicBezTo>
                    <a:cubicBezTo>
                      <a:pt x="6821" y="8135"/>
                      <a:pt x="6821" y="8135"/>
                      <a:pt x="6821" y="8135"/>
                    </a:cubicBezTo>
                    <a:cubicBezTo>
                      <a:pt x="7389" y="8135"/>
                      <a:pt x="7958" y="7574"/>
                      <a:pt x="8242" y="7013"/>
                    </a:cubicBez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0" name="Google Shape;663;p43"/>
              <p:cNvSpPr/>
              <p:nvPr/>
            </p:nvSpPr>
            <p:spPr>
              <a:xfrm>
                <a:off x="645343" y="1816710"/>
                <a:ext cx="477270" cy="481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872" name="Google Shape;2184;p53"/>
            <p:cNvSpPr/>
            <p:nvPr/>
          </p:nvSpPr>
          <p:spPr>
            <a:xfrm rot="20807331">
              <a:off x="2036690" y="1018770"/>
              <a:ext cx="287159" cy="2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3" name="Google Shape;2184;p53"/>
            <p:cNvSpPr/>
            <p:nvPr/>
          </p:nvSpPr>
          <p:spPr>
            <a:xfrm rot="948464">
              <a:off x="553688" y="45276"/>
              <a:ext cx="386002" cy="3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84" name="Группа 354"/>
          <p:cNvGrpSpPr/>
          <p:nvPr/>
        </p:nvGrpSpPr>
        <p:grpSpPr>
          <a:xfrm>
            <a:off x="9189893" y="7233058"/>
            <a:ext cx="2303754" cy="2708272"/>
            <a:chOff x="-2" y="-1"/>
            <a:chExt cx="2303752" cy="2708270"/>
          </a:xfrm>
        </p:grpSpPr>
        <p:sp>
          <p:nvSpPr>
            <p:cNvPr id="875" name="Облачко с текстом: овальное 1"/>
            <p:cNvSpPr/>
            <p:nvPr/>
          </p:nvSpPr>
          <p:spPr>
            <a:xfrm>
              <a:off x="523338" y="891435"/>
              <a:ext cx="1774264" cy="181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fill="norm" stroke="1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grpSp>
          <p:nvGrpSpPr>
            <p:cNvPr id="883" name="Группа 356"/>
            <p:cNvGrpSpPr/>
            <p:nvPr/>
          </p:nvGrpSpPr>
          <p:grpSpPr>
            <a:xfrm>
              <a:off x="-3" y="-2"/>
              <a:ext cx="2303754" cy="2708272"/>
              <a:chOff x="-1" y="0"/>
              <a:chExt cx="2303752" cy="2708270"/>
            </a:xfrm>
          </p:grpSpPr>
          <p:grpSp>
            <p:nvGrpSpPr>
              <p:cNvPr id="879" name="Google Shape;598;p40"/>
              <p:cNvGrpSpPr/>
              <p:nvPr/>
            </p:nvGrpSpPr>
            <p:grpSpPr>
              <a:xfrm>
                <a:off x="413031" y="134694"/>
                <a:ext cx="1890721" cy="2573577"/>
                <a:chOff x="-1" y="10"/>
                <a:chExt cx="1890720" cy="2573576"/>
              </a:xfrm>
            </p:grpSpPr>
            <p:sp>
              <p:nvSpPr>
                <p:cNvPr id="876" name="Google Shape;601;p40"/>
                <p:cNvSpPr/>
                <p:nvPr/>
              </p:nvSpPr>
              <p:spPr>
                <a:xfrm>
                  <a:off x="542680" y="1456713"/>
                  <a:ext cx="225845" cy="22584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77" name="Google Shape;602;p40"/>
                <p:cNvSpPr/>
                <p:nvPr/>
              </p:nvSpPr>
              <p:spPr>
                <a:xfrm>
                  <a:off x="-2" y="768467"/>
                  <a:ext cx="1890722" cy="1805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78" name="Google Shape;603;p40"/>
                <p:cNvSpPr/>
                <p:nvPr/>
              </p:nvSpPr>
              <p:spPr>
                <a:xfrm>
                  <a:off x="1010" y="10"/>
                  <a:ext cx="1065277" cy="1337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fill="norm" stroke="1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880" name="Знак ''плюс'' 358"/>
              <p:cNvSpPr/>
              <p:nvPr/>
            </p:nvSpPr>
            <p:spPr>
              <a:xfrm rot="1041334">
                <a:off x="1669548" y="43852"/>
                <a:ext cx="346976" cy="346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81" name="Знак ''плюс'' 359"/>
              <p:cNvSpPr/>
              <p:nvPr/>
            </p:nvSpPr>
            <p:spPr>
              <a:xfrm rot="1041334">
                <a:off x="32455" y="1997571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82" name="Знак ''плюс'' 360"/>
              <p:cNvSpPr/>
              <p:nvPr/>
            </p:nvSpPr>
            <p:spPr>
              <a:xfrm rot="1041334">
                <a:off x="1618988" y="1354740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885" name="Рисунок 214" descr="Рисунок 214"/>
          <p:cNvPicPr>
            <a:picLocks noChangeAspect="1"/>
          </p:cNvPicPr>
          <p:nvPr/>
        </p:nvPicPr>
        <p:blipFill>
          <a:blip r:embed="rId2">
            <a:extLst/>
          </a:blip>
          <a:srcRect l="30739" t="30734" r="32215" b="39334"/>
          <a:stretch>
            <a:fillRect/>
          </a:stretch>
        </p:blipFill>
        <p:spPr>
          <a:xfrm>
            <a:off x="7716373" y="3425021"/>
            <a:ext cx="802426" cy="75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Рисунок 215" descr="Рисунок 215"/>
          <p:cNvPicPr>
            <a:picLocks noChangeAspect="1"/>
          </p:cNvPicPr>
          <p:nvPr/>
        </p:nvPicPr>
        <p:blipFill>
          <a:blip r:embed="rId2">
            <a:extLst/>
          </a:blip>
          <a:srcRect l="30738" t="30734" r="32216" b="39334"/>
          <a:stretch>
            <a:fillRect/>
          </a:stretch>
        </p:blipFill>
        <p:spPr>
          <a:xfrm>
            <a:off x="7701912" y="6086640"/>
            <a:ext cx="503300" cy="474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9" name="Группа 225"/>
          <p:cNvGrpSpPr/>
          <p:nvPr/>
        </p:nvGrpSpPr>
        <p:grpSpPr>
          <a:xfrm>
            <a:off x="6942125" y="6176631"/>
            <a:ext cx="540003" cy="310668"/>
            <a:chOff x="0" y="0"/>
            <a:chExt cx="540002" cy="310666"/>
          </a:xfrm>
        </p:grpSpPr>
        <p:sp>
          <p:nvSpPr>
            <p:cNvPr id="887" name="Google Shape;521;p48"/>
            <p:cNvSpPr/>
            <p:nvPr/>
          </p:nvSpPr>
          <p:spPr>
            <a:xfrm>
              <a:off x="0" y="149106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88" name="Прямая соединительная линия 240"/>
            <p:cNvSpPr/>
            <p:nvPr/>
          </p:nvSpPr>
          <p:spPr>
            <a:xfrm flipH="1">
              <a:off x="505278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2" name="Группа 247"/>
          <p:cNvGrpSpPr/>
          <p:nvPr/>
        </p:nvGrpSpPr>
        <p:grpSpPr>
          <a:xfrm>
            <a:off x="8479105" y="6168721"/>
            <a:ext cx="540003" cy="310668"/>
            <a:chOff x="0" y="0"/>
            <a:chExt cx="540002" cy="310666"/>
          </a:xfrm>
        </p:grpSpPr>
        <p:sp>
          <p:nvSpPr>
            <p:cNvPr id="890" name="Google Shape;521;p48"/>
            <p:cNvSpPr/>
            <p:nvPr/>
          </p:nvSpPr>
          <p:spPr>
            <a:xfrm>
              <a:off x="0" y="157015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891" name="Прямая соединительная линия 249"/>
            <p:cNvSpPr/>
            <p:nvPr/>
          </p:nvSpPr>
          <p:spPr>
            <a:xfrm flipH="1">
              <a:off x="50953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5" name="Группа 256"/>
          <p:cNvGrpSpPr/>
          <p:nvPr/>
        </p:nvGrpSpPr>
        <p:grpSpPr>
          <a:xfrm>
            <a:off x="9339030" y="6168721"/>
            <a:ext cx="547905" cy="310668"/>
            <a:chOff x="0" y="0"/>
            <a:chExt cx="547903" cy="310666"/>
          </a:xfrm>
        </p:grpSpPr>
        <p:sp>
          <p:nvSpPr>
            <p:cNvPr id="893" name="Google Shape;521;p48"/>
            <p:cNvSpPr/>
            <p:nvPr/>
          </p:nvSpPr>
          <p:spPr>
            <a:xfrm>
              <a:off x="0" y="157015"/>
              <a:ext cx="5400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894" name="Прямая соединительная линия 258"/>
            <p:cNvSpPr/>
            <p:nvPr/>
          </p:nvSpPr>
          <p:spPr>
            <a:xfrm flipH="1">
              <a:off x="54790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8" name="Группа 304"/>
          <p:cNvGrpSpPr/>
          <p:nvPr/>
        </p:nvGrpSpPr>
        <p:grpSpPr>
          <a:xfrm>
            <a:off x="10310997" y="6157078"/>
            <a:ext cx="516780" cy="337319"/>
            <a:chOff x="0" y="0"/>
            <a:chExt cx="516779" cy="337318"/>
          </a:xfrm>
        </p:grpSpPr>
        <p:sp>
          <p:nvSpPr>
            <p:cNvPr id="896" name="Знак ''плюс'' 305"/>
            <p:cNvSpPr/>
            <p:nvPr/>
          </p:nvSpPr>
          <p:spPr>
            <a:xfrm>
              <a:off x="-1" y="0"/>
              <a:ext cx="337322" cy="33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897" name="Прямая соединительная линия 306"/>
            <p:cNvSpPr/>
            <p:nvPr/>
          </p:nvSpPr>
          <p:spPr>
            <a:xfrm flipH="1">
              <a:off x="516778" y="11642"/>
              <a:ext cx="1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1" name="Группа 313"/>
          <p:cNvGrpSpPr/>
          <p:nvPr/>
        </p:nvGrpSpPr>
        <p:grpSpPr>
          <a:xfrm>
            <a:off x="10918135" y="6087223"/>
            <a:ext cx="551837" cy="477033"/>
            <a:chOff x="-1" y="0"/>
            <a:chExt cx="551836" cy="477032"/>
          </a:xfrm>
        </p:grpSpPr>
        <p:sp>
          <p:nvSpPr>
            <p:cNvPr id="899" name="Знак ''плюс'' 314"/>
            <p:cNvSpPr/>
            <p:nvPr/>
          </p:nvSpPr>
          <p:spPr>
            <a:xfrm rot="2723551">
              <a:off x="69853" y="69856"/>
              <a:ext cx="337324" cy="33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0" name="Прямая соединительная линия 315"/>
            <p:cNvSpPr/>
            <p:nvPr/>
          </p:nvSpPr>
          <p:spPr>
            <a:xfrm flipH="1">
              <a:off x="551833" y="81499"/>
              <a:ext cx="2" cy="310668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4" name="Группа 322"/>
          <p:cNvGrpSpPr/>
          <p:nvPr/>
        </p:nvGrpSpPr>
        <p:grpSpPr>
          <a:xfrm>
            <a:off x="11768901" y="6168721"/>
            <a:ext cx="515780" cy="310667"/>
            <a:chOff x="0" y="0"/>
            <a:chExt cx="515779" cy="310665"/>
          </a:xfrm>
        </p:grpSpPr>
        <p:sp>
          <p:nvSpPr>
            <p:cNvPr id="902" name="Знак ''минус'' 323"/>
            <p:cNvSpPr/>
            <p:nvPr/>
          </p:nvSpPr>
          <p:spPr>
            <a:xfrm>
              <a:off x="0" y="116685"/>
              <a:ext cx="337322" cy="8066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3" name="Прямая соединительная линия 324"/>
            <p:cNvSpPr/>
            <p:nvPr/>
          </p:nvSpPr>
          <p:spPr>
            <a:xfrm flipH="1">
              <a:off x="515778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7" name="Группа 331"/>
          <p:cNvGrpSpPr/>
          <p:nvPr/>
        </p:nvGrpSpPr>
        <p:grpSpPr>
          <a:xfrm>
            <a:off x="12533562" y="6023488"/>
            <a:ext cx="626280" cy="463810"/>
            <a:chOff x="0" y="0"/>
            <a:chExt cx="626278" cy="463809"/>
          </a:xfrm>
        </p:grpSpPr>
        <p:sp>
          <p:nvSpPr>
            <p:cNvPr id="905" name="Фигура, имеющая форму буквы L 332"/>
            <p:cNvSpPr/>
            <p:nvPr/>
          </p:nvSpPr>
          <p:spPr>
            <a:xfrm rot="18899526">
              <a:off x="36637" y="99204"/>
              <a:ext cx="390510" cy="26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06" name="Прямая соединительная линия 333"/>
            <p:cNvSpPr/>
            <p:nvPr/>
          </p:nvSpPr>
          <p:spPr>
            <a:xfrm flipH="1">
              <a:off x="626276" y="145233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0" name="Группа 340"/>
          <p:cNvGrpSpPr/>
          <p:nvPr/>
        </p:nvGrpSpPr>
        <p:grpSpPr>
          <a:xfrm>
            <a:off x="13404670" y="6168721"/>
            <a:ext cx="505231" cy="310667"/>
            <a:chOff x="0" y="0"/>
            <a:chExt cx="505230" cy="310665"/>
          </a:xfrm>
        </p:grpSpPr>
        <p:sp>
          <p:nvSpPr>
            <p:cNvPr id="908" name="Google Shape;521;p48"/>
            <p:cNvSpPr/>
            <p:nvPr/>
          </p:nvSpPr>
          <p:spPr>
            <a:xfrm>
              <a:off x="0" y="269691"/>
              <a:ext cx="445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09" name="Прямая соединительная линия 342"/>
            <p:cNvSpPr/>
            <p:nvPr/>
          </p:nvSpPr>
          <p:spPr>
            <a:xfrm flipH="1">
              <a:off x="505229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3" name="Группа 349"/>
          <p:cNvGrpSpPr/>
          <p:nvPr/>
        </p:nvGrpSpPr>
        <p:grpSpPr>
          <a:xfrm>
            <a:off x="14227561" y="6151903"/>
            <a:ext cx="480273" cy="347670"/>
            <a:chOff x="8946" y="0"/>
            <a:chExt cx="480271" cy="347668"/>
          </a:xfrm>
        </p:grpSpPr>
        <p:sp>
          <p:nvSpPr>
            <p:cNvPr id="911" name="Звезда: 5 точек 350"/>
            <p:cNvSpPr/>
            <p:nvPr/>
          </p:nvSpPr>
          <p:spPr>
            <a:xfrm>
              <a:off x="8946" y="0"/>
              <a:ext cx="347674" cy="347669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12" name="Прямая соединительная линия 351"/>
            <p:cNvSpPr/>
            <p:nvPr/>
          </p:nvSpPr>
          <p:spPr>
            <a:xfrm flipH="1">
              <a:off x="489216" y="16818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6" name="Группа 368"/>
          <p:cNvGrpSpPr/>
          <p:nvPr/>
        </p:nvGrpSpPr>
        <p:grpSpPr>
          <a:xfrm>
            <a:off x="15016289" y="6162914"/>
            <a:ext cx="432540" cy="361547"/>
            <a:chOff x="0" y="0"/>
            <a:chExt cx="432538" cy="361546"/>
          </a:xfrm>
        </p:grpSpPr>
        <p:sp>
          <p:nvSpPr>
            <p:cNvPr id="914" name="Полилиния: фигура 369"/>
            <p:cNvSpPr/>
            <p:nvPr/>
          </p:nvSpPr>
          <p:spPr>
            <a:xfrm flipH="1">
              <a:off x="-1" y="0"/>
              <a:ext cx="271812" cy="36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15" name="Прямая соединительная линия 370"/>
            <p:cNvSpPr/>
            <p:nvPr/>
          </p:nvSpPr>
          <p:spPr>
            <a:xfrm flipH="1">
              <a:off x="432538" y="5808"/>
              <a:ext cx="1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917" name="Рисунок 374" descr="Рисунок 374"/>
          <p:cNvPicPr>
            <a:picLocks noChangeAspect="1"/>
          </p:cNvPicPr>
          <p:nvPr/>
        </p:nvPicPr>
        <p:blipFill>
          <a:blip r:embed="rId2">
            <a:extLst/>
          </a:blip>
          <a:srcRect l="30739" t="30733" r="32216" b="39334"/>
          <a:stretch>
            <a:fillRect/>
          </a:stretch>
        </p:blipFill>
        <p:spPr>
          <a:xfrm>
            <a:off x="7751025" y="4908499"/>
            <a:ext cx="689814" cy="6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Группа 378"/>
          <p:cNvGrpSpPr/>
          <p:nvPr/>
        </p:nvGrpSpPr>
        <p:grpSpPr>
          <a:xfrm>
            <a:off x="6774601" y="5019144"/>
            <a:ext cx="740118" cy="425796"/>
            <a:chOff x="0" y="0"/>
            <a:chExt cx="740116" cy="425794"/>
          </a:xfrm>
        </p:grpSpPr>
        <p:sp>
          <p:nvSpPr>
            <p:cNvPr id="918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19" name="Прямая соединительная линия 380"/>
            <p:cNvSpPr/>
            <p:nvPr/>
          </p:nvSpPr>
          <p:spPr>
            <a:xfrm flipH="1">
              <a:off x="692525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3" name="Группа 381"/>
          <p:cNvGrpSpPr/>
          <p:nvPr/>
        </p:nvGrpSpPr>
        <p:grpSpPr>
          <a:xfrm>
            <a:off x="8749107" y="5008302"/>
            <a:ext cx="740117" cy="425795"/>
            <a:chOff x="0" y="0"/>
            <a:chExt cx="740116" cy="425794"/>
          </a:xfrm>
        </p:grpSpPr>
        <p:sp>
          <p:nvSpPr>
            <p:cNvPr id="921" name="Google Shape;521;p48"/>
            <p:cNvSpPr/>
            <p:nvPr/>
          </p:nvSpPr>
          <p:spPr>
            <a:xfrm>
              <a:off x="0" y="215203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922" name="Прямая соединительная линия 383"/>
            <p:cNvSpPr/>
            <p:nvPr/>
          </p:nvSpPr>
          <p:spPr>
            <a:xfrm flipH="1">
              <a:off x="69835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6" name="Группа 384"/>
          <p:cNvGrpSpPr/>
          <p:nvPr/>
        </p:nvGrpSpPr>
        <p:grpSpPr>
          <a:xfrm>
            <a:off x="9616462" y="5008302"/>
            <a:ext cx="750948" cy="425795"/>
            <a:chOff x="0" y="0"/>
            <a:chExt cx="750947" cy="425794"/>
          </a:xfrm>
        </p:grpSpPr>
        <p:sp>
          <p:nvSpPr>
            <p:cNvPr id="924" name="Google Shape;521;p48"/>
            <p:cNvSpPr/>
            <p:nvPr/>
          </p:nvSpPr>
          <p:spPr>
            <a:xfrm>
              <a:off x="0" y="215203"/>
              <a:ext cx="7401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925" name="Прямая соединительная линия 386"/>
            <p:cNvSpPr/>
            <p:nvPr/>
          </p:nvSpPr>
          <p:spPr>
            <a:xfrm flipH="1">
              <a:off x="75094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29" name="Группа 387"/>
          <p:cNvGrpSpPr/>
          <p:nvPr/>
        </p:nvGrpSpPr>
        <p:grpSpPr>
          <a:xfrm>
            <a:off x="10766786" y="5007357"/>
            <a:ext cx="708289" cy="462322"/>
            <a:chOff x="0" y="0"/>
            <a:chExt cx="708287" cy="462321"/>
          </a:xfrm>
        </p:grpSpPr>
        <p:sp>
          <p:nvSpPr>
            <p:cNvPr id="927" name="Знак ''плюс'' 388"/>
            <p:cNvSpPr/>
            <p:nvPr/>
          </p:nvSpPr>
          <p:spPr>
            <a:xfrm>
              <a:off x="0" y="-1"/>
              <a:ext cx="462326" cy="46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28" name="Прямая соединительная линия 389"/>
            <p:cNvSpPr/>
            <p:nvPr/>
          </p:nvSpPr>
          <p:spPr>
            <a:xfrm flipH="1">
              <a:off x="708287" y="15957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2" name="Группа 390"/>
          <p:cNvGrpSpPr/>
          <p:nvPr/>
        </p:nvGrpSpPr>
        <p:grpSpPr>
          <a:xfrm>
            <a:off x="11683771" y="4911611"/>
            <a:ext cx="756335" cy="653809"/>
            <a:chOff x="0" y="0"/>
            <a:chExt cx="756333" cy="653808"/>
          </a:xfrm>
        </p:grpSpPr>
        <p:sp>
          <p:nvSpPr>
            <p:cNvPr id="930" name="Знак ''плюс'' 391"/>
            <p:cNvSpPr/>
            <p:nvPr/>
          </p:nvSpPr>
          <p:spPr>
            <a:xfrm rot="2723551">
              <a:off x="95740" y="95743"/>
              <a:ext cx="462327" cy="46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1" name="Прямая соединительная линия 392"/>
            <p:cNvSpPr/>
            <p:nvPr/>
          </p:nvSpPr>
          <p:spPr>
            <a:xfrm flipH="1">
              <a:off x="756332" y="11170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5" name="Группа 393"/>
          <p:cNvGrpSpPr/>
          <p:nvPr/>
        </p:nvGrpSpPr>
        <p:grpSpPr>
          <a:xfrm>
            <a:off x="12766740" y="5023313"/>
            <a:ext cx="706919" cy="425794"/>
            <a:chOff x="0" y="0"/>
            <a:chExt cx="706917" cy="425793"/>
          </a:xfrm>
        </p:grpSpPr>
        <p:sp>
          <p:nvSpPr>
            <p:cNvPr id="933" name="Знак ''минус'' 394"/>
            <p:cNvSpPr/>
            <p:nvPr/>
          </p:nvSpPr>
          <p:spPr>
            <a:xfrm>
              <a:off x="-1" y="159926"/>
              <a:ext cx="462326" cy="1105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4" name="Прямая соединительная линия 395"/>
            <p:cNvSpPr/>
            <p:nvPr/>
          </p:nvSpPr>
          <p:spPr>
            <a:xfrm flipH="1">
              <a:off x="706917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8" name="Группа 396"/>
          <p:cNvGrpSpPr/>
          <p:nvPr/>
        </p:nvGrpSpPr>
        <p:grpSpPr>
          <a:xfrm>
            <a:off x="13573908" y="4852367"/>
            <a:ext cx="858366" cy="635688"/>
            <a:chOff x="-1" y="-1"/>
            <a:chExt cx="858365" cy="635687"/>
          </a:xfrm>
        </p:grpSpPr>
        <p:sp>
          <p:nvSpPr>
            <p:cNvPr id="936" name="Фигура, имеющая форму буквы L 397"/>
            <p:cNvSpPr/>
            <p:nvPr/>
          </p:nvSpPr>
          <p:spPr>
            <a:xfrm rot="18899526">
              <a:off x="50214" y="135967"/>
              <a:ext cx="535224" cy="36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37" name="Прямая соединительная линия 398"/>
            <p:cNvSpPr/>
            <p:nvPr/>
          </p:nvSpPr>
          <p:spPr>
            <a:xfrm>
              <a:off x="858363" y="199054"/>
              <a:ext cx="1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1" name="Группа 399"/>
          <p:cNvGrpSpPr/>
          <p:nvPr/>
        </p:nvGrpSpPr>
        <p:grpSpPr>
          <a:xfrm>
            <a:off x="14664204" y="5019519"/>
            <a:ext cx="692460" cy="425794"/>
            <a:chOff x="0" y="0"/>
            <a:chExt cx="692458" cy="425793"/>
          </a:xfrm>
        </p:grpSpPr>
        <p:sp>
          <p:nvSpPr>
            <p:cNvPr id="939" name="Google Shape;521;p48"/>
            <p:cNvSpPr/>
            <p:nvPr/>
          </p:nvSpPr>
          <p:spPr>
            <a:xfrm>
              <a:off x="0" y="369633"/>
              <a:ext cx="6103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40" name="Прямая соединительная линия 401"/>
            <p:cNvSpPr/>
            <p:nvPr/>
          </p:nvSpPr>
          <p:spPr>
            <a:xfrm flipH="1">
              <a:off x="692458" y="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4" name="Группа 402"/>
          <p:cNvGrpSpPr/>
          <p:nvPr/>
        </p:nvGrpSpPr>
        <p:grpSpPr>
          <a:xfrm>
            <a:off x="15686163" y="5020890"/>
            <a:ext cx="658251" cy="476510"/>
            <a:chOff x="12261" y="0"/>
            <a:chExt cx="658250" cy="476509"/>
          </a:xfrm>
        </p:grpSpPr>
        <p:sp>
          <p:nvSpPr>
            <p:cNvPr id="942" name="Звезда: 5 точек 403"/>
            <p:cNvSpPr/>
            <p:nvPr/>
          </p:nvSpPr>
          <p:spPr>
            <a:xfrm>
              <a:off x="12261" y="0"/>
              <a:ext cx="476513" cy="476510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43" name="Прямая соединительная линия 404"/>
            <p:cNvSpPr/>
            <p:nvPr/>
          </p:nvSpPr>
          <p:spPr>
            <a:xfrm flipH="1">
              <a:off x="670510" y="2305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7" name="Группа 405"/>
          <p:cNvGrpSpPr/>
          <p:nvPr/>
        </p:nvGrpSpPr>
        <p:grpSpPr>
          <a:xfrm>
            <a:off x="16647001" y="5026758"/>
            <a:ext cx="592831" cy="495530"/>
            <a:chOff x="0" y="-1"/>
            <a:chExt cx="592829" cy="495529"/>
          </a:xfrm>
        </p:grpSpPr>
        <p:sp>
          <p:nvSpPr>
            <p:cNvPr id="945" name="Полилиния: фигура 406"/>
            <p:cNvSpPr/>
            <p:nvPr/>
          </p:nvSpPr>
          <p:spPr>
            <a:xfrm flipH="1">
              <a:off x="-1" y="-2"/>
              <a:ext cx="372539" cy="49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46" name="Прямая соединительная линия 407"/>
            <p:cNvSpPr/>
            <p:nvPr/>
          </p:nvSpPr>
          <p:spPr>
            <a:xfrm flipH="1">
              <a:off x="592828" y="7960"/>
              <a:ext cx="1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0" name="Группа 3"/>
          <p:cNvGrpSpPr/>
          <p:nvPr/>
        </p:nvGrpSpPr>
        <p:grpSpPr>
          <a:xfrm>
            <a:off x="6666493" y="3620230"/>
            <a:ext cx="749217" cy="425796"/>
            <a:chOff x="0" y="0"/>
            <a:chExt cx="749215" cy="425794"/>
          </a:xfrm>
        </p:grpSpPr>
        <p:sp>
          <p:nvSpPr>
            <p:cNvPr id="948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49" name="Прямая соединительная линия 412"/>
            <p:cNvSpPr/>
            <p:nvPr/>
          </p:nvSpPr>
          <p:spPr>
            <a:xfrm flipH="1">
              <a:off x="721261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3" name="Группа 4"/>
          <p:cNvGrpSpPr/>
          <p:nvPr/>
        </p:nvGrpSpPr>
        <p:grpSpPr>
          <a:xfrm>
            <a:off x="8737576" y="3620230"/>
            <a:ext cx="749219" cy="425796"/>
            <a:chOff x="0" y="0"/>
            <a:chExt cx="749218" cy="425794"/>
          </a:xfrm>
        </p:grpSpPr>
        <p:sp>
          <p:nvSpPr>
            <p:cNvPr id="951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!</a:t>
              </a:r>
            </a:p>
          </p:txBody>
        </p:sp>
        <p:sp>
          <p:nvSpPr>
            <p:cNvPr id="952" name="Прямая соединительная линия 413"/>
            <p:cNvSpPr/>
            <p:nvPr/>
          </p:nvSpPr>
          <p:spPr>
            <a:xfrm flipH="1">
              <a:off x="691868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6" name="Группа 5"/>
          <p:cNvGrpSpPr/>
          <p:nvPr/>
        </p:nvGrpSpPr>
        <p:grpSpPr>
          <a:xfrm>
            <a:off x="9705571" y="3620230"/>
            <a:ext cx="749219" cy="425796"/>
            <a:chOff x="0" y="0"/>
            <a:chExt cx="749218" cy="425794"/>
          </a:xfrm>
        </p:grpSpPr>
        <p:sp>
          <p:nvSpPr>
            <p:cNvPr id="954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58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955" name="Прямая соединительная линия 414"/>
            <p:cNvSpPr/>
            <p:nvPr/>
          </p:nvSpPr>
          <p:spPr>
            <a:xfrm flipH="1">
              <a:off x="727160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9" name="Группа 6"/>
          <p:cNvGrpSpPr/>
          <p:nvPr/>
        </p:nvGrpSpPr>
        <p:grpSpPr>
          <a:xfrm>
            <a:off x="10769100" y="3559795"/>
            <a:ext cx="735386" cy="529667"/>
            <a:chOff x="0" y="0"/>
            <a:chExt cx="735384" cy="529666"/>
          </a:xfrm>
        </p:grpSpPr>
        <p:sp>
          <p:nvSpPr>
            <p:cNvPr id="957" name="Знак ''плюс'' 302"/>
            <p:cNvSpPr/>
            <p:nvPr/>
          </p:nvSpPr>
          <p:spPr>
            <a:xfrm>
              <a:off x="0" y="-1"/>
              <a:ext cx="529670" cy="52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58" name="Прямая соединительная линия 415"/>
            <p:cNvSpPr/>
            <p:nvPr/>
          </p:nvSpPr>
          <p:spPr>
            <a:xfrm flipH="1">
              <a:off x="735384" y="60433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2" name="Группа 7"/>
          <p:cNvGrpSpPr/>
          <p:nvPr/>
        </p:nvGrpSpPr>
        <p:grpSpPr>
          <a:xfrm>
            <a:off x="11700004" y="3450140"/>
            <a:ext cx="798438" cy="748979"/>
            <a:chOff x="0" y="0"/>
            <a:chExt cx="798436" cy="748977"/>
          </a:xfrm>
        </p:grpSpPr>
        <p:sp>
          <p:nvSpPr>
            <p:cNvPr id="960" name="Знак ''плюс'' 311"/>
            <p:cNvSpPr/>
            <p:nvPr/>
          </p:nvSpPr>
          <p:spPr>
            <a:xfrm rot="2648324">
              <a:off x="109654" y="109655"/>
              <a:ext cx="529668" cy="52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1" name="Прямая соединительная линия 416"/>
            <p:cNvSpPr/>
            <p:nvPr/>
          </p:nvSpPr>
          <p:spPr>
            <a:xfrm flipH="1">
              <a:off x="798434" y="170089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5" name="Группа 8"/>
          <p:cNvGrpSpPr/>
          <p:nvPr/>
        </p:nvGrpSpPr>
        <p:grpSpPr>
          <a:xfrm>
            <a:off x="12806244" y="3620230"/>
            <a:ext cx="740522" cy="425796"/>
            <a:chOff x="0" y="0"/>
            <a:chExt cx="740520" cy="425794"/>
          </a:xfrm>
        </p:grpSpPr>
        <p:sp>
          <p:nvSpPr>
            <p:cNvPr id="963" name="Знак ''минус'' 320"/>
            <p:cNvSpPr/>
            <p:nvPr/>
          </p:nvSpPr>
          <p:spPr>
            <a:xfrm>
              <a:off x="-1" y="128260"/>
              <a:ext cx="529670" cy="15227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4" name="Прямая соединительная линия 417"/>
            <p:cNvSpPr/>
            <p:nvPr/>
          </p:nvSpPr>
          <p:spPr>
            <a:xfrm flipH="1">
              <a:off x="740520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68" name="Группа 9"/>
          <p:cNvGrpSpPr/>
          <p:nvPr/>
        </p:nvGrpSpPr>
        <p:grpSpPr>
          <a:xfrm>
            <a:off x="13592614" y="3372015"/>
            <a:ext cx="839660" cy="735940"/>
            <a:chOff x="-1" y="0"/>
            <a:chExt cx="839659" cy="735938"/>
          </a:xfrm>
        </p:grpSpPr>
        <p:sp>
          <p:nvSpPr>
            <p:cNvPr id="966" name="Фигура, имеющая форму буквы L 329"/>
            <p:cNvSpPr/>
            <p:nvPr/>
          </p:nvSpPr>
          <p:spPr>
            <a:xfrm rot="18899526">
              <a:off x="58134" y="157410"/>
              <a:ext cx="619630" cy="42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67" name="Прямая соединительная линия 418"/>
            <p:cNvSpPr/>
            <p:nvPr/>
          </p:nvSpPr>
          <p:spPr>
            <a:xfrm>
              <a:off x="839657" y="248214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1" name="Группа 10"/>
          <p:cNvGrpSpPr/>
          <p:nvPr/>
        </p:nvGrpSpPr>
        <p:grpSpPr>
          <a:xfrm>
            <a:off x="14699217" y="3620230"/>
            <a:ext cx="715305" cy="425796"/>
            <a:chOff x="0" y="0"/>
            <a:chExt cx="715303" cy="425794"/>
          </a:xfrm>
        </p:grpSpPr>
        <p:sp>
          <p:nvSpPr>
            <p:cNvPr id="969" name="Google Shape;521;p48"/>
            <p:cNvSpPr/>
            <p:nvPr/>
          </p:nvSpPr>
          <p:spPr>
            <a:xfrm>
              <a:off x="0" y="382459"/>
              <a:ext cx="6691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70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970" name="Прямая соединительная линия 419"/>
            <p:cNvSpPr/>
            <p:nvPr/>
          </p:nvSpPr>
          <p:spPr>
            <a:xfrm flipH="1">
              <a:off x="715303" y="0"/>
              <a:ext cx="1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4" name="Группа 11"/>
          <p:cNvGrpSpPr/>
          <p:nvPr/>
        </p:nvGrpSpPr>
        <p:grpSpPr>
          <a:xfrm>
            <a:off x="15631158" y="3543973"/>
            <a:ext cx="758687" cy="584984"/>
            <a:chOff x="15052" y="0"/>
            <a:chExt cx="758686" cy="584982"/>
          </a:xfrm>
        </p:grpSpPr>
        <p:sp>
          <p:nvSpPr>
            <p:cNvPr id="972" name="Звезда: 5 точек 347"/>
            <p:cNvSpPr/>
            <p:nvPr/>
          </p:nvSpPr>
          <p:spPr>
            <a:xfrm>
              <a:off x="15052" y="0"/>
              <a:ext cx="584987" cy="584983"/>
            </a:xfrm>
            <a:prstGeom prst="star5">
              <a:avLst>
                <a:gd name="adj" fmla="val 22688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73" name="Прямая соединительная линия 420"/>
            <p:cNvSpPr/>
            <p:nvPr/>
          </p:nvSpPr>
          <p:spPr>
            <a:xfrm flipH="1">
              <a:off x="773737" y="76255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7" name="Группа 12"/>
          <p:cNvGrpSpPr/>
          <p:nvPr/>
        </p:nvGrpSpPr>
        <p:grpSpPr>
          <a:xfrm>
            <a:off x="16602901" y="3551601"/>
            <a:ext cx="636930" cy="639990"/>
            <a:chOff x="0" y="0"/>
            <a:chExt cx="636928" cy="639988"/>
          </a:xfrm>
        </p:grpSpPr>
        <p:sp>
          <p:nvSpPr>
            <p:cNvPr id="975" name="Полилиния: фигура 366"/>
            <p:cNvSpPr/>
            <p:nvPr/>
          </p:nvSpPr>
          <p:spPr>
            <a:xfrm flipH="1">
              <a:off x="-1" y="0"/>
              <a:ext cx="481146" cy="6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976" name="Прямая соединительная линия 421"/>
            <p:cNvSpPr/>
            <p:nvPr/>
          </p:nvSpPr>
          <p:spPr>
            <a:xfrm flipH="1">
              <a:off x="636928" y="68627"/>
              <a:ext cx="1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9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Группа 55"/>
          <p:cNvGrpSpPr/>
          <p:nvPr/>
        </p:nvGrpSpPr>
        <p:grpSpPr>
          <a:xfrm>
            <a:off x="9407383" y="826186"/>
            <a:ext cx="2517772" cy="1936990"/>
            <a:chOff x="0" y="0"/>
            <a:chExt cx="2517770" cy="1936988"/>
          </a:xfrm>
        </p:grpSpPr>
        <p:sp>
          <p:nvSpPr>
            <p:cNvPr id="985" name="Полилиния: фигура 43"/>
            <p:cNvSpPr/>
            <p:nvPr/>
          </p:nvSpPr>
          <p:spPr>
            <a:xfrm>
              <a:off x="289320" y="1058822"/>
              <a:ext cx="103869" cy="54767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6" name="Полилиния: фигура 44"/>
            <p:cNvSpPr/>
            <p:nvPr/>
          </p:nvSpPr>
          <p:spPr>
            <a:xfrm>
              <a:off x="289320" y="1625383"/>
              <a:ext cx="103869" cy="31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35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1"/>
                    <a:pt x="4835" y="0"/>
                    <a:pt x="10800" y="0"/>
                  </a:cubicBezTo>
                  <a:cubicBezTo>
                    <a:pt x="16765" y="0"/>
                    <a:pt x="21600" y="1611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7" name="Полилиния: фигура 45"/>
            <p:cNvSpPr/>
            <p:nvPr/>
          </p:nvSpPr>
          <p:spPr>
            <a:xfrm>
              <a:off x="242107" y="1521510"/>
              <a:ext cx="207739" cy="20774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8" name="Полилиния: фигура 46"/>
            <p:cNvSpPr/>
            <p:nvPr/>
          </p:nvSpPr>
          <p:spPr>
            <a:xfrm>
              <a:off x="138236" y="435623"/>
              <a:ext cx="2379536" cy="868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fill="norm" stroke="1" extrusionOk="0">
                  <a:moveTo>
                    <a:pt x="16435" y="21552"/>
                  </a:moveTo>
                  <a:lnTo>
                    <a:pt x="21230" y="15709"/>
                  </a:lnTo>
                  <a:cubicBezTo>
                    <a:pt x="21455" y="15425"/>
                    <a:pt x="21600" y="14808"/>
                    <a:pt x="21600" y="14130"/>
                  </a:cubicBezTo>
                  <a:cubicBezTo>
                    <a:pt x="21600" y="13451"/>
                    <a:pt x="21455" y="12834"/>
                    <a:pt x="21230" y="12550"/>
                  </a:cubicBezTo>
                  <a:lnTo>
                    <a:pt x="11049" y="145"/>
                  </a:lnTo>
                  <a:cubicBezTo>
                    <a:pt x="10890" y="-48"/>
                    <a:pt x="10709" y="-48"/>
                    <a:pt x="10551" y="145"/>
                  </a:cubicBezTo>
                  <a:lnTo>
                    <a:pt x="370" y="12550"/>
                  </a:lnTo>
                  <a:cubicBezTo>
                    <a:pt x="144" y="12834"/>
                    <a:pt x="0" y="13451"/>
                    <a:pt x="0" y="14130"/>
                  </a:cubicBezTo>
                  <a:cubicBezTo>
                    <a:pt x="0" y="14808"/>
                    <a:pt x="144" y="15425"/>
                    <a:pt x="370" y="15709"/>
                  </a:cubicBezTo>
                  <a:lnTo>
                    <a:pt x="5165" y="21552"/>
                  </a:lnTo>
                  <a:lnTo>
                    <a:pt x="16435" y="21552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9" name="Полилиния: фигура 47"/>
            <p:cNvSpPr/>
            <p:nvPr/>
          </p:nvSpPr>
          <p:spPr>
            <a:xfrm>
              <a:off x="704794" y="1058822"/>
              <a:ext cx="1246428" cy="67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fill="norm" stroke="1" extrusionOk="0">
                  <a:moveTo>
                    <a:pt x="21600" y="3275"/>
                  </a:moveTo>
                  <a:lnTo>
                    <a:pt x="21600" y="19883"/>
                  </a:lnTo>
                  <a:cubicBezTo>
                    <a:pt x="21598" y="20413"/>
                    <a:pt x="21455" y="20909"/>
                    <a:pt x="21217" y="21215"/>
                  </a:cubicBezTo>
                  <a:cubicBezTo>
                    <a:pt x="20979" y="21521"/>
                    <a:pt x="20675" y="21600"/>
                    <a:pt x="20399" y="21427"/>
                  </a:cubicBezTo>
                  <a:cubicBezTo>
                    <a:pt x="17256" y="20073"/>
                    <a:pt x="14029" y="19476"/>
                    <a:pt x="10800" y="19650"/>
                  </a:cubicBezTo>
                  <a:cubicBezTo>
                    <a:pt x="7571" y="19476"/>
                    <a:pt x="4344" y="20073"/>
                    <a:pt x="1201" y="21427"/>
                  </a:cubicBezTo>
                  <a:cubicBezTo>
                    <a:pt x="925" y="21600"/>
                    <a:pt x="621" y="21521"/>
                    <a:pt x="383" y="21215"/>
                  </a:cubicBezTo>
                  <a:cubicBezTo>
                    <a:pt x="145" y="20909"/>
                    <a:pt x="2" y="20413"/>
                    <a:pt x="0" y="19883"/>
                  </a:cubicBezTo>
                  <a:lnTo>
                    <a:pt x="0" y="3275"/>
                  </a:lnTo>
                  <a:cubicBezTo>
                    <a:pt x="0" y="1474"/>
                    <a:pt x="4833" y="0"/>
                    <a:pt x="10800" y="0"/>
                  </a:cubicBezTo>
                  <a:cubicBezTo>
                    <a:pt x="16767" y="0"/>
                    <a:pt x="21600" y="1474"/>
                    <a:pt x="21600" y="327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0" name="Полилиния: фигура 48"/>
            <p:cNvSpPr/>
            <p:nvPr/>
          </p:nvSpPr>
          <p:spPr>
            <a:xfrm>
              <a:off x="151078" y="920589"/>
              <a:ext cx="78184" cy="52198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1" name="Полилиния: фигура 49"/>
            <p:cNvSpPr/>
            <p:nvPr/>
          </p:nvSpPr>
          <p:spPr>
            <a:xfrm>
              <a:off x="151078" y="1487142"/>
              <a:ext cx="78184" cy="28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35" y="21600"/>
                    <a:pt x="0" y="20278"/>
                    <a:pt x="0" y="18647"/>
                  </a:cubicBezTo>
                  <a:lnTo>
                    <a:pt x="0" y="2953"/>
                  </a:lnTo>
                  <a:cubicBezTo>
                    <a:pt x="0" y="1322"/>
                    <a:pt x="4835" y="0"/>
                    <a:pt x="10800" y="0"/>
                  </a:cubicBezTo>
                  <a:cubicBezTo>
                    <a:pt x="16765" y="0"/>
                    <a:pt x="21600" y="1322"/>
                    <a:pt x="21600" y="2953"/>
                  </a:cubicBezTo>
                  <a:lnTo>
                    <a:pt x="21600" y="18647"/>
                  </a:lnTo>
                  <a:cubicBezTo>
                    <a:pt x="21600" y="2027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2" name="Полилиния: фигура 50"/>
            <p:cNvSpPr/>
            <p:nvPr/>
          </p:nvSpPr>
          <p:spPr>
            <a:xfrm>
              <a:off x="103866" y="1383278"/>
              <a:ext cx="182053" cy="18204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3" name="Полилиния: фигура 51"/>
            <p:cNvSpPr/>
            <p:nvPr/>
          </p:nvSpPr>
          <p:spPr>
            <a:xfrm>
              <a:off x="0" y="297386"/>
              <a:ext cx="2353845" cy="84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fill="norm" stroke="1" extrusionOk="0">
                  <a:moveTo>
                    <a:pt x="11004" y="121"/>
                  </a:moveTo>
                  <a:lnTo>
                    <a:pt x="21295" y="12907"/>
                  </a:lnTo>
                  <a:cubicBezTo>
                    <a:pt x="21295" y="12907"/>
                    <a:pt x="21295" y="12908"/>
                    <a:pt x="21295" y="12908"/>
                  </a:cubicBezTo>
                  <a:cubicBezTo>
                    <a:pt x="21481" y="13147"/>
                    <a:pt x="21600" y="13666"/>
                    <a:pt x="21600" y="14237"/>
                  </a:cubicBezTo>
                  <a:cubicBezTo>
                    <a:pt x="21600" y="14808"/>
                    <a:pt x="21481" y="15327"/>
                    <a:pt x="21295" y="15566"/>
                  </a:cubicBezTo>
                  <a:cubicBezTo>
                    <a:pt x="21295" y="15566"/>
                    <a:pt x="21295" y="15567"/>
                    <a:pt x="21295" y="15567"/>
                  </a:cubicBezTo>
                  <a:lnTo>
                    <a:pt x="16472" y="21560"/>
                  </a:lnTo>
                  <a:lnTo>
                    <a:pt x="5128" y="21560"/>
                  </a:lnTo>
                  <a:lnTo>
                    <a:pt x="305" y="15567"/>
                  </a:lnTo>
                  <a:cubicBezTo>
                    <a:pt x="305" y="15567"/>
                    <a:pt x="305" y="15567"/>
                    <a:pt x="305" y="15566"/>
                  </a:cubicBezTo>
                  <a:cubicBezTo>
                    <a:pt x="119" y="15327"/>
                    <a:pt x="0" y="14808"/>
                    <a:pt x="0" y="14237"/>
                  </a:cubicBezTo>
                  <a:cubicBezTo>
                    <a:pt x="0" y="13666"/>
                    <a:pt x="119" y="13147"/>
                    <a:pt x="305" y="12908"/>
                  </a:cubicBezTo>
                  <a:cubicBezTo>
                    <a:pt x="305" y="12908"/>
                    <a:pt x="305" y="12907"/>
                    <a:pt x="305" y="12907"/>
                  </a:cubicBezTo>
                  <a:lnTo>
                    <a:pt x="10596" y="121"/>
                  </a:lnTo>
                  <a:cubicBezTo>
                    <a:pt x="10726" y="-40"/>
                    <a:pt x="10874" y="-40"/>
                    <a:pt x="11004" y="1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4" name="Полилиния: фигура 52"/>
            <p:cNvSpPr/>
            <p:nvPr/>
          </p:nvSpPr>
          <p:spPr>
            <a:xfrm>
              <a:off x="566553" y="920589"/>
              <a:ext cx="1220740" cy="65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fill="norm" stroke="1" extrusionOk="0">
                  <a:moveTo>
                    <a:pt x="20675" y="21464"/>
                  </a:moveTo>
                  <a:lnTo>
                    <a:pt x="20665" y="21457"/>
                  </a:lnTo>
                  <a:lnTo>
                    <a:pt x="20653" y="21453"/>
                  </a:lnTo>
                  <a:cubicBezTo>
                    <a:pt x="17427" y="20037"/>
                    <a:pt x="14114" y="19412"/>
                    <a:pt x="10800" y="19593"/>
                  </a:cubicBezTo>
                  <a:cubicBezTo>
                    <a:pt x="7486" y="19412"/>
                    <a:pt x="4173" y="20037"/>
                    <a:pt x="946" y="21453"/>
                  </a:cubicBezTo>
                  <a:lnTo>
                    <a:pt x="935" y="21457"/>
                  </a:lnTo>
                  <a:lnTo>
                    <a:pt x="925" y="21464"/>
                  </a:lnTo>
                  <a:cubicBezTo>
                    <a:pt x="712" y="21600"/>
                    <a:pt x="478" y="21538"/>
                    <a:pt x="294" y="21298"/>
                  </a:cubicBezTo>
                  <a:cubicBezTo>
                    <a:pt x="111" y="21058"/>
                    <a:pt x="2" y="20670"/>
                    <a:pt x="0" y="20256"/>
                  </a:cubicBezTo>
                  <a:lnTo>
                    <a:pt x="0" y="2984"/>
                  </a:lnTo>
                  <a:cubicBezTo>
                    <a:pt x="0" y="2935"/>
                    <a:pt x="16" y="2815"/>
                    <a:pt x="140" y="2628"/>
                  </a:cubicBezTo>
                  <a:cubicBezTo>
                    <a:pt x="261" y="2446"/>
                    <a:pt x="453" y="2251"/>
                    <a:pt x="722" y="2054"/>
                  </a:cubicBezTo>
                  <a:cubicBezTo>
                    <a:pt x="1258" y="1663"/>
                    <a:pt x="2047" y="1302"/>
                    <a:pt x="3039" y="995"/>
                  </a:cubicBezTo>
                  <a:cubicBezTo>
                    <a:pt x="5019" y="382"/>
                    <a:pt x="7762" y="0"/>
                    <a:pt x="10800" y="0"/>
                  </a:cubicBezTo>
                  <a:cubicBezTo>
                    <a:pt x="13838" y="0"/>
                    <a:pt x="16581" y="382"/>
                    <a:pt x="18561" y="995"/>
                  </a:cubicBezTo>
                  <a:cubicBezTo>
                    <a:pt x="19553" y="1302"/>
                    <a:pt x="20342" y="1663"/>
                    <a:pt x="20878" y="2054"/>
                  </a:cubicBezTo>
                  <a:cubicBezTo>
                    <a:pt x="21147" y="2251"/>
                    <a:pt x="21339" y="2446"/>
                    <a:pt x="21460" y="2628"/>
                  </a:cubicBezTo>
                  <a:cubicBezTo>
                    <a:pt x="21584" y="2815"/>
                    <a:pt x="21600" y="2935"/>
                    <a:pt x="21600" y="2984"/>
                  </a:cubicBezTo>
                  <a:lnTo>
                    <a:pt x="21600" y="20256"/>
                  </a:lnTo>
                  <a:cubicBezTo>
                    <a:pt x="21598" y="20670"/>
                    <a:pt x="21489" y="21058"/>
                    <a:pt x="21306" y="21298"/>
                  </a:cubicBezTo>
                  <a:cubicBezTo>
                    <a:pt x="21122" y="21538"/>
                    <a:pt x="20888" y="21600"/>
                    <a:pt x="20675" y="2146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5" name="Знак ''плюс'' 339"/>
            <p:cNvSpPr/>
            <p:nvPr/>
          </p:nvSpPr>
          <p:spPr>
            <a:xfrm>
              <a:off x="2246026" y="371644"/>
              <a:ext cx="228392" cy="22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6" name="Знак ''плюс'' 357"/>
            <p:cNvSpPr/>
            <p:nvPr/>
          </p:nvSpPr>
          <p:spPr>
            <a:xfrm>
              <a:off x="1636149" y="-1"/>
              <a:ext cx="408154" cy="40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03" name="Группа 64"/>
          <p:cNvGrpSpPr/>
          <p:nvPr/>
        </p:nvGrpSpPr>
        <p:grpSpPr>
          <a:xfrm>
            <a:off x="12333688" y="717307"/>
            <a:ext cx="1702286" cy="1965930"/>
            <a:chOff x="-8" y="0"/>
            <a:chExt cx="1702285" cy="1965928"/>
          </a:xfrm>
        </p:grpSpPr>
        <p:sp>
          <p:nvSpPr>
            <p:cNvPr id="998" name="Полилиния: фигура 59"/>
            <p:cNvSpPr/>
            <p:nvPr/>
          </p:nvSpPr>
          <p:spPr>
            <a:xfrm>
              <a:off x="266461" y="340776"/>
              <a:ext cx="1064784" cy="162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43" fill="norm" stroke="1" extrusionOk="0">
                  <a:moveTo>
                    <a:pt x="10" y="11882"/>
                  </a:moveTo>
                  <a:lnTo>
                    <a:pt x="6127" y="82"/>
                  </a:lnTo>
                  <a:cubicBezTo>
                    <a:pt x="6153" y="33"/>
                    <a:pt x="6223" y="0"/>
                    <a:pt x="6303" y="0"/>
                  </a:cubicBezTo>
                  <a:lnTo>
                    <a:pt x="21336" y="0"/>
                  </a:lnTo>
                  <a:cubicBezTo>
                    <a:pt x="21480" y="0"/>
                    <a:pt x="21569" y="103"/>
                    <a:pt x="21495" y="184"/>
                  </a:cubicBezTo>
                  <a:lnTo>
                    <a:pt x="14199" y="8200"/>
                  </a:lnTo>
                  <a:cubicBezTo>
                    <a:pt x="14125" y="8281"/>
                    <a:pt x="14214" y="8384"/>
                    <a:pt x="14358" y="8384"/>
                  </a:cubicBezTo>
                  <a:lnTo>
                    <a:pt x="20344" y="8384"/>
                  </a:lnTo>
                  <a:cubicBezTo>
                    <a:pt x="20501" y="8384"/>
                    <a:pt x="20587" y="8504"/>
                    <a:pt x="20487" y="8583"/>
                  </a:cubicBezTo>
                  <a:lnTo>
                    <a:pt x="4197" y="21498"/>
                  </a:lnTo>
                  <a:cubicBezTo>
                    <a:pt x="4069" y="21600"/>
                    <a:pt x="3820" y="21514"/>
                    <a:pt x="3876" y="21387"/>
                  </a:cubicBezTo>
                  <a:lnTo>
                    <a:pt x="7951" y="12198"/>
                  </a:lnTo>
                  <a:cubicBezTo>
                    <a:pt x="7985" y="12120"/>
                    <a:pt x="7896" y="12043"/>
                    <a:pt x="7773" y="12043"/>
                  </a:cubicBezTo>
                  <a:lnTo>
                    <a:pt x="185" y="12043"/>
                  </a:lnTo>
                  <a:cubicBezTo>
                    <a:pt x="58" y="12043"/>
                    <a:pt x="-31" y="11961"/>
                    <a:pt x="10" y="11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9" name="Полилиния: фигура 60"/>
            <p:cNvSpPr/>
            <p:nvPr/>
          </p:nvSpPr>
          <p:spPr>
            <a:xfrm>
              <a:off x="-9" y="131408"/>
              <a:ext cx="360550" cy="54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30" fill="norm" stroke="1" extrusionOk="0">
                  <a:moveTo>
                    <a:pt x="29" y="11945"/>
                  </a:moveTo>
                  <a:lnTo>
                    <a:pt x="5978" y="246"/>
                  </a:lnTo>
                  <a:cubicBezTo>
                    <a:pt x="6053" y="99"/>
                    <a:pt x="6260" y="0"/>
                    <a:pt x="6492" y="0"/>
                  </a:cubicBezTo>
                  <a:lnTo>
                    <a:pt x="20826" y="0"/>
                  </a:lnTo>
                  <a:cubicBezTo>
                    <a:pt x="21248" y="0"/>
                    <a:pt x="21509" y="308"/>
                    <a:pt x="21293" y="550"/>
                  </a:cubicBezTo>
                  <a:lnTo>
                    <a:pt x="14552" y="8100"/>
                  </a:lnTo>
                  <a:cubicBezTo>
                    <a:pt x="14335" y="8343"/>
                    <a:pt x="14596" y="8651"/>
                    <a:pt x="15018" y="8651"/>
                  </a:cubicBezTo>
                  <a:lnTo>
                    <a:pt x="19692" y="8651"/>
                  </a:lnTo>
                  <a:cubicBezTo>
                    <a:pt x="20152" y="8651"/>
                    <a:pt x="20404" y="9009"/>
                    <a:pt x="20111" y="9246"/>
                  </a:cubicBezTo>
                  <a:lnTo>
                    <a:pt x="5203" y="21296"/>
                  </a:lnTo>
                  <a:cubicBezTo>
                    <a:pt x="4827" y="21600"/>
                    <a:pt x="4098" y="21341"/>
                    <a:pt x="4262" y="20962"/>
                  </a:cubicBezTo>
                  <a:lnTo>
                    <a:pt x="7773" y="12891"/>
                  </a:lnTo>
                  <a:cubicBezTo>
                    <a:pt x="7874" y="12658"/>
                    <a:pt x="7614" y="12425"/>
                    <a:pt x="7252" y="12425"/>
                  </a:cubicBezTo>
                  <a:lnTo>
                    <a:pt x="543" y="12425"/>
                  </a:lnTo>
                  <a:cubicBezTo>
                    <a:pt x="171" y="12425"/>
                    <a:pt x="-91" y="12180"/>
                    <a:pt x="29" y="119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0" name="Полилиния: фигура 61"/>
            <p:cNvSpPr/>
            <p:nvPr/>
          </p:nvSpPr>
          <p:spPr>
            <a:xfrm flipV="1">
              <a:off x="1370158" y="-1"/>
              <a:ext cx="133650" cy="150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1" name="Полилиния: фигура 62"/>
            <p:cNvSpPr/>
            <p:nvPr/>
          </p:nvSpPr>
          <p:spPr>
            <a:xfrm flipV="1">
              <a:off x="1475671" y="230486"/>
              <a:ext cx="194557" cy="524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2" name="Полилиния: фигура 63"/>
            <p:cNvSpPr/>
            <p:nvPr/>
          </p:nvSpPr>
          <p:spPr>
            <a:xfrm>
              <a:off x="1503613" y="488889"/>
              <a:ext cx="198664" cy="3369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07" name="Группа 113"/>
          <p:cNvGrpSpPr/>
          <p:nvPr/>
        </p:nvGrpSpPr>
        <p:grpSpPr>
          <a:xfrm>
            <a:off x="12138077" y="3344578"/>
            <a:ext cx="1536480" cy="2040351"/>
            <a:chOff x="-5" y="-1"/>
            <a:chExt cx="1536479" cy="2040350"/>
          </a:xfrm>
        </p:grpSpPr>
        <p:sp>
          <p:nvSpPr>
            <p:cNvPr id="1004" name="Полилиния: фигура 346"/>
            <p:cNvSpPr/>
            <p:nvPr/>
          </p:nvSpPr>
          <p:spPr>
            <a:xfrm>
              <a:off x="117659" y="-1"/>
              <a:ext cx="1418816" cy="193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fill="norm" stroke="1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5" name="Полилиния: фигура 111"/>
            <p:cNvSpPr/>
            <p:nvPr/>
          </p:nvSpPr>
          <p:spPr>
            <a:xfrm>
              <a:off x="-6" y="104519"/>
              <a:ext cx="1418818" cy="193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fill="norm" stroke="1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6" name="Полилиния: фигура 112"/>
            <p:cNvSpPr/>
            <p:nvPr/>
          </p:nvSpPr>
          <p:spPr>
            <a:xfrm>
              <a:off x="420861" y="905839"/>
              <a:ext cx="727567" cy="113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3" h="20847" fill="norm" stroke="1" extrusionOk="0">
                  <a:moveTo>
                    <a:pt x="4136" y="20182"/>
                  </a:moveTo>
                  <a:cubicBezTo>
                    <a:pt x="4245" y="20259"/>
                    <a:pt x="4383" y="20301"/>
                    <a:pt x="4526" y="20301"/>
                  </a:cubicBezTo>
                  <a:lnTo>
                    <a:pt x="4525" y="20302"/>
                  </a:lnTo>
                  <a:cubicBezTo>
                    <a:pt x="8084" y="21591"/>
                    <a:pt x="11493" y="20295"/>
                    <a:pt x="12753" y="19486"/>
                  </a:cubicBezTo>
                  <a:cubicBezTo>
                    <a:pt x="12804" y="19444"/>
                    <a:pt x="18019" y="15305"/>
                    <a:pt x="14984" y="10055"/>
                  </a:cubicBezTo>
                  <a:cubicBezTo>
                    <a:pt x="14570" y="9164"/>
                    <a:pt x="13990" y="8335"/>
                    <a:pt x="13264" y="7599"/>
                  </a:cubicBezTo>
                  <a:cubicBezTo>
                    <a:pt x="12332" y="6682"/>
                    <a:pt x="11463" y="5721"/>
                    <a:pt x="10660" y="4721"/>
                  </a:cubicBezTo>
                  <a:lnTo>
                    <a:pt x="10418" y="4411"/>
                  </a:lnTo>
                  <a:cubicBezTo>
                    <a:pt x="9952" y="3833"/>
                    <a:pt x="9689" y="3158"/>
                    <a:pt x="9658" y="2461"/>
                  </a:cubicBezTo>
                  <a:cubicBezTo>
                    <a:pt x="9644" y="1862"/>
                    <a:pt x="9812" y="1270"/>
                    <a:pt x="10146" y="741"/>
                  </a:cubicBezTo>
                  <a:cubicBezTo>
                    <a:pt x="10206" y="643"/>
                    <a:pt x="10226" y="532"/>
                    <a:pt x="10204" y="424"/>
                  </a:cubicBezTo>
                  <a:cubicBezTo>
                    <a:pt x="10182" y="315"/>
                    <a:pt x="10119" y="216"/>
                    <a:pt x="10024" y="140"/>
                  </a:cubicBezTo>
                  <a:cubicBezTo>
                    <a:pt x="9929" y="64"/>
                    <a:pt x="9808" y="17"/>
                    <a:pt x="9677" y="4"/>
                  </a:cubicBezTo>
                  <a:cubicBezTo>
                    <a:pt x="9547" y="-9"/>
                    <a:pt x="9416" y="14"/>
                    <a:pt x="9303" y="69"/>
                  </a:cubicBezTo>
                  <a:cubicBezTo>
                    <a:pt x="7388" y="1147"/>
                    <a:pt x="5872" y="2654"/>
                    <a:pt x="4928" y="4419"/>
                  </a:cubicBezTo>
                  <a:cubicBezTo>
                    <a:pt x="3984" y="6185"/>
                    <a:pt x="3650" y="8137"/>
                    <a:pt x="3964" y="10054"/>
                  </a:cubicBezTo>
                  <a:cubicBezTo>
                    <a:pt x="3368" y="9455"/>
                    <a:pt x="3035" y="8704"/>
                    <a:pt x="3019" y="7924"/>
                  </a:cubicBezTo>
                  <a:cubicBezTo>
                    <a:pt x="3012" y="7818"/>
                    <a:pt x="2964" y="7716"/>
                    <a:pt x="2884" y="7634"/>
                  </a:cubicBezTo>
                  <a:cubicBezTo>
                    <a:pt x="2804" y="7552"/>
                    <a:pt x="2695" y="7493"/>
                    <a:pt x="2573" y="7465"/>
                  </a:cubicBezTo>
                  <a:cubicBezTo>
                    <a:pt x="2451" y="7437"/>
                    <a:pt x="2321" y="7442"/>
                    <a:pt x="2203" y="7480"/>
                  </a:cubicBezTo>
                  <a:cubicBezTo>
                    <a:pt x="2084" y="7517"/>
                    <a:pt x="1982" y="7584"/>
                    <a:pt x="1912" y="7673"/>
                  </a:cubicBezTo>
                  <a:cubicBezTo>
                    <a:pt x="1856" y="7742"/>
                    <a:pt x="-3581" y="14723"/>
                    <a:pt x="4136" y="201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26" name="Группа 237"/>
          <p:cNvGrpSpPr/>
          <p:nvPr/>
        </p:nvGrpSpPr>
        <p:grpSpPr>
          <a:xfrm>
            <a:off x="14442075" y="3393019"/>
            <a:ext cx="2365579" cy="2072454"/>
            <a:chOff x="0" y="0"/>
            <a:chExt cx="2365577" cy="2072452"/>
          </a:xfrm>
        </p:grpSpPr>
        <p:sp>
          <p:nvSpPr>
            <p:cNvPr id="1008" name="Полилиния: фигура 347"/>
            <p:cNvSpPr/>
            <p:nvPr/>
          </p:nvSpPr>
          <p:spPr>
            <a:xfrm rot="2858317">
              <a:off x="595851" y="302725"/>
              <a:ext cx="1467001" cy="146700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9" name="Полилиния: фигура 220"/>
            <p:cNvSpPr/>
            <p:nvPr/>
          </p:nvSpPr>
          <p:spPr>
            <a:xfrm>
              <a:off x="1165977" y="803799"/>
              <a:ext cx="88332" cy="25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42" fill="norm" stroke="1" extrusionOk="0">
                  <a:moveTo>
                    <a:pt x="5725" y="379"/>
                  </a:moveTo>
                  <a:cubicBezTo>
                    <a:pt x="4500" y="-96"/>
                    <a:pt x="2417" y="-129"/>
                    <a:pt x="1074" y="303"/>
                  </a:cubicBezTo>
                  <a:cubicBezTo>
                    <a:pt x="-269" y="736"/>
                    <a:pt x="-366" y="1471"/>
                    <a:pt x="861" y="1945"/>
                  </a:cubicBezTo>
                  <a:lnTo>
                    <a:pt x="5725" y="379"/>
                  </a:lnTo>
                  <a:close/>
                  <a:moveTo>
                    <a:pt x="2435" y="19321"/>
                  </a:moveTo>
                  <a:cubicBezTo>
                    <a:pt x="1091" y="19753"/>
                    <a:pt x="995" y="20489"/>
                    <a:pt x="2222" y="20963"/>
                  </a:cubicBezTo>
                  <a:cubicBezTo>
                    <a:pt x="3447" y="21437"/>
                    <a:pt x="5530" y="21471"/>
                    <a:pt x="6873" y="21039"/>
                  </a:cubicBezTo>
                  <a:lnTo>
                    <a:pt x="2435" y="19321"/>
                  </a:lnTo>
                  <a:close/>
                  <a:moveTo>
                    <a:pt x="3293" y="1162"/>
                  </a:moveTo>
                  <a:cubicBezTo>
                    <a:pt x="861" y="1945"/>
                    <a:pt x="859" y="1945"/>
                    <a:pt x="859" y="1945"/>
                  </a:cubicBezTo>
                  <a:cubicBezTo>
                    <a:pt x="859" y="1945"/>
                    <a:pt x="859" y="1944"/>
                    <a:pt x="859" y="1944"/>
                  </a:cubicBezTo>
                  <a:cubicBezTo>
                    <a:pt x="859" y="1944"/>
                    <a:pt x="859" y="1944"/>
                    <a:pt x="859" y="1945"/>
                  </a:cubicBezTo>
                  <a:cubicBezTo>
                    <a:pt x="859" y="1945"/>
                    <a:pt x="861" y="1946"/>
                    <a:pt x="863" y="1947"/>
                  </a:cubicBezTo>
                  <a:cubicBezTo>
                    <a:pt x="870" y="1949"/>
                    <a:pt x="879" y="1952"/>
                    <a:pt x="892" y="1957"/>
                  </a:cubicBezTo>
                  <a:cubicBezTo>
                    <a:pt x="918" y="1968"/>
                    <a:pt x="958" y="1983"/>
                    <a:pt x="1013" y="2005"/>
                  </a:cubicBezTo>
                  <a:cubicBezTo>
                    <a:pt x="1120" y="2048"/>
                    <a:pt x="1285" y="2115"/>
                    <a:pt x="1495" y="2201"/>
                  </a:cubicBezTo>
                  <a:cubicBezTo>
                    <a:pt x="1917" y="2374"/>
                    <a:pt x="2521" y="2630"/>
                    <a:pt x="3245" y="2952"/>
                  </a:cubicBezTo>
                  <a:cubicBezTo>
                    <a:pt x="4691" y="3598"/>
                    <a:pt x="6590" y="4504"/>
                    <a:pt x="8403" y="5546"/>
                  </a:cubicBezTo>
                  <a:cubicBezTo>
                    <a:pt x="10224" y="6591"/>
                    <a:pt x="11910" y="7746"/>
                    <a:pt x="12990" y="8892"/>
                  </a:cubicBezTo>
                  <a:cubicBezTo>
                    <a:pt x="14078" y="10048"/>
                    <a:pt x="14478" y="11115"/>
                    <a:pt x="13986" y="12026"/>
                  </a:cubicBezTo>
                  <a:lnTo>
                    <a:pt x="20455" y="12460"/>
                  </a:lnTo>
                  <a:cubicBezTo>
                    <a:pt x="21234" y="11018"/>
                    <a:pt x="20525" y="9523"/>
                    <a:pt x="19239" y="8159"/>
                  </a:cubicBezTo>
                  <a:cubicBezTo>
                    <a:pt x="17946" y="6787"/>
                    <a:pt x="15993" y="5465"/>
                    <a:pt x="14013" y="4328"/>
                  </a:cubicBezTo>
                  <a:cubicBezTo>
                    <a:pt x="12026" y="3189"/>
                    <a:pt x="9968" y="2206"/>
                    <a:pt x="8407" y="1510"/>
                  </a:cubicBezTo>
                  <a:cubicBezTo>
                    <a:pt x="7626" y="1162"/>
                    <a:pt x="6965" y="882"/>
                    <a:pt x="6496" y="689"/>
                  </a:cubicBezTo>
                  <a:cubicBezTo>
                    <a:pt x="6261" y="592"/>
                    <a:pt x="6074" y="516"/>
                    <a:pt x="5942" y="464"/>
                  </a:cubicBezTo>
                  <a:cubicBezTo>
                    <a:pt x="5876" y="438"/>
                    <a:pt x="5826" y="418"/>
                    <a:pt x="5789" y="403"/>
                  </a:cubicBezTo>
                  <a:cubicBezTo>
                    <a:pt x="5771" y="396"/>
                    <a:pt x="5756" y="391"/>
                    <a:pt x="5745" y="386"/>
                  </a:cubicBezTo>
                  <a:cubicBezTo>
                    <a:pt x="5741" y="385"/>
                    <a:pt x="5736" y="383"/>
                    <a:pt x="5732" y="382"/>
                  </a:cubicBezTo>
                  <a:cubicBezTo>
                    <a:pt x="5732" y="381"/>
                    <a:pt x="5729" y="380"/>
                    <a:pt x="5727" y="380"/>
                  </a:cubicBezTo>
                  <a:cubicBezTo>
                    <a:pt x="5727" y="380"/>
                    <a:pt x="5727" y="379"/>
                    <a:pt x="5727" y="379"/>
                  </a:cubicBezTo>
                  <a:cubicBezTo>
                    <a:pt x="5727" y="379"/>
                    <a:pt x="5725" y="379"/>
                    <a:pt x="3293" y="1162"/>
                  </a:cubicBezTo>
                  <a:close/>
                  <a:moveTo>
                    <a:pt x="13986" y="12026"/>
                  </a:moveTo>
                  <a:cubicBezTo>
                    <a:pt x="12839" y="14159"/>
                    <a:pt x="9965" y="15988"/>
                    <a:pt x="7308" y="17301"/>
                  </a:cubicBezTo>
                  <a:cubicBezTo>
                    <a:pt x="5986" y="17953"/>
                    <a:pt x="4742" y="18467"/>
                    <a:pt x="3837" y="18815"/>
                  </a:cubicBezTo>
                  <a:cubicBezTo>
                    <a:pt x="3385" y="18989"/>
                    <a:pt x="3021" y="19120"/>
                    <a:pt x="2775" y="19206"/>
                  </a:cubicBezTo>
                  <a:cubicBezTo>
                    <a:pt x="2652" y="19248"/>
                    <a:pt x="2560" y="19280"/>
                    <a:pt x="2501" y="19299"/>
                  </a:cubicBezTo>
                  <a:cubicBezTo>
                    <a:pt x="2472" y="19309"/>
                    <a:pt x="2452" y="19316"/>
                    <a:pt x="2441" y="19320"/>
                  </a:cubicBezTo>
                  <a:cubicBezTo>
                    <a:pt x="2435" y="19321"/>
                    <a:pt x="2432" y="19322"/>
                    <a:pt x="2431" y="19323"/>
                  </a:cubicBezTo>
                  <a:cubicBezTo>
                    <a:pt x="2431" y="19323"/>
                    <a:pt x="2431" y="19323"/>
                    <a:pt x="2431" y="19323"/>
                  </a:cubicBezTo>
                  <a:cubicBezTo>
                    <a:pt x="2432" y="19323"/>
                    <a:pt x="2432" y="19322"/>
                    <a:pt x="2432" y="19322"/>
                  </a:cubicBezTo>
                  <a:cubicBezTo>
                    <a:pt x="2432" y="19322"/>
                    <a:pt x="2435" y="19322"/>
                    <a:pt x="2435" y="19322"/>
                  </a:cubicBezTo>
                  <a:cubicBezTo>
                    <a:pt x="2435" y="19321"/>
                    <a:pt x="2435" y="19321"/>
                    <a:pt x="4654" y="20180"/>
                  </a:cubicBezTo>
                  <a:cubicBezTo>
                    <a:pt x="6873" y="21039"/>
                    <a:pt x="6873" y="21038"/>
                    <a:pt x="6873" y="21038"/>
                  </a:cubicBezTo>
                  <a:cubicBezTo>
                    <a:pt x="6873" y="21038"/>
                    <a:pt x="6875" y="21038"/>
                    <a:pt x="6875" y="21037"/>
                  </a:cubicBezTo>
                  <a:cubicBezTo>
                    <a:pt x="6877" y="21037"/>
                    <a:pt x="6877" y="21036"/>
                    <a:pt x="6879" y="21036"/>
                  </a:cubicBezTo>
                  <a:cubicBezTo>
                    <a:pt x="6884" y="21035"/>
                    <a:pt x="6886" y="21034"/>
                    <a:pt x="6891" y="21033"/>
                  </a:cubicBezTo>
                  <a:cubicBezTo>
                    <a:pt x="6899" y="21030"/>
                    <a:pt x="6910" y="21026"/>
                    <a:pt x="6923" y="21022"/>
                  </a:cubicBezTo>
                  <a:cubicBezTo>
                    <a:pt x="6952" y="21013"/>
                    <a:pt x="6987" y="21001"/>
                    <a:pt x="7033" y="20986"/>
                  </a:cubicBezTo>
                  <a:cubicBezTo>
                    <a:pt x="7123" y="20956"/>
                    <a:pt x="7248" y="20913"/>
                    <a:pt x="7404" y="20858"/>
                  </a:cubicBezTo>
                  <a:cubicBezTo>
                    <a:pt x="7718" y="20749"/>
                    <a:pt x="8157" y="20591"/>
                    <a:pt x="8684" y="20389"/>
                  </a:cubicBezTo>
                  <a:cubicBezTo>
                    <a:pt x="9739" y="19983"/>
                    <a:pt x="11162" y="19395"/>
                    <a:pt x="12665" y="18652"/>
                  </a:cubicBezTo>
                  <a:cubicBezTo>
                    <a:pt x="15657" y="17175"/>
                    <a:pt x="19068" y="15035"/>
                    <a:pt x="20455" y="12460"/>
                  </a:cubicBezTo>
                  <a:lnTo>
                    <a:pt x="13986" y="120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0" name="Полилиния: фигура 221"/>
            <p:cNvSpPr/>
            <p:nvPr/>
          </p:nvSpPr>
          <p:spPr>
            <a:xfrm flipH="1">
              <a:off x="337272" y="1802386"/>
              <a:ext cx="30829" cy="14377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1" name="Полилиния: фигура 222"/>
            <p:cNvSpPr/>
            <p:nvPr/>
          </p:nvSpPr>
          <p:spPr>
            <a:xfrm flipH="1">
              <a:off x="0" y="1558828"/>
              <a:ext cx="146012" cy="174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2" name="Полилиния: фигура 223"/>
            <p:cNvSpPr/>
            <p:nvPr/>
          </p:nvSpPr>
          <p:spPr>
            <a:xfrm flipH="1">
              <a:off x="105825" y="1702602"/>
              <a:ext cx="126315" cy="115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3" name="Полилиния: фигура 224"/>
            <p:cNvSpPr/>
            <p:nvPr/>
          </p:nvSpPr>
          <p:spPr>
            <a:xfrm>
              <a:off x="83597" y="339216"/>
              <a:ext cx="869240" cy="53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19884" fill="norm" stroke="1" extrusionOk="0">
                  <a:moveTo>
                    <a:pt x="4921" y="17671"/>
                  </a:moveTo>
                  <a:cubicBezTo>
                    <a:pt x="3208" y="17788"/>
                    <a:pt x="683" y="20641"/>
                    <a:pt x="115" y="19691"/>
                  </a:cubicBezTo>
                  <a:cubicBezTo>
                    <a:pt x="-452" y="18741"/>
                    <a:pt x="975" y="10951"/>
                    <a:pt x="6919" y="4996"/>
                  </a:cubicBezTo>
                  <a:cubicBezTo>
                    <a:pt x="12863" y="-959"/>
                    <a:pt x="21148" y="68"/>
                    <a:pt x="21148" y="68"/>
                  </a:cubicBezTo>
                  <a:lnTo>
                    <a:pt x="7684" y="18815"/>
                  </a:lnTo>
                  <a:cubicBezTo>
                    <a:pt x="7684" y="18815"/>
                    <a:pt x="6634" y="17554"/>
                    <a:pt x="4921" y="176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4" name="Полилиния: фигура 225"/>
            <p:cNvSpPr/>
            <p:nvPr/>
          </p:nvSpPr>
          <p:spPr>
            <a:xfrm>
              <a:off x="69609" y="325233"/>
              <a:ext cx="916441" cy="56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82" fill="norm" stroke="1" extrusionOk="0">
                  <a:moveTo>
                    <a:pt x="7772" y="19943"/>
                  </a:moveTo>
                  <a:lnTo>
                    <a:pt x="7568" y="20364"/>
                  </a:lnTo>
                  <a:lnTo>
                    <a:pt x="7787" y="20645"/>
                  </a:lnTo>
                  <a:lnTo>
                    <a:pt x="7994" y="20339"/>
                  </a:lnTo>
                  <a:lnTo>
                    <a:pt x="7772" y="19943"/>
                  </a:lnTo>
                  <a:close/>
                  <a:moveTo>
                    <a:pt x="20813" y="606"/>
                  </a:moveTo>
                  <a:lnTo>
                    <a:pt x="21036" y="1003"/>
                  </a:lnTo>
                  <a:lnTo>
                    <a:pt x="21596" y="172"/>
                  </a:lnTo>
                  <a:lnTo>
                    <a:pt x="20840" y="72"/>
                  </a:lnTo>
                  <a:lnTo>
                    <a:pt x="20813" y="606"/>
                  </a:lnTo>
                  <a:close/>
                  <a:moveTo>
                    <a:pt x="7031" y="5689"/>
                  </a:moveTo>
                  <a:lnTo>
                    <a:pt x="6850" y="5240"/>
                  </a:lnTo>
                  <a:lnTo>
                    <a:pt x="7031" y="5689"/>
                  </a:lnTo>
                  <a:close/>
                  <a:moveTo>
                    <a:pt x="197" y="21208"/>
                  </a:moveTo>
                  <a:cubicBezTo>
                    <a:pt x="341" y="21465"/>
                    <a:pt x="532" y="21559"/>
                    <a:pt x="709" y="21578"/>
                  </a:cubicBezTo>
                  <a:cubicBezTo>
                    <a:pt x="882" y="21597"/>
                    <a:pt x="1068" y="21547"/>
                    <a:pt x="1249" y="21470"/>
                  </a:cubicBezTo>
                  <a:cubicBezTo>
                    <a:pt x="1611" y="21318"/>
                    <a:pt x="2045" y="21020"/>
                    <a:pt x="2484" y="20709"/>
                  </a:cubicBezTo>
                  <a:cubicBezTo>
                    <a:pt x="2933" y="20392"/>
                    <a:pt x="3399" y="20052"/>
                    <a:pt x="3858" y="19782"/>
                  </a:cubicBezTo>
                  <a:cubicBezTo>
                    <a:pt x="4319" y="19510"/>
                    <a:pt x="4746" y="19325"/>
                    <a:pt x="5110" y="19299"/>
                  </a:cubicBezTo>
                  <a:lnTo>
                    <a:pt x="5081" y="18228"/>
                  </a:lnTo>
                  <a:cubicBezTo>
                    <a:pt x="4616" y="18261"/>
                    <a:pt x="4115" y="18489"/>
                    <a:pt x="3633" y="18773"/>
                  </a:cubicBezTo>
                  <a:cubicBezTo>
                    <a:pt x="3150" y="19058"/>
                    <a:pt x="2659" y="19416"/>
                    <a:pt x="2220" y="19726"/>
                  </a:cubicBezTo>
                  <a:cubicBezTo>
                    <a:pt x="1772" y="20043"/>
                    <a:pt x="1387" y="20305"/>
                    <a:pt x="1084" y="20432"/>
                  </a:cubicBezTo>
                  <a:cubicBezTo>
                    <a:pt x="933" y="20496"/>
                    <a:pt x="824" y="20516"/>
                    <a:pt x="752" y="20508"/>
                  </a:cubicBezTo>
                  <a:cubicBezTo>
                    <a:pt x="684" y="20501"/>
                    <a:pt x="678" y="20473"/>
                    <a:pt x="684" y="20485"/>
                  </a:cubicBezTo>
                  <a:lnTo>
                    <a:pt x="197" y="21208"/>
                  </a:lnTo>
                  <a:close/>
                  <a:moveTo>
                    <a:pt x="5110" y="19299"/>
                  </a:moveTo>
                  <a:cubicBezTo>
                    <a:pt x="5883" y="19243"/>
                    <a:pt x="6504" y="19517"/>
                    <a:pt x="6930" y="19803"/>
                  </a:cubicBezTo>
                  <a:cubicBezTo>
                    <a:pt x="7143" y="19946"/>
                    <a:pt x="7307" y="20092"/>
                    <a:pt x="7415" y="20200"/>
                  </a:cubicBezTo>
                  <a:cubicBezTo>
                    <a:pt x="7470" y="20253"/>
                    <a:pt x="7510" y="20297"/>
                    <a:pt x="7536" y="20326"/>
                  </a:cubicBezTo>
                  <a:cubicBezTo>
                    <a:pt x="7549" y="20341"/>
                    <a:pt x="7558" y="20352"/>
                    <a:pt x="7563" y="20359"/>
                  </a:cubicBezTo>
                  <a:cubicBezTo>
                    <a:pt x="7566" y="20362"/>
                    <a:pt x="7568" y="20364"/>
                    <a:pt x="7568" y="20365"/>
                  </a:cubicBezTo>
                  <a:cubicBezTo>
                    <a:pt x="7569" y="20365"/>
                    <a:pt x="7569" y="20366"/>
                    <a:pt x="7569" y="20365"/>
                  </a:cubicBezTo>
                  <a:cubicBezTo>
                    <a:pt x="7569" y="20365"/>
                    <a:pt x="7569" y="20365"/>
                    <a:pt x="7569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4"/>
                    <a:pt x="7568" y="20364"/>
                    <a:pt x="7772" y="19943"/>
                  </a:cubicBezTo>
                  <a:cubicBezTo>
                    <a:pt x="7976" y="19521"/>
                    <a:pt x="7975" y="19521"/>
                    <a:pt x="7975" y="19521"/>
                  </a:cubicBezTo>
                  <a:cubicBezTo>
                    <a:pt x="7975" y="19521"/>
                    <a:pt x="7975" y="19521"/>
                    <a:pt x="7975" y="19521"/>
                  </a:cubicBezTo>
                  <a:cubicBezTo>
                    <a:pt x="7975" y="19520"/>
                    <a:pt x="7975" y="19520"/>
                    <a:pt x="7975" y="19520"/>
                  </a:cubicBezTo>
                  <a:cubicBezTo>
                    <a:pt x="7974" y="19519"/>
                    <a:pt x="7974" y="19519"/>
                    <a:pt x="7973" y="19518"/>
                  </a:cubicBezTo>
                  <a:cubicBezTo>
                    <a:pt x="7972" y="19517"/>
                    <a:pt x="7971" y="19515"/>
                    <a:pt x="7969" y="19513"/>
                  </a:cubicBezTo>
                  <a:cubicBezTo>
                    <a:pt x="7966" y="19509"/>
                    <a:pt x="7962" y="19504"/>
                    <a:pt x="7957" y="19498"/>
                  </a:cubicBezTo>
                  <a:cubicBezTo>
                    <a:pt x="7946" y="19485"/>
                    <a:pt x="7932" y="19468"/>
                    <a:pt x="7914" y="19448"/>
                  </a:cubicBezTo>
                  <a:cubicBezTo>
                    <a:pt x="7877" y="19406"/>
                    <a:pt x="7825" y="19350"/>
                    <a:pt x="7758" y="19283"/>
                  </a:cubicBezTo>
                  <a:cubicBezTo>
                    <a:pt x="7624" y="19151"/>
                    <a:pt x="7430" y="18979"/>
                    <a:pt x="7182" y="18812"/>
                  </a:cubicBezTo>
                  <a:cubicBezTo>
                    <a:pt x="6685" y="18478"/>
                    <a:pt x="5967" y="18163"/>
                    <a:pt x="5081" y="18228"/>
                  </a:cubicBezTo>
                  <a:lnTo>
                    <a:pt x="5110" y="19299"/>
                  </a:lnTo>
                  <a:close/>
                  <a:moveTo>
                    <a:pt x="20813" y="606"/>
                  </a:moveTo>
                  <a:cubicBezTo>
                    <a:pt x="20840" y="72"/>
                    <a:pt x="20840" y="72"/>
                    <a:pt x="20840" y="72"/>
                  </a:cubicBezTo>
                  <a:cubicBezTo>
                    <a:pt x="20840" y="72"/>
                    <a:pt x="20839" y="72"/>
                    <a:pt x="20839" y="72"/>
                  </a:cubicBezTo>
                  <a:cubicBezTo>
                    <a:pt x="20839" y="72"/>
                    <a:pt x="20838" y="72"/>
                    <a:pt x="20838" y="72"/>
                  </a:cubicBezTo>
                  <a:cubicBezTo>
                    <a:pt x="20837" y="71"/>
                    <a:pt x="20835" y="71"/>
                    <a:pt x="20833" y="71"/>
                  </a:cubicBezTo>
                  <a:cubicBezTo>
                    <a:pt x="20828" y="70"/>
                    <a:pt x="20822" y="70"/>
                    <a:pt x="20814" y="69"/>
                  </a:cubicBezTo>
                  <a:cubicBezTo>
                    <a:pt x="20798" y="67"/>
                    <a:pt x="20774" y="64"/>
                    <a:pt x="20743" y="61"/>
                  </a:cubicBezTo>
                  <a:cubicBezTo>
                    <a:pt x="20681" y="54"/>
                    <a:pt x="20590" y="46"/>
                    <a:pt x="20472" y="37"/>
                  </a:cubicBezTo>
                  <a:cubicBezTo>
                    <a:pt x="20237" y="20"/>
                    <a:pt x="19896" y="2"/>
                    <a:pt x="19470" y="0"/>
                  </a:cubicBezTo>
                  <a:cubicBezTo>
                    <a:pt x="18618" y="-3"/>
                    <a:pt x="17422" y="57"/>
                    <a:pt x="16044" y="311"/>
                  </a:cubicBezTo>
                  <a:cubicBezTo>
                    <a:pt x="13294" y="819"/>
                    <a:pt x="9790" y="2104"/>
                    <a:pt x="6850" y="5240"/>
                  </a:cubicBezTo>
                  <a:lnTo>
                    <a:pt x="7212" y="6137"/>
                  </a:lnTo>
                  <a:cubicBezTo>
                    <a:pt x="10029" y="3132"/>
                    <a:pt x="13416" y="1875"/>
                    <a:pt x="16118" y="1377"/>
                  </a:cubicBezTo>
                  <a:cubicBezTo>
                    <a:pt x="17466" y="1128"/>
                    <a:pt x="18636" y="1070"/>
                    <a:pt x="19469" y="1073"/>
                  </a:cubicBezTo>
                  <a:cubicBezTo>
                    <a:pt x="19885" y="1075"/>
                    <a:pt x="20216" y="1092"/>
                    <a:pt x="20442" y="1108"/>
                  </a:cubicBezTo>
                  <a:cubicBezTo>
                    <a:pt x="20556" y="1117"/>
                    <a:pt x="20642" y="1125"/>
                    <a:pt x="20701" y="1131"/>
                  </a:cubicBezTo>
                  <a:cubicBezTo>
                    <a:pt x="20730" y="1134"/>
                    <a:pt x="20752" y="1137"/>
                    <a:pt x="20766" y="1138"/>
                  </a:cubicBezTo>
                  <a:cubicBezTo>
                    <a:pt x="20773" y="1139"/>
                    <a:pt x="20779" y="1140"/>
                    <a:pt x="20782" y="1140"/>
                  </a:cubicBezTo>
                  <a:cubicBezTo>
                    <a:pt x="20784" y="1140"/>
                    <a:pt x="20785" y="1141"/>
                    <a:pt x="20786" y="1141"/>
                  </a:cubicBezTo>
                  <a:cubicBezTo>
                    <a:pt x="20786" y="1141"/>
                    <a:pt x="20786" y="1141"/>
                    <a:pt x="20787" y="1141"/>
                  </a:cubicBezTo>
                  <a:cubicBezTo>
                    <a:pt x="20787" y="1141"/>
                    <a:pt x="20787" y="1141"/>
                    <a:pt x="20787" y="1141"/>
                  </a:cubicBezTo>
                  <a:cubicBezTo>
                    <a:pt x="20787" y="1141"/>
                    <a:pt x="20787" y="1141"/>
                    <a:pt x="20813" y="606"/>
                  </a:cubicBezTo>
                  <a:close/>
                  <a:moveTo>
                    <a:pt x="6850" y="5240"/>
                  </a:moveTo>
                  <a:cubicBezTo>
                    <a:pt x="3926" y="8360"/>
                    <a:pt x="2105" y="11969"/>
                    <a:pt x="1083" y="14942"/>
                  </a:cubicBezTo>
                  <a:cubicBezTo>
                    <a:pt x="573" y="16426"/>
                    <a:pt x="258" y="17761"/>
                    <a:pt x="108" y="18806"/>
                  </a:cubicBezTo>
                  <a:cubicBezTo>
                    <a:pt x="33" y="19327"/>
                    <a:pt x="-4" y="19791"/>
                    <a:pt x="0" y="20175"/>
                  </a:cubicBezTo>
                  <a:cubicBezTo>
                    <a:pt x="4" y="20526"/>
                    <a:pt x="43" y="20933"/>
                    <a:pt x="197" y="21208"/>
                  </a:cubicBezTo>
                  <a:lnTo>
                    <a:pt x="684" y="20485"/>
                  </a:lnTo>
                  <a:cubicBezTo>
                    <a:pt x="701" y="20516"/>
                    <a:pt x="663" y="20456"/>
                    <a:pt x="660" y="20156"/>
                  </a:cubicBezTo>
                  <a:cubicBezTo>
                    <a:pt x="657" y="19889"/>
                    <a:pt x="683" y="19517"/>
                    <a:pt x="750" y="19051"/>
                  </a:cubicBezTo>
                  <a:cubicBezTo>
                    <a:pt x="884" y="18121"/>
                    <a:pt x="1172" y="16880"/>
                    <a:pt x="1659" y="15465"/>
                  </a:cubicBezTo>
                  <a:cubicBezTo>
                    <a:pt x="2630" y="12640"/>
                    <a:pt x="4379" y="9160"/>
                    <a:pt x="7212" y="6137"/>
                  </a:cubicBezTo>
                  <a:lnTo>
                    <a:pt x="6850" y="5240"/>
                  </a:lnTo>
                  <a:close/>
                  <a:moveTo>
                    <a:pt x="7994" y="20339"/>
                  </a:moveTo>
                  <a:lnTo>
                    <a:pt x="21036" y="1003"/>
                  </a:lnTo>
                  <a:lnTo>
                    <a:pt x="20591" y="210"/>
                  </a:lnTo>
                  <a:lnTo>
                    <a:pt x="7549" y="19546"/>
                  </a:lnTo>
                  <a:lnTo>
                    <a:pt x="7994" y="203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5" name="Полилиния: фигура 226"/>
            <p:cNvSpPr/>
            <p:nvPr/>
          </p:nvSpPr>
          <p:spPr>
            <a:xfrm>
              <a:off x="581568" y="1645353"/>
              <a:ext cx="171234" cy="11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fill="norm" stroke="1" extrusionOk="0">
                  <a:moveTo>
                    <a:pt x="14906" y="18125"/>
                  </a:moveTo>
                  <a:lnTo>
                    <a:pt x="14180" y="15738"/>
                  </a:lnTo>
                  <a:lnTo>
                    <a:pt x="14906" y="18125"/>
                  </a:lnTo>
                  <a:close/>
                  <a:moveTo>
                    <a:pt x="19841" y="211"/>
                  </a:moveTo>
                  <a:cubicBezTo>
                    <a:pt x="18081" y="2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2"/>
                    <a:pt x="18081" y="4"/>
                  </a:cubicBezTo>
                  <a:cubicBezTo>
                    <a:pt x="18080" y="9"/>
                    <a:pt x="18080" y="18"/>
                    <a:pt x="18079" y="28"/>
                  </a:cubicBezTo>
                  <a:cubicBezTo>
                    <a:pt x="18078" y="53"/>
                    <a:pt x="18075" y="89"/>
                    <a:pt x="18073" y="138"/>
                  </a:cubicBezTo>
                  <a:cubicBezTo>
                    <a:pt x="18066" y="239"/>
                    <a:pt x="18056" y="391"/>
                    <a:pt x="18042" y="588"/>
                  </a:cubicBezTo>
                  <a:cubicBezTo>
                    <a:pt x="18013" y="981"/>
                    <a:pt x="17967" y="1554"/>
                    <a:pt x="17900" y="2252"/>
                  </a:cubicBezTo>
                  <a:cubicBezTo>
                    <a:pt x="17765" y="3655"/>
                    <a:pt x="17543" y="5537"/>
                    <a:pt x="17204" y="7483"/>
                  </a:cubicBezTo>
                  <a:cubicBezTo>
                    <a:pt x="16863" y="9447"/>
                    <a:pt x="16417" y="11376"/>
                    <a:pt x="15856" y="12926"/>
                  </a:cubicBezTo>
                  <a:cubicBezTo>
                    <a:pt x="15276" y="14525"/>
                    <a:pt x="14690" y="15396"/>
                    <a:pt x="14180" y="15738"/>
                  </a:cubicBezTo>
                  <a:lnTo>
                    <a:pt x="15631" y="20513"/>
                  </a:lnTo>
                  <a:cubicBezTo>
                    <a:pt x="17175" y="19479"/>
                    <a:pt x="18234" y="17425"/>
                    <a:pt x="18965" y="15407"/>
                  </a:cubicBezTo>
                  <a:cubicBezTo>
                    <a:pt x="19713" y="13340"/>
                    <a:pt x="20245" y="10964"/>
                    <a:pt x="20623" y="8793"/>
                  </a:cubicBezTo>
                  <a:cubicBezTo>
                    <a:pt x="21005" y="6604"/>
                    <a:pt x="21247" y="4523"/>
                    <a:pt x="21395" y="2996"/>
                  </a:cubicBezTo>
                  <a:cubicBezTo>
                    <a:pt x="21468" y="2229"/>
                    <a:pt x="21520" y="1596"/>
                    <a:pt x="21552" y="1150"/>
                  </a:cubicBezTo>
                  <a:cubicBezTo>
                    <a:pt x="21568" y="927"/>
                    <a:pt x="21580" y="751"/>
                    <a:pt x="21588" y="627"/>
                  </a:cubicBezTo>
                  <a:cubicBezTo>
                    <a:pt x="21592" y="565"/>
                    <a:pt x="21594" y="517"/>
                    <a:pt x="21597" y="482"/>
                  </a:cubicBezTo>
                  <a:cubicBezTo>
                    <a:pt x="21598" y="464"/>
                    <a:pt x="21599" y="452"/>
                    <a:pt x="21599" y="442"/>
                  </a:cubicBezTo>
                  <a:cubicBezTo>
                    <a:pt x="21599" y="436"/>
                    <a:pt x="21600" y="433"/>
                    <a:pt x="21600" y="429"/>
                  </a:cubicBezTo>
                  <a:cubicBezTo>
                    <a:pt x="21600" y="428"/>
                    <a:pt x="21600" y="426"/>
                    <a:pt x="21600" y="426"/>
                  </a:cubicBezTo>
                  <a:cubicBezTo>
                    <a:pt x="21600" y="424"/>
                    <a:pt x="21600" y="424"/>
                    <a:pt x="21600" y="424"/>
                  </a:cubicBezTo>
                  <a:cubicBezTo>
                    <a:pt x="21600" y="422"/>
                    <a:pt x="21600" y="422"/>
                    <a:pt x="19841" y="211"/>
                  </a:cubicBezTo>
                  <a:close/>
                  <a:moveTo>
                    <a:pt x="14180" y="15738"/>
                  </a:moveTo>
                  <a:cubicBezTo>
                    <a:pt x="13750" y="16025"/>
                    <a:pt x="12896" y="16077"/>
                    <a:pt x="11512" y="15470"/>
                  </a:cubicBezTo>
                  <a:cubicBezTo>
                    <a:pt x="10199" y="14895"/>
                    <a:pt x="8728" y="13867"/>
                    <a:pt x="7309" y="12696"/>
                  </a:cubicBezTo>
                  <a:cubicBezTo>
                    <a:pt x="5901" y="11535"/>
                    <a:pt x="4608" y="10283"/>
                    <a:pt x="3661" y="9316"/>
                  </a:cubicBezTo>
                  <a:cubicBezTo>
                    <a:pt x="3189" y="8834"/>
                    <a:pt x="2808" y="8426"/>
                    <a:pt x="2547" y="8142"/>
                  </a:cubicBezTo>
                  <a:cubicBezTo>
                    <a:pt x="2415" y="8000"/>
                    <a:pt x="2315" y="7888"/>
                    <a:pt x="2248" y="7813"/>
                  </a:cubicBezTo>
                  <a:cubicBezTo>
                    <a:pt x="2215" y="7777"/>
                    <a:pt x="2190" y="7749"/>
                    <a:pt x="2174" y="7730"/>
                  </a:cubicBezTo>
                  <a:cubicBezTo>
                    <a:pt x="2165" y="7721"/>
                    <a:pt x="2160" y="7714"/>
                    <a:pt x="2156" y="7710"/>
                  </a:cubicBezTo>
                  <a:cubicBezTo>
                    <a:pt x="2155" y="7708"/>
                    <a:pt x="2154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1077" y="9782"/>
                  </a:cubicBezTo>
                  <a:cubicBezTo>
                    <a:pt x="0" y="11858"/>
                    <a:pt x="0" y="11858"/>
                    <a:pt x="0" y="11858"/>
                  </a:cubicBezTo>
                  <a:cubicBezTo>
                    <a:pt x="1" y="11858"/>
                    <a:pt x="1" y="11858"/>
                    <a:pt x="1" y="11858"/>
                  </a:cubicBezTo>
                  <a:cubicBezTo>
                    <a:pt x="2" y="11860"/>
                    <a:pt x="2" y="11860"/>
                    <a:pt x="4" y="11861"/>
                  </a:cubicBezTo>
                  <a:cubicBezTo>
                    <a:pt x="5" y="11863"/>
                    <a:pt x="7" y="11867"/>
                    <a:pt x="11" y="11870"/>
                  </a:cubicBezTo>
                  <a:cubicBezTo>
                    <a:pt x="16" y="11875"/>
                    <a:pt x="25" y="11886"/>
                    <a:pt x="35" y="11898"/>
                  </a:cubicBezTo>
                  <a:cubicBezTo>
                    <a:pt x="56" y="11921"/>
                    <a:pt x="86" y="11956"/>
                    <a:pt x="125" y="11998"/>
                  </a:cubicBezTo>
                  <a:cubicBezTo>
                    <a:pt x="202" y="12085"/>
                    <a:pt x="315" y="12209"/>
                    <a:pt x="458" y="12364"/>
                  </a:cubicBezTo>
                  <a:cubicBezTo>
                    <a:pt x="744" y="12675"/>
                    <a:pt x="1153" y="13113"/>
                    <a:pt x="1657" y="13628"/>
                  </a:cubicBezTo>
                  <a:cubicBezTo>
                    <a:pt x="2662" y="14654"/>
                    <a:pt x="4056" y="16004"/>
                    <a:pt x="5591" y="17273"/>
                  </a:cubicBezTo>
                  <a:cubicBezTo>
                    <a:pt x="7116" y="18530"/>
                    <a:pt x="8843" y="19760"/>
                    <a:pt x="10510" y="20492"/>
                  </a:cubicBezTo>
                  <a:cubicBezTo>
                    <a:pt x="12103" y="21192"/>
                    <a:pt x="14006" y="21600"/>
                    <a:pt x="15631" y="20513"/>
                  </a:cubicBezTo>
                  <a:lnTo>
                    <a:pt x="14180" y="157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6" name="Полилиния: фигура 227"/>
            <p:cNvSpPr/>
            <p:nvPr/>
          </p:nvSpPr>
          <p:spPr>
            <a:xfrm>
              <a:off x="182010" y="1202460"/>
              <a:ext cx="560054" cy="57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91" y="428"/>
                  </a:moveTo>
                  <a:lnTo>
                    <a:pt x="6982" y="0"/>
                  </a:lnTo>
                  <a:lnTo>
                    <a:pt x="7855" y="2994"/>
                  </a:lnTo>
                  <a:lnTo>
                    <a:pt x="11127" y="7913"/>
                  </a:lnTo>
                  <a:lnTo>
                    <a:pt x="15709" y="12618"/>
                  </a:lnTo>
                  <a:lnTo>
                    <a:pt x="19855" y="15612"/>
                  </a:lnTo>
                  <a:lnTo>
                    <a:pt x="21600" y="17109"/>
                  </a:lnTo>
                  <a:lnTo>
                    <a:pt x="19855" y="20745"/>
                  </a:lnTo>
                  <a:lnTo>
                    <a:pt x="18109" y="20103"/>
                  </a:lnTo>
                  <a:lnTo>
                    <a:pt x="15709" y="18820"/>
                  </a:lnTo>
                  <a:lnTo>
                    <a:pt x="14182" y="21600"/>
                  </a:lnTo>
                  <a:lnTo>
                    <a:pt x="13091" y="21600"/>
                  </a:lnTo>
                  <a:lnTo>
                    <a:pt x="9382" y="20103"/>
                  </a:lnTo>
                  <a:lnTo>
                    <a:pt x="5236" y="16254"/>
                  </a:lnTo>
                  <a:lnTo>
                    <a:pt x="2618" y="13259"/>
                  </a:lnTo>
                  <a:lnTo>
                    <a:pt x="436" y="9624"/>
                  </a:lnTo>
                  <a:lnTo>
                    <a:pt x="0" y="7057"/>
                  </a:lnTo>
                  <a:lnTo>
                    <a:pt x="3491" y="5774"/>
                  </a:lnTo>
                  <a:lnTo>
                    <a:pt x="2182" y="2353"/>
                  </a:lnTo>
                  <a:lnTo>
                    <a:pt x="2182" y="1283"/>
                  </a:lnTo>
                  <a:lnTo>
                    <a:pt x="3491" y="4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7" name="Полилиния: фигура 228"/>
            <p:cNvSpPr/>
            <p:nvPr/>
          </p:nvSpPr>
          <p:spPr>
            <a:xfrm>
              <a:off x="1043138" y="1095091"/>
              <a:ext cx="609522" cy="819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117" fill="norm" stroke="1" extrusionOk="0">
                  <a:moveTo>
                    <a:pt x="2621" y="15999"/>
                  </a:moveTo>
                  <a:cubicBezTo>
                    <a:pt x="2291" y="17799"/>
                    <a:pt x="-664" y="20281"/>
                    <a:pt x="137" y="20941"/>
                  </a:cubicBezTo>
                  <a:cubicBezTo>
                    <a:pt x="938" y="21600"/>
                    <a:pt x="8296" y="20591"/>
                    <a:pt x="14551" y="14700"/>
                  </a:cubicBezTo>
                  <a:cubicBezTo>
                    <a:pt x="20806" y="8808"/>
                    <a:pt x="20936" y="0"/>
                    <a:pt x="20936" y="0"/>
                  </a:cubicBezTo>
                  <a:cubicBezTo>
                    <a:pt x="13573" y="6105"/>
                    <a:pt x="9416" y="8994"/>
                    <a:pt x="1927" y="13011"/>
                  </a:cubicBezTo>
                  <a:cubicBezTo>
                    <a:pt x="1927" y="13011"/>
                    <a:pt x="2951" y="14199"/>
                    <a:pt x="2621" y="15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8" name="Полилиния: фигура 229"/>
            <p:cNvSpPr/>
            <p:nvPr/>
          </p:nvSpPr>
          <p:spPr>
            <a:xfrm>
              <a:off x="1029163" y="1058320"/>
              <a:ext cx="637895" cy="86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87" fill="norm" stroke="1" extrusionOk="0">
                  <a:moveTo>
                    <a:pt x="3057" y="16314"/>
                  </a:moveTo>
                  <a:lnTo>
                    <a:pt x="2588" y="16266"/>
                  </a:lnTo>
                  <a:lnTo>
                    <a:pt x="3057" y="16314"/>
                  </a:lnTo>
                  <a:close/>
                  <a:moveTo>
                    <a:pt x="2373" y="13437"/>
                  </a:moveTo>
                  <a:lnTo>
                    <a:pt x="1975" y="13626"/>
                  </a:lnTo>
                  <a:lnTo>
                    <a:pt x="1729" y="13347"/>
                  </a:lnTo>
                  <a:lnTo>
                    <a:pt x="2097" y="13154"/>
                  </a:lnTo>
                  <a:lnTo>
                    <a:pt x="2373" y="13437"/>
                  </a:lnTo>
                  <a:close/>
                  <a:moveTo>
                    <a:pt x="21107" y="913"/>
                  </a:moveTo>
                  <a:lnTo>
                    <a:pt x="20755" y="680"/>
                  </a:lnTo>
                  <a:lnTo>
                    <a:pt x="21594" y="0"/>
                  </a:lnTo>
                  <a:lnTo>
                    <a:pt x="21580" y="916"/>
                  </a:lnTo>
                  <a:lnTo>
                    <a:pt x="21107" y="913"/>
                  </a:lnTo>
                  <a:close/>
                  <a:moveTo>
                    <a:pt x="14814" y="15063"/>
                  </a:moveTo>
                  <a:lnTo>
                    <a:pt x="15185" y="15279"/>
                  </a:lnTo>
                  <a:lnTo>
                    <a:pt x="14814" y="15063"/>
                  </a:lnTo>
                  <a:close/>
                  <a:moveTo>
                    <a:pt x="259" y="21305"/>
                  </a:moveTo>
                  <a:cubicBezTo>
                    <a:pt x="52" y="21139"/>
                    <a:pt x="-6" y="20933"/>
                    <a:pt x="1" y="20746"/>
                  </a:cubicBezTo>
                  <a:cubicBezTo>
                    <a:pt x="7" y="20563"/>
                    <a:pt x="76" y="20371"/>
                    <a:pt x="167" y="20186"/>
                  </a:cubicBezTo>
                  <a:cubicBezTo>
                    <a:pt x="349" y="19815"/>
                    <a:pt x="669" y="19378"/>
                    <a:pt x="1000" y="18937"/>
                  </a:cubicBezTo>
                  <a:cubicBezTo>
                    <a:pt x="1339" y="18485"/>
                    <a:pt x="1699" y="18016"/>
                    <a:pt x="1997" y="17551"/>
                  </a:cubicBezTo>
                  <a:cubicBezTo>
                    <a:pt x="2297" y="17084"/>
                    <a:pt x="2516" y="16647"/>
                    <a:pt x="2588" y="16266"/>
                  </a:cubicBezTo>
                  <a:lnTo>
                    <a:pt x="3526" y="16361"/>
                  </a:lnTo>
                  <a:cubicBezTo>
                    <a:pt x="3435" y="16846"/>
                    <a:pt x="3168" y="17358"/>
                    <a:pt x="2855" y="17846"/>
                  </a:cubicBezTo>
                  <a:cubicBezTo>
                    <a:pt x="2541" y="18337"/>
                    <a:pt x="2161" y="18830"/>
                    <a:pt x="1830" y="19271"/>
                  </a:cubicBezTo>
                  <a:cubicBezTo>
                    <a:pt x="1491" y="19723"/>
                    <a:pt x="1211" y="20111"/>
                    <a:pt x="1058" y="20421"/>
                  </a:cubicBezTo>
                  <a:cubicBezTo>
                    <a:pt x="983" y="20576"/>
                    <a:pt x="951" y="20688"/>
                    <a:pt x="948" y="20765"/>
                  </a:cubicBezTo>
                  <a:cubicBezTo>
                    <a:pt x="945" y="20837"/>
                    <a:pt x="969" y="20844"/>
                    <a:pt x="959" y="20837"/>
                  </a:cubicBezTo>
                  <a:lnTo>
                    <a:pt x="259" y="21305"/>
                  </a:lnTo>
                  <a:close/>
                  <a:moveTo>
                    <a:pt x="2588" y="16266"/>
                  </a:moveTo>
                  <a:cubicBezTo>
                    <a:pt x="2739" y="15459"/>
                    <a:pt x="2579" y="14792"/>
                    <a:pt x="2384" y="14328"/>
                  </a:cubicBezTo>
                  <a:cubicBezTo>
                    <a:pt x="2286" y="14096"/>
                    <a:pt x="2180" y="13916"/>
                    <a:pt x="2100" y="13795"/>
                  </a:cubicBezTo>
                  <a:cubicBezTo>
                    <a:pt x="2060" y="13735"/>
                    <a:pt x="2026" y="13690"/>
                    <a:pt x="2004" y="13662"/>
                  </a:cubicBezTo>
                  <a:cubicBezTo>
                    <a:pt x="1993" y="13647"/>
                    <a:pt x="1984" y="13637"/>
                    <a:pt x="1979" y="13631"/>
                  </a:cubicBezTo>
                  <a:cubicBezTo>
                    <a:pt x="1977" y="13628"/>
                    <a:pt x="1975" y="13626"/>
                    <a:pt x="1975" y="13625"/>
                  </a:cubicBezTo>
                  <a:cubicBezTo>
                    <a:pt x="1974" y="13625"/>
                    <a:pt x="1974" y="13624"/>
                    <a:pt x="1974" y="13625"/>
                  </a:cubicBezTo>
                  <a:cubicBezTo>
                    <a:pt x="1974" y="13625"/>
                    <a:pt x="1974" y="13625"/>
                    <a:pt x="1974" y="13625"/>
                  </a:cubicBezTo>
                  <a:cubicBezTo>
                    <a:pt x="1974" y="13625"/>
                    <a:pt x="1975" y="13625"/>
                    <a:pt x="1975" y="13625"/>
                  </a:cubicBezTo>
                  <a:cubicBezTo>
                    <a:pt x="1975" y="13625"/>
                    <a:pt x="1975" y="13626"/>
                    <a:pt x="1975" y="13626"/>
                  </a:cubicBezTo>
                  <a:cubicBezTo>
                    <a:pt x="1975" y="13626"/>
                    <a:pt x="1975" y="13626"/>
                    <a:pt x="2373" y="13437"/>
                  </a:cubicBezTo>
                  <a:cubicBezTo>
                    <a:pt x="2771" y="13248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2" y="13250"/>
                    <a:pt x="2772" y="13250"/>
                    <a:pt x="2773" y="13251"/>
                  </a:cubicBezTo>
                  <a:cubicBezTo>
                    <a:pt x="2774" y="13252"/>
                    <a:pt x="2775" y="13254"/>
                    <a:pt x="2777" y="13255"/>
                  </a:cubicBezTo>
                  <a:cubicBezTo>
                    <a:pt x="2780" y="13259"/>
                    <a:pt x="2784" y="13264"/>
                    <a:pt x="2788" y="13270"/>
                  </a:cubicBezTo>
                  <a:cubicBezTo>
                    <a:pt x="2798" y="13281"/>
                    <a:pt x="2811" y="13297"/>
                    <a:pt x="2827" y="13318"/>
                  </a:cubicBezTo>
                  <a:cubicBezTo>
                    <a:pt x="2859" y="13358"/>
                    <a:pt x="2902" y="13416"/>
                    <a:pt x="2951" y="13490"/>
                  </a:cubicBezTo>
                  <a:cubicBezTo>
                    <a:pt x="3050" y="13638"/>
                    <a:pt x="3175" y="13852"/>
                    <a:pt x="3289" y="14123"/>
                  </a:cubicBezTo>
                  <a:cubicBezTo>
                    <a:pt x="3517" y="14664"/>
                    <a:pt x="3700" y="15435"/>
                    <a:pt x="3526" y="16361"/>
                  </a:cubicBezTo>
                  <a:lnTo>
                    <a:pt x="2588" y="16266"/>
                  </a:lnTo>
                  <a:close/>
                  <a:moveTo>
                    <a:pt x="21107" y="913"/>
                  </a:moveTo>
                  <a:cubicBezTo>
                    <a:pt x="21580" y="916"/>
                    <a:pt x="21580" y="916"/>
                    <a:pt x="21580" y="917"/>
                  </a:cubicBezTo>
                  <a:cubicBezTo>
                    <a:pt x="21580" y="917"/>
                    <a:pt x="21580" y="917"/>
                    <a:pt x="21580" y="917"/>
                  </a:cubicBezTo>
                  <a:cubicBezTo>
                    <a:pt x="21580" y="918"/>
                    <a:pt x="21580" y="918"/>
                    <a:pt x="21580" y="919"/>
                  </a:cubicBezTo>
                  <a:cubicBezTo>
                    <a:pt x="21580" y="920"/>
                    <a:pt x="21580" y="922"/>
                    <a:pt x="21580" y="924"/>
                  </a:cubicBezTo>
                  <a:cubicBezTo>
                    <a:pt x="21580" y="929"/>
                    <a:pt x="21580" y="935"/>
                    <a:pt x="21580" y="944"/>
                  </a:cubicBezTo>
                  <a:cubicBezTo>
                    <a:pt x="21579" y="961"/>
                    <a:pt x="21578" y="986"/>
                    <a:pt x="21577" y="1019"/>
                  </a:cubicBezTo>
                  <a:cubicBezTo>
                    <a:pt x="21575" y="1085"/>
                    <a:pt x="21570" y="1180"/>
                    <a:pt x="21562" y="1304"/>
                  </a:cubicBezTo>
                  <a:cubicBezTo>
                    <a:pt x="21546" y="1552"/>
                    <a:pt x="21517" y="1910"/>
                    <a:pt x="21462" y="2357"/>
                  </a:cubicBezTo>
                  <a:cubicBezTo>
                    <a:pt x="21352" y="3251"/>
                    <a:pt x="21141" y="4502"/>
                    <a:pt x="20736" y="5932"/>
                  </a:cubicBezTo>
                  <a:cubicBezTo>
                    <a:pt x="19926" y="8785"/>
                    <a:pt x="18333" y="12383"/>
                    <a:pt x="15185" y="15279"/>
                  </a:cubicBezTo>
                  <a:lnTo>
                    <a:pt x="14444" y="14846"/>
                  </a:lnTo>
                  <a:cubicBezTo>
                    <a:pt x="17460" y="12071"/>
                    <a:pt x="19013" y="8594"/>
                    <a:pt x="19808" y="5790"/>
                  </a:cubicBezTo>
                  <a:cubicBezTo>
                    <a:pt x="20205" y="4392"/>
                    <a:pt x="20411" y="3168"/>
                    <a:pt x="20518" y="2295"/>
                  </a:cubicBezTo>
                  <a:cubicBezTo>
                    <a:pt x="20572" y="1859"/>
                    <a:pt x="20600" y="1510"/>
                    <a:pt x="20616" y="1272"/>
                  </a:cubicBezTo>
                  <a:cubicBezTo>
                    <a:pt x="20623" y="1152"/>
                    <a:pt x="20628" y="1061"/>
                    <a:pt x="20630" y="999"/>
                  </a:cubicBezTo>
                  <a:cubicBezTo>
                    <a:pt x="20631" y="969"/>
                    <a:pt x="20632" y="945"/>
                    <a:pt x="20632" y="930"/>
                  </a:cubicBezTo>
                  <a:cubicBezTo>
                    <a:pt x="20633" y="923"/>
                    <a:pt x="20633" y="917"/>
                    <a:pt x="20633" y="913"/>
                  </a:cubicBezTo>
                  <a:cubicBezTo>
                    <a:pt x="20633" y="912"/>
                    <a:pt x="20633" y="910"/>
                    <a:pt x="20633" y="910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1107" y="913"/>
                  </a:cubicBezTo>
                  <a:close/>
                  <a:moveTo>
                    <a:pt x="15185" y="15279"/>
                  </a:moveTo>
                  <a:cubicBezTo>
                    <a:pt x="12054" y="18160"/>
                    <a:pt x="8639" y="19855"/>
                    <a:pt x="5888" y="20749"/>
                  </a:cubicBezTo>
                  <a:cubicBezTo>
                    <a:pt x="4515" y="21196"/>
                    <a:pt x="3299" y="21446"/>
                    <a:pt x="2360" y="21541"/>
                  </a:cubicBezTo>
                  <a:cubicBezTo>
                    <a:pt x="1892" y="21589"/>
                    <a:pt x="1478" y="21600"/>
                    <a:pt x="1141" y="21573"/>
                  </a:cubicBezTo>
                  <a:cubicBezTo>
                    <a:pt x="833" y="21548"/>
                    <a:pt x="481" y="21483"/>
                    <a:pt x="259" y="21305"/>
                  </a:cubicBezTo>
                  <a:lnTo>
                    <a:pt x="959" y="20837"/>
                  </a:lnTo>
                  <a:cubicBezTo>
                    <a:pt x="935" y="20817"/>
                    <a:pt x="982" y="20861"/>
                    <a:pt x="1245" y="20882"/>
                  </a:cubicBezTo>
                  <a:cubicBezTo>
                    <a:pt x="1480" y="20901"/>
                    <a:pt x="1810" y="20896"/>
                    <a:pt x="2230" y="20854"/>
                  </a:cubicBezTo>
                  <a:cubicBezTo>
                    <a:pt x="3065" y="20768"/>
                    <a:pt x="4196" y="20540"/>
                    <a:pt x="5504" y="20114"/>
                  </a:cubicBezTo>
                  <a:cubicBezTo>
                    <a:pt x="8118" y="19264"/>
                    <a:pt x="11410" y="17638"/>
                    <a:pt x="14444" y="14846"/>
                  </a:cubicBezTo>
                  <a:lnTo>
                    <a:pt x="15185" y="15279"/>
                  </a:lnTo>
                  <a:close/>
                  <a:moveTo>
                    <a:pt x="2097" y="13154"/>
                  </a:moveTo>
                  <a:cubicBezTo>
                    <a:pt x="9444" y="9306"/>
                    <a:pt x="13516" y="6543"/>
                    <a:pt x="20755" y="680"/>
                  </a:cubicBezTo>
                  <a:lnTo>
                    <a:pt x="21458" y="1146"/>
                  </a:lnTo>
                  <a:cubicBezTo>
                    <a:pt x="14185" y="7036"/>
                    <a:pt x="10062" y="9835"/>
                    <a:pt x="2648" y="13720"/>
                  </a:cubicBezTo>
                  <a:lnTo>
                    <a:pt x="2097" y="13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9" name="Полилиния: фигура 230"/>
            <p:cNvSpPr/>
            <p:nvPr/>
          </p:nvSpPr>
          <p:spPr>
            <a:xfrm>
              <a:off x="221964" y="1193502"/>
              <a:ext cx="116743" cy="16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fill="norm" stroke="1" extrusionOk="0">
                  <a:moveTo>
                    <a:pt x="3223" y="5784"/>
                  </a:moveTo>
                  <a:lnTo>
                    <a:pt x="5447" y="6688"/>
                  </a:lnTo>
                  <a:lnTo>
                    <a:pt x="3223" y="5784"/>
                  </a:lnTo>
                  <a:close/>
                  <a:moveTo>
                    <a:pt x="21296" y="1833"/>
                  </a:moveTo>
                  <a:cubicBezTo>
                    <a:pt x="21267" y="3667"/>
                    <a:pt x="21267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6" y="3667"/>
                    <a:pt x="21264" y="3667"/>
                  </a:cubicBezTo>
                  <a:cubicBezTo>
                    <a:pt x="21259" y="3667"/>
                    <a:pt x="21251" y="3667"/>
                    <a:pt x="21240" y="3667"/>
                  </a:cubicBezTo>
                  <a:cubicBezTo>
                    <a:pt x="21217" y="3667"/>
                    <a:pt x="21181" y="3667"/>
                    <a:pt x="21132" y="3667"/>
                  </a:cubicBezTo>
                  <a:cubicBezTo>
                    <a:pt x="21034" y="3667"/>
                    <a:pt x="20885" y="3668"/>
                    <a:pt x="20692" y="3669"/>
                  </a:cubicBezTo>
                  <a:cubicBezTo>
                    <a:pt x="20305" y="3674"/>
                    <a:pt x="19742" y="3684"/>
                    <a:pt x="19054" y="3709"/>
                  </a:cubicBezTo>
                  <a:cubicBezTo>
                    <a:pt x="17672" y="3760"/>
                    <a:pt x="15814" y="3866"/>
                    <a:pt x="13876" y="4091"/>
                  </a:cubicBezTo>
                  <a:cubicBezTo>
                    <a:pt x="11921" y="4318"/>
                    <a:pt x="9986" y="4655"/>
                    <a:pt x="8404" y="5136"/>
                  </a:cubicBezTo>
                  <a:cubicBezTo>
                    <a:pt x="6773" y="5632"/>
                    <a:pt x="5848" y="6182"/>
                    <a:pt x="5447" y="6688"/>
                  </a:cubicBezTo>
                  <a:lnTo>
                    <a:pt x="999" y="4879"/>
                  </a:lnTo>
                  <a:cubicBezTo>
                    <a:pt x="2209" y="3349"/>
                    <a:pt x="4348" y="2387"/>
                    <a:pt x="6407" y="1760"/>
                  </a:cubicBezTo>
                  <a:cubicBezTo>
                    <a:pt x="8516" y="1120"/>
                    <a:pt x="10897" y="722"/>
                    <a:pt x="13058" y="472"/>
                  </a:cubicBezTo>
                  <a:cubicBezTo>
                    <a:pt x="15237" y="219"/>
                    <a:pt x="17293" y="101"/>
                    <a:pt x="18797" y="48"/>
                  </a:cubicBezTo>
                  <a:cubicBezTo>
                    <a:pt x="19552" y="20"/>
                    <a:pt x="20174" y="9"/>
                    <a:pt x="20612" y="4"/>
                  </a:cubicBezTo>
                  <a:cubicBezTo>
                    <a:pt x="20831" y="1"/>
                    <a:pt x="21005" y="0"/>
                    <a:pt x="21126" y="0"/>
                  </a:cubicBezTo>
                  <a:cubicBezTo>
                    <a:pt x="21186" y="0"/>
                    <a:pt x="21234" y="0"/>
                    <a:pt x="21267" y="0"/>
                  </a:cubicBezTo>
                  <a:cubicBezTo>
                    <a:pt x="21284" y="0"/>
                    <a:pt x="21297" y="0"/>
                    <a:pt x="21308" y="0"/>
                  </a:cubicBezTo>
                  <a:cubicBezTo>
                    <a:pt x="21312" y="0"/>
                    <a:pt x="21316" y="0"/>
                    <a:pt x="21319" y="0"/>
                  </a:cubicBezTo>
                  <a:cubicBezTo>
                    <a:pt x="21321" y="0"/>
                    <a:pt x="21322" y="0"/>
                    <a:pt x="21323" y="0"/>
                  </a:cubicBezTo>
                  <a:cubicBezTo>
                    <a:pt x="21324" y="0"/>
                    <a:pt x="21325" y="0"/>
                    <a:pt x="21325" y="0"/>
                  </a:cubicBezTo>
                  <a:cubicBezTo>
                    <a:pt x="21325" y="0"/>
                    <a:pt x="21326" y="0"/>
                    <a:pt x="21296" y="1833"/>
                  </a:cubicBezTo>
                  <a:close/>
                  <a:moveTo>
                    <a:pt x="5447" y="6688"/>
                  </a:moveTo>
                  <a:cubicBezTo>
                    <a:pt x="5111" y="7113"/>
                    <a:pt x="4947" y="7993"/>
                    <a:pt x="5352" y="9464"/>
                  </a:cubicBezTo>
                  <a:cubicBezTo>
                    <a:pt x="5738" y="10858"/>
                    <a:pt x="6540" y="12446"/>
                    <a:pt x="7489" y="13989"/>
                  </a:cubicBezTo>
                  <a:cubicBezTo>
                    <a:pt x="8431" y="15520"/>
                    <a:pt x="9476" y="16937"/>
                    <a:pt x="10290" y="17979"/>
                  </a:cubicBezTo>
                  <a:cubicBezTo>
                    <a:pt x="10696" y="18497"/>
                    <a:pt x="11041" y="18917"/>
                    <a:pt x="11283" y="19206"/>
                  </a:cubicBezTo>
                  <a:cubicBezTo>
                    <a:pt x="11404" y="19351"/>
                    <a:pt x="11499" y="19462"/>
                    <a:pt x="11563" y="19536"/>
                  </a:cubicBezTo>
                  <a:cubicBezTo>
                    <a:pt x="11594" y="19572"/>
                    <a:pt x="11618" y="19600"/>
                    <a:pt x="11634" y="19618"/>
                  </a:cubicBezTo>
                  <a:cubicBezTo>
                    <a:pt x="11641" y="19628"/>
                    <a:pt x="11647" y="19634"/>
                    <a:pt x="11651" y="19637"/>
                  </a:cubicBezTo>
                  <a:cubicBezTo>
                    <a:pt x="11652" y="19640"/>
                    <a:pt x="11653" y="19641"/>
                    <a:pt x="11654" y="19641"/>
                  </a:cubicBezTo>
                  <a:cubicBezTo>
                    <a:pt x="11654" y="19641"/>
                    <a:pt x="11654" y="19642"/>
                    <a:pt x="11654" y="19642"/>
                  </a:cubicBezTo>
                  <a:cubicBezTo>
                    <a:pt x="11654" y="19642"/>
                    <a:pt x="11654" y="19641"/>
                    <a:pt x="11654" y="19641"/>
                  </a:cubicBezTo>
                  <a:cubicBezTo>
                    <a:pt x="11654" y="19641"/>
                    <a:pt x="11654" y="19641"/>
                    <a:pt x="9493" y="20621"/>
                  </a:cubicBezTo>
                  <a:cubicBezTo>
                    <a:pt x="7332" y="21600"/>
                    <a:pt x="7332" y="21600"/>
                    <a:pt x="7331" y="21600"/>
                  </a:cubicBezTo>
                  <a:cubicBezTo>
                    <a:pt x="7331" y="21600"/>
                    <a:pt x="7331" y="21599"/>
                    <a:pt x="7331" y="21599"/>
                  </a:cubicBezTo>
                  <a:cubicBezTo>
                    <a:pt x="7330" y="21598"/>
                    <a:pt x="7329" y="21598"/>
                    <a:pt x="7329" y="21596"/>
                  </a:cubicBezTo>
                  <a:cubicBezTo>
                    <a:pt x="7327" y="21594"/>
                    <a:pt x="7325" y="21591"/>
                    <a:pt x="7322" y="21589"/>
                  </a:cubicBezTo>
                  <a:cubicBezTo>
                    <a:pt x="7316" y="21582"/>
                    <a:pt x="7308" y="21573"/>
                    <a:pt x="7298" y="21561"/>
                  </a:cubicBezTo>
                  <a:cubicBezTo>
                    <a:pt x="7278" y="21538"/>
                    <a:pt x="7249" y="21505"/>
                    <a:pt x="7212" y="21462"/>
                  </a:cubicBezTo>
                  <a:cubicBezTo>
                    <a:pt x="7138" y="21377"/>
                    <a:pt x="7032" y="21252"/>
                    <a:pt x="6900" y="21094"/>
                  </a:cubicBezTo>
                  <a:cubicBezTo>
                    <a:pt x="6636" y="20779"/>
                    <a:pt x="6265" y="20326"/>
                    <a:pt x="5831" y="19772"/>
                  </a:cubicBezTo>
                  <a:cubicBezTo>
                    <a:pt x="4966" y="18667"/>
                    <a:pt x="3840" y="17140"/>
                    <a:pt x="2812" y="15470"/>
                  </a:cubicBezTo>
                  <a:cubicBezTo>
                    <a:pt x="1792" y="13812"/>
                    <a:pt x="826" y="11946"/>
                    <a:pt x="337" y="10176"/>
                  </a:cubicBezTo>
                  <a:cubicBezTo>
                    <a:pt x="-131" y="8483"/>
                    <a:pt x="-274" y="6490"/>
                    <a:pt x="999" y="4879"/>
                  </a:cubicBezTo>
                  <a:lnTo>
                    <a:pt x="5447" y="66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0" name="Полилиния: фигура 231"/>
            <p:cNvSpPr/>
            <p:nvPr/>
          </p:nvSpPr>
          <p:spPr>
            <a:xfrm>
              <a:off x="170686" y="1314345"/>
              <a:ext cx="488284" cy="4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fill="norm" stroke="1" extrusionOk="0">
                  <a:moveTo>
                    <a:pt x="624" y="3082"/>
                  </a:moveTo>
                  <a:lnTo>
                    <a:pt x="469" y="2477"/>
                  </a:lnTo>
                  <a:lnTo>
                    <a:pt x="44" y="2588"/>
                  </a:lnTo>
                  <a:lnTo>
                    <a:pt x="7" y="3029"/>
                  </a:lnTo>
                  <a:lnTo>
                    <a:pt x="624" y="3082"/>
                  </a:lnTo>
                  <a:close/>
                  <a:moveTo>
                    <a:pt x="16761" y="20941"/>
                  </a:moveTo>
                  <a:lnTo>
                    <a:pt x="16709" y="21564"/>
                  </a:lnTo>
                  <a:lnTo>
                    <a:pt x="17131" y="21600"/>
                  </a:lnTo>
                  <a:lnTo>
                    <a:pt x="17317" y="21216"/>
                  </a:lnTo>
                  <a:lnTo>
                    <a:pt x="16761" y="20941"/>
                  </a:lnTo>
                  <a:close/>
                  <a:moveTo>
                    <a:pt x="9966" y="0"/>
                  </a:moveTo>
                  <a:lnTo>
                    <a:pt x="469" y="2477"/>
                  </a:lnTo>
                  <a:lnTo>
                    <a:pt x="778" y="3687"/>
                  </a:lnTo>
                  <a:lnTo>
                    <a:pt x="10276" y="1210"/>
                  </a:lnTo>
                  <a:lnTo>
                    <a:pt x="9966" y="0"/>
                  </a:lnTo>
                  <a:close/>
                  <a:moveTo>
                    <a:pt x="624" y="3082"/>
                  </a:moveTo>
                  <a:cubicBezTo>
                    <a:pt x="7" y="3029"/>
                    <a:pt x="7" y="3029"/>
                    <a:pt x="7" y="3030"/>
                  </a:cubicBezTo>
                  <a:cubicBezTo>
                    <a:pt x="7" y="3030"/>
                    <a:pt x="7" y="3031"/>
                    <a:pt x="7" y="3031"/>
                  </a:cubicBezTo>
                  <a:cubicBezTo>
                    <a:pt x="7" y="3032"/>
                    <a:pt x="6" y="3032"/>
                    <a:pt x="6" y="3033"/>
                  </a:cubicBezTo>
                  <a:cubicBezTo>
                    <a:pt x="6" y="3035"/>
                    <a:pt x="6" y="3037"/>
                    <a:pt x="6" y="3039"/>
                  </a:cubicBezTo>
                  <a:cubicBezTo>
                    <a:pt x="6" y="3044"/>
                    <a:pt x="5" y="3049"/>
                    <a:pt x="5" y="3056"/>
                  </a:cubicBezTo>
                  <a:cubicBezTo>
                    <a:pt x="4" y="3069"/>
                    <a:pt x="3" y="3087"/>
                    <a:pt x="2" y="3110"/>
                  </a:cubicBezTo>
                  <a:cubicBezTo>
                    <a:pt x="0" y="3154"/>
                    <a:pt x="-1" y="3216"/>
                    <a:pt x="0" y="3293"/>
                  </a:cubicBezTo>
                  <a:cubicBezTo>
                    <a:pt x="1" y="3450"/>
                    <a:pt x="10" y="3672"/>
                    <a:pt x="40" y="3956"/>
                  </a:cubicBezTo>
                  <a:cubicBezTo>
                    <a:pt x="100" y="4524"/>
                    <a:pt x="243" y="5335"/>
                    <a:pt x="575" y="6348"/>
                  </a:cubicBezTo>
                  <a:cubicBezTo>
                    <a:pt x="1239" y="8376"/>
                    <a:pt x="2649" y="11199"/>
                    <a:pt x="5622" y="14489"/>
                  </a:cubicBezTo>
                  <a:lnTo>
                    <a:pt x="6537" y="13647"/>
                  </a:lnTo>
                  <a:cubicBezTo>
                    <a:pt x="3673" y="10477"/>
                    <a:pt x="2356" y="7806"/>
                    <a:pt x="1751" y="5957"/>
                  </a:cubicBezTo>
                  <a:cubicBezTo>
                    <a:pt x="1448" y="5031"/>
                    <a:pt x="1322" y="4306"/>
                    <a:pt x="1271" y="3824"/>
                  </a:cubicBezTo>
                  <a:cubicBezTo>
                    <a:pt x="1245" y="3582"/>
                    <a:pt x="1239" y="3401"/>
                    <a:pt x="1238" y="3284"/>
                  </a:cubicBezTo>
                  <a:cubicBezTo>
                    <a:pt x="1237" y="3226"/>
                    <a:pt x="1238" y="3184"/>
                    <a:pt x="1239" y="3159"/>
                  </a:cubicBezTo>
                  <a:cubicBezTo>
                    <a:pt x="1240" y="3146"/>
                    <a:pt x="1240" y="3138"/>
                    <a:pt x="1240" y="3134"/>
                  </a:cubicBezTo>
                  <a:cubicBezTo>
                    <a:pt x="1241" y="3132"/>
                    <a:pt x="1241" y="3131"/>
                    <a:pt x="1241" y="3131"/>
                  </a:cubicBezTo>
                  <a:cubicBezTo>
                    <a:pt x="1241" y="3131"/>
                    <a:pt x="1241" y="3131"/>
                    <a:pt x="1241" y="3132"/>
                  </a:cubicBezTo>
                  <a:cubicBezTo>
                    <a:pt x="1241" y="3132"/>
                    <a:pt x="1241" y="3133"/>
                    <a:pt x="1241" y="3133"/>
                  </a:cubicBezTo>
                  <a:cubicBezTo>
                    <a:pt x="1240" y="3133"/>
                    <a:pt x="1240" y="3134"/>
                    <a:pt x="1240" y="3134"/>
                  </a:cubicBezTo>
                  <a:cubicBezTo>
                    <a:pt x="1240" y="3134"/>
                    <a:pt x="1240" y="3135"/>
                    <a:pt x="624" y="3082"/>
                  </a:cubicBezTo>
                  <a:close/>
                  <a:moveTo>
                    <a:pt x="5622" y="14489"/>
                  </a:moveTo>
                  <a:cubicBezTo>
                    <a:pt x="8595" y="17779"/>
                    <a:pt x="11332" y="19547"/>
                    <a:pt x="13348" y="20494"/>
                  </a:cubicBezTo>
                  <a:cubicBezTo>
                    <a:pt x="14355" y="20966"/>
                    <a:pt x="15180" y="21233"/>
                    <a:pt x="15760" y="21382"/>
                  </a:cubicBezTo>
                  <a:cubicBezTo>
                    <a:pt x="16051" y="21456"/>
                    <a:pt x="16280" y="21501"/>
                    <a:pt x="16441" y="21528"/>
                  </a:cubicBezTo>
                  <a:cubicBezTo>
                    <a:pt x="16521" y="21541"/>
                    <a:pt x="16584" y="21550"/>
                    <a:pt x="16629" y="21555"/>
                  </a:cubicBezTo>
                  <a:cubicBezTo>
                    <a:pt x="16651" y="21558"/>
                    <a:pt x="16670" y="21560"/>
                    <a:pt x="16683" y="21562"/>
                  </a:cubicBezTo>
                  <a:cubicBezTo>
                    <a:pt x="16689" y="21562"/>
                    <a:pt x="16695" y="21563"/>
                    <a:pt x="16699" y="21563"/>
                  </a:cubicBezTo>
                  <a:cubicBezTo>
                    <a:pt x="16701" y="21563"/>
                    <a:pt x="16703" y="21564"/>
                    <a:pt x="16705" y="21564"/>
                  </a:cubicBezTo>
                  <a:cubicBezTo>
                    <a:pt x="16706" y="21564"/>
                    <a:pt x="16706" y="21564"/>
                    <a:pt x="16707" y="21564"/>
                  </a:cubicBezTo>
                  <a:cubicBezTo>
                    <a:pt x="16707" y="21564"/>
                    <a:pt x="16708" y="21564"/>
                    <a:pt x="16708" y="21564"/>
                  </a:cubicBezTo>
                  <a:cubicBezTo>
                    <a:pt x="16708" y="21564"/>
                    <a:pt x="16709" y="21564"/>
                    <a:pt x="16761" y="20941"/>
                  </a:cubicBezTo>
                  <a:cubicBezTo>
                    <a:pt x="16813" y="20319"/>
                    <a:pt x="16813" y="20319"/>
                    <a:pt x="16814" y="20319"/>
                  </a:cubicBezTo>
                  <a:cubicBezTo>
                    <a:pt x="16814" y="20319"/>
                    <a:pt x="16814" y="20319"/>
                    <a:pt x="16814" y="20319"/>
                  </a:cubicBezTo>
                  <a:cubicBezTo>
                    <a:pt x="16814" y="20319"/>
                    <a:pt x="16815" y="20319"/>
                    <a:pt x="16815" y="20319"/>
                  </a:cubicBezTo>
                  <a:cubicBezTo>
                    <a:pt x="16815" y="20319"/>
                    <a:pt x="16816" y="20319"/>
                    <a:pt x="16815" y="20319"/>
                  </a:cubicBezTo>
                  <a:cubicBezTo>
                    <a:pt x="16815" y="20319"/>
                    <a:pt x="16813" y="20319"/>
                    <a:pt x="16811" y="20319"/>
                  </a:cubicBezTo>
                  <a:cubicBezTo>
                    <a:pt x="16805" y="20318"/>
                    <a:pt x="16796" y="20317"/>
                    <a:pt x="16781" y="20315"/>
                  </a:cubicBezTo>
                  <a:cubicBezTo>
                    <a:pt x="16752" y="20312"/>
                    <a:pt x="16706" y="20305"/>
                    <a:pt x="16642" y="20295"/>
                  </a:cubicBezTo>
                  <a:cubicBezTo>
                    <a:pt x="16515" y="20273"/>
                    <a:pt x="16320" y="20236"/>
                    <a:pt x="16065" y="20170"/>
                  </a:cubicBezTo>
                  <a:cubicBezTo>
                    <a:pt x="15555" y="20040"/>
                    <a:pt x="14804" y="19799"/>
                    <a:pt x="13870" y="19361"/>
                  </a:cubicBezTo>
                  <a:cubicBezTo>
                    <a:pt x="12005" y="18485"/>
                    <a:pt x="9401" y="16817"/>
                    <a:pt x="6537" y="13647"/>
                  </a:cubicBezTo>
                  <a:lnTo>
                    <a:pt x="5622" y="14489"/>
                  </a:lnTo>
                  <a:close/>
                  <a:moveTo>
                    <a:pt x="17317" y="21216"/>
                  </a:moveTo>
                  <a:lnTo>
                    <a:pt x="21599" y="12369"/>
                  </a:lnTo>
                  <a:lnTo>
                    <a:pt x="20486" y="11820"/>
                  </a:lnTo>
                  <a:lnTo>
                    <a:pt x="16205" y="20667"/>
                  </a:lnTo>
                  <a:lnTo>
                    <a:pt x="17317" y="212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1" name="Полилиния: фигура 232"/>
            <p:cNvSpPr/>
            <p:nvPr/>
          </p:nvSpPr>
          <p:spPr>
            <a:xfrm>
              <a:off x="309002" y="143492"/>
              <a:ext cx="1586451" cy="154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011" fill="norm" stroke="1" extrusionOk="0">
                  <a:moveTo>
                    <a:pt x="5623" y="4864"/>
                  </a:moveTo>
                  <a:cubicBezTo>
                    <a:pt x="11168" y="-330"/>
                    <a:pt x="20237" y="-382"/>
                    <a:pt x="20856" y="315"/>
                  </a:cubicBezTo>
                  <a:cubicBezTo>
                    <a:pt x="21475" y="1013"/>
                    <a:pt x="20868" y="10597"/>
                    <a:pt x="15427" y="15907"/>
                  </a:cubicBezTo>
                  <a:cubicBezTo>
                    <a:pt x="9985" y="21218"/>
                    <a:pt x="8037" y="21126"/>
                    <a:pt x="6852" y="20958"/>
                  </a:cubicBezTo>
                  <a:cubicBezTo>
                    <a:pt x="5667" y="20791"/>
                    <a:pt x="3584" y="18910"/>
                    <a:pt x="2758" y="17980"/>
                  </a:cubicBezTo>
                  <a:cubicBezTo>
                    <a:pt x="1932" y="17050"/>
                    <a:pt x="188" y="14852"/>
                    <a:pt x="32" y="13508"/>
                  </a:cubicBezTo>
                  <a:cubicBezTo>
                    <a:pt x="-125" y="12165"/>
                    <a:pt x="78" y="10058"/>
                    <a:pt x="5623" y="48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2" name="Полилиния: фигура 233"/>
            <p:cNvSpPr/>
            <p:nvPr/>
          </p:nvSpPr>
          <p:spPr>
            <a:xfrm>
              <a:off x="294990" y="129548"/>
              <a:ext cx="1614404" cy="156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91" fill="norm" stroke="1" extrusionOk="0">
                  <a:moveTo>
                    <a:pt x="5841" y="5078"/>
                  </a:moveTo>
                  <a:lnTo>
                    <a:pt x="5716" y="4936"/>
                  </a:lnTo>
                  <a:lnTo>
                    <a:pt x="5841" y="5078"/>
                  </a:lnTo>
                  <a:close/>
                  <a:moveTo>
                    <a:pt x="219" y="13762"/>
                  </a:moveTo>
                  <a:lnTo>
                    <a:pt x="34" y="13785"/>
                  </a:lnTo>
                  <a:lnTo>
                    <a:pt x="219" y="13762"/>
                  </a:lnTo>
                  <a:close/>
                  <a:moveTo>
                    <a:pt x="7078" y="21247"/>
                  </a:moveTo>
                  <a:lnTo>
                    <a:pt x="7103" y="21057"/>
                  </a:lnTo>
                  <a:lnTo>
                    <a:pt x="7078" y="21247"/>
                  </a:lnTo>
                  <a:close/>
                  <a:moveTo>
                    <a:pt x="15699" y="16172"/>
                  </a:moveTo>
                  <a:lnTo>
                    <a:pt x="15570" y="16034"/>
                  </a:lnTo>
                  <a:lnTo>
                    <a:pt x="15699" y="16172"/>
                  </a:lnTo>
                  <a:close/>
                  <a:moveTo>
                    <a:pt x="21296" y="379"/>
                  </a:moveTo>
                  <a:cubicBezTo>
                    <a:pt x="21224" y="299"/>
                    <a:pt x="21116" y="245"/>
                    <a:pt x="21006" y="206"/>
                  </a:cubicBezTo>
                  <a:cubicBezTo>
                    <a:pt x="20890" y="164"/>
                    <a:pt x="20746" y="129"/>
                    <a:pt x="20581" y="100"/>
                  </a:cubicBezTo>
                  <a:cubicBezTo>
                    <a:pt x="20248" y="43"/>
                    <a:pt x="19809" y="7"/>
                    <a:pt x="19288" y="1"/>
                  </a:cubicBezTo>
                  <a:cubicBezTo>
                    <a:pt x="18246" y="-11"/>
                    <a:pt x="16861" y="94"/>
                    <a:pt x="15323" y="385"/>
                  </a:cubicBezTo>
                  <a:cubicBezTo>
                    <a:pt x="12250" y="966"/>
                    <a:pt x="8539" y="2294"/>
                    <a:pt x="5716" y="4936"/>
                  </a:cubicBezTo>
                  <a:lnTo>
                    <a:pt x="5967" y="5220"/>
                  </a:lnTo>
                  <a:cubicBezTo>
                    <a:pt x="8720" y="2643"/>
                    <a:pt x="12356" y="1336"/>
                    <a:pt x="15391" y="762"/>
                  </a:cubicBezTo>
                  <a:cubicBezTo>
                    <a:pt x="16907" y="475"/>
                    <a:pt x="18267" y="373"/>
                    <a:pt x="19284" y="385"/>
                  </a:cubicBezTo>
                  <a:cubicBezTo>
                    <a:pt x="19793" y="391"/>
                    <a:pt x="20211" y="425"/>
                    <a:pt x="20518" y="478"/>
                  </a:cubicBezTo>
                  <a:cubicBezTo>
                    <a:pt x="20672" y="505"/>
                    <a:pt x="20794" y="536"/>
                    <a:pt x="20883" y="568"/>
                  </a:cubicBezTo>
                  <a:cubicBezTo>
                    <a:pt x="20978" y="602"/>
                    <a:pt x="21013" y="630"/>
                    <a:pt x="21020" y="637"/>
                  </a:cubicBezTo>
                  <a:lnTo>
                    <a:pt x="21296" y="379"/>
                  </a:lnTo>
                  <a:close/>
                  <a:moveTo>
                    <a:pt x="5716" y="4936"/>
                  </a:moveTo>
                  <a:cubicBezTo>
                    <a:pt x="2922" y="7551"/>
                    <a:pt x="1460" y="9401"/>
                    <a:pt x="717" y="10778"/>
                  </a:cubicBezTo>
                  <a:cubicBezTo>
                    <a:pt x="-31" y="12166"/>
                    <a:pt x="-49" y="13073"/>
                    <a:pt x="34" y="13785"/>
                  </a:cubicBezTo>
                  <a:lnTo>
                    <a:pt x="405" y="13739"/>
                  </a:lnTo>
                  <a:cubicBezTo>
                    <a:pt x="330" y="13101"/>
                    <a:pt x="336" y="12276"/>
                    <a:pt x="1044" y="10963"/>
                  </a:cubicBezTo>
                  <a:cubicBezTo>
                    <a:pt x="1758" y="9640"/>
                    <a:pt x="3186" y="7823"/>
                    <a:pt x="5967" y="5220"/>
                  </a:cubicBezTo>
                  <a:lnTo>
                    <a:pt x="5716" y="4936"/>
                  </a:lnTo>
                  <a:close/>
                  <a:moveTo>
                    <a:pt x="34" y="13785"/>
                  </a:moveTo>
                  <a:cubicBezTo>
                    <a:pt x="77" y="14154"/>
                    <a:pt x="227" y="14568"/>
                    <a:pt x="430" y="14988"/>
                  </a:cubicBezTo>
                  <a:cubicBezTo>
                    <a:pt x="635" y="15410"/>
                    <a:pt x="900" y="15850"/>
                    <a:pt x="1184" y="16273"/>
                  </a:cubicBezTo>
                  <a:cubicBezTo>
                    <a:pt x="1752" y="17120"/>
                    <a:pt x="2404" y="17913"/>
                    <a:pt x="2823" y="18384"/>
                  </a:cubicBezTo>
                  <a:lnTo>
                    <a:pt x="3099" y="18126"/>
                  </a:lnTo>
                  <a:cubicBezTo>
                    <a:pt x="2688" y="17663"/>
                    <a:pt x="2047" y="16885"/>
                    <a:pt x="1492" y="16056"/>
                  </a:cubicBezTo>
                  <a:cubicBezTo>
                    <a:pt x="1214" y="15642"/>
                    <a:pt x="959" y="15218"/>
                    <a:pt x="765" y="14817"/>
                  </a:cubicBezTo>
                  <a:cubicBezTo>
                    <a:pt x="569" y="14414"/>
                    <a:pt x="440" y="14045"/>
                    <a:pt x="405" y="13739"/>
                  </a:cubicBezTo>
                  <a:lnTo>
                    <a:pt x="34" y="13785"/>
                  </a:lnTo>
                  <a:close/>
                  <a:moveTo>
                    <a:pt x="2823" y="18384"/>
                  </a:moveTo>
                  <a:cubicBezTo>
                    <a:pt x="3246" y="18860"/>
                    <a:pt x="3985" y="19574"/>
                    <a:pt x="4770" y="20190"/>
                  </a:cubicBezTo>
                  <a:cubicBezTo>
                    <a:pt x="5163" y="20499"/>
                    <a:pt x="5570" y="20786"/>
                    <a:pt x="5958" y="21007"/>
                  </a:cubicBezTo>
                  <a:cubicBezTo>
                    <a:pt x="6342" y="21227"/>
                    <a:pt x="6720" y="21390"/>
                    <a:pt x="7052" y="21437"/>
                  </a:cubicBezTo>
                  <a:lnTo>
                    <a:pt x="7103" y="21057"/>
                  </a:lnTo>
                  <a:cubicBezTo>
                    <a:pt x="6839" y="21020"/>
                    <a:pt x="6509" y="20883"/>
                    <a:pt x="6139" y="20672"/>
                  </a:cubicBezTo>
                  <a:cubicBezTo>
                    <a:pt x="5773" y="20463"/>
                    <a:pt x="5381" y="20187"/>
                    <a:pt x="4997" y="19886"/>
                  </a:cubicBezTo>
                  <a:cubicBezTo>
                    <a:pt x="4229" y="19283"/>
                    <a:pt x="3506" y="18584"/>
                    <a:pt x="3099" y="18126"/>
                  </a:cubicBezTo>
                  <a:lnTo>
                    <a:pt x="2823" y="18384"/>
                  </a:lnTo>
                  <a:close/>
                  <a:moveTo>
                    <a:pt x="7052" y="21437"/>
                  </a:moveTo>
                  <a:cubicBezTo>
                    <a:pt x="7674" y="21524"/>
                    <a:pt x="8499" y="21589"/>
                    <a:pt x="9861" y="20948"/>
                  </a:cubicBezTo>
                  <a:cubicBezTo>
                    <a:pt x="11210" y="20312"/>
                    <a:pt x="13085" y="18985"/>
                    <a:pt x="15827" y="16312"/>
                  </a:cubicBezTo>
                  <a:lnTo>
                    <a:pt x="15570" y="16034"/>
                  </a:lnTo>
                  <a:cubicBezTo>
                    <a:pt x="12840" y="18695"/>
                    <a:pt x="11000" y="19989"/>
                    <a:pt x="9705" y="20599"/>
                  </a:cubicBezTo>
                  <a:cubicBezTo>
                    <a:pt x="8422" y="21203"/>
                    <a:pt x="7673" y="21137"/>
                    <a:pt x="7103" y="21057"/>
                  </a:cubicBezTo>
                  <a:lnTo>
                    <a:pt x="7052" y="21437"/>
                  </a:lnTo>
                  <a:close/>
                  <a:moveTo>
                    <a:pt x="15827" y="16312"/>
                  </a:moveTo>
                  <a:cubicBezTo>
                    <a:pt x="18599" y="13609"/>
                    <a:pt x="20132" y="9829"/>
                    <a:pt x="20895" y="6648"/>
                  </a:cubicBezTo>
                  <a:cubicBezTo>
                    <a:pt x="21277" y="5056"/>
                    <a:pt x="21467" y="3608"/>
                    <a:pt x="21523" y="2511"/>
                  </a:cubicBezTo>
                  <a:cubicBezTo>
                    <a:pt x="21551" y="1963"/>
                    <a:pt x="21545" y="1498"/>
                    <a:pt x="21512" y="1145"/>
                  </a:cubicBezTo>
                  <a:cubicBezTo>
                    <a:pt x="21495" y="969"/>
                    <a:pt x="21471" y="816"/>
                    <a:pt x="21439" y="692"/>
                  </a:cubicBezTo>
                  <a:cubicBezTo>
                    <a:pt x="21409" y="575"/>
                    <a:pt x="21366" y="459"/>
                    <a:pt x="21296" y="379"/>
                  </a:cubicBezTo>
                  <a:lnTo>
                    <a:pt x="21020" y="637"/>
                  </a:lnTo>
                  <a:cubicBezTo>
                    <a:pt x="21027" y="646"/>
                    <a:pt x="21052" y="686"/>
                    <a:pt x="21078" y="790"/>
                  </a:cubicBezTo>
                  <a:cubicBezTo>
                    <a:pt x="21103" y="887"/>
                    <a:pt x="21125" y="1018"/>
                    <a:pt x="21140" y="1182"/>
                  </a:cubicBezTo>
                  <a:cubicBezTo>
                    <a:pt x="21171" y="1511"/>
                    <a:pt x="21177" y="1955"/>
                    <a:pt x="21150" y="2491"/>
                  </a:cubicBezTo>
                  <a:cubicBezTo>
                    <a:pt x="21096" y="3563"/>
                    <a:pt x="20909" y="4987"/>
                    <a:pt x="20532" y="6557"/>
                  </a:cubicBezTo>
                  <a:cubicBezTo>
                    <a:pt x="19778" y="9700"/>
                    <a:pt x="18270" y="13401"/>
                    <a:pt x="15570" y="16034"/>
                  </a:cubicBezTo>
                  <a:lnTo>
                    <a:pt x="15827" y="163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3" name="Полилиния: фигура 234"/>
            <p:cNvSpPr/>
            <p:nvPr/>
          </p:nvSpPr>
          <p:spPr>
            <a:xfrm>
              <a:off x="1301675" y="198824"/>
              <a:ext cx="516257" cy="56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5" y="195"/>
                  </a:moveTo>
                  <a:cubicBezTo>
                    <a:pt x="0" y="390"/>
                    <a:pt x="0" y="390"/>
                    <a:pt x="0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391"/>
                    <a:pt x="0" y="392"/>
                    <a:pt x="1" y="392"/>
                  </a:cubicBezTo>
                  <a:cubicBezTo>
                    <a:pt x="1" y="393"/>
                    <a:pt x="2" y="395"/>
                    <a:pt x="2" y="396"/>
                  </a:cubicBezTo>
                  <a:cubicBezTo>
                    <a:pt x="4" y="400"/>
                    <a:pt x="6" y="405"/>
                    <a:pt x="9" y="411"/>
                  </a:cubicBezTo>
                  <a:cubicBezTo>
                    <a:pt x="14" y="423"/>
                    <a:pt x="22" y="441"/>
                    <a:pt x="32" y="464"/>
                  </a:cubicBezTo>
                  <a:cubicBezTo>
                    <a:pt x="53" y="511"/>
                    <a:pt x="84" y="579"/>
                    <a:pt x="125" y="666"/>
                  </a:cubicBezTo>
                  <a:cubicBezTo>
                    <a:pt x="207" y="842"/>
                    <a:pt x="331" y="1097"/>
                    <a:pt x="500" y="1423"/>
                  </a:cubicBezTo>
                  <a:cubicBezTo>
                    <a:pt x="837" y="2076"/>
                    <a:pt x="1354" y="3010"/>
                    <a:pt x="2075" y="4150"/>
                  </a:cubicBezTo>
                  <a:cubicBezTo>
                    <a:pt x="3517" y="6429"/>
                    <a:pt x="5779" y="9529"/>
                    <a:pt x="9066" y="12829"/>
                  </a:cubicBezTo>
                  <a:lnTo>
                    <a:pt x="9931" y="12106"/>
                  </a:lnTo>
                  <a:cubicBezTo>
                    <a:pt x="6710" y="8872"/>
                    <a:pt x="4496" y="5836"/>
                    <a:pt x="3088" y="3612"/>
                  </a:cubicBezTo>
                  <a:cubicBezTo>
                    <a:pt x="2385" y="2500"/>
                    <a:pt x="1883" y="1592"/>
                    <a:pt x="1558" y="964"/>
                  </a:cubicBezTo>
                  <a:cubicBezTo>
                    <a:pt x="1396" y="650"/>
                    <a:pt x="1278" y="407"/>
                    <a:pt x="1201" y="243"/>
                  </a:cubicBezTo>
                  <a:cubicBezTo>
                    <a:pt x="1162" y="161"/>
                    <a:pt x="1134" y="99"/>
                    <a:pt x="1116" y="58"/>
                  </a:cubicBezTo>
                  <a:cubicBezTo>
                    <a:pt x="1107" y="38"/>
                    <a:pt x="1100" y="23"/>
                    <a:pt x="1096" y="13"/>
                  </a:cubicBezTo>
                  <a:cubicBezTo>
                    <a:pt x="1094" y="8"/>
                    <a:pt x="1093" y="5"/>
                    <a:pt x="1092" y="2"/>
                  </a:cubicBezTo>
                  <a:cubicBezTo>
                    <a:pt x="1091" y="1"/>
                    <a:pt x="1091" y="1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545" y="195"/>
                  </a:cubicBezTo>
                  <a:close/>
                  <a:moveTo>
                    <a:pt x="9066" y="12829"/>
                  </a:moveTo>
                  <a:cubicBezTo>
                    <a:pt x="12353" y="16130"/>
                    <a:pt x="15355" y="18317"/>
                    <a:pt x="17544" y="19681"/>
                  </a:cubicBezTo>
                  <a:cubicBezTo>
                    <a:pt x="18639" y="20363"/>
                    <a:pt x="19530" y="20840"/>
                    <a:pt x="20151" y="21148"/>
                  </a:cubicBezTo>
                  <a:cubicBezTo>
                    <a:pt x="20461" y="21302"/>
                    <a:pt x="20705" y="21413"/>
                    <a:pt x="20872" y="21487"/>
                  </a:cubicBezTo>
                  <a:cubicBezTo>
                    <a:pt x="20956" y="21524"/>
                    <a:pt x="21020" y="21551"/>
                    <a:pt x="21065" y="21570"/>
                  </a:cubicBezTo>
                  <a:cubicBezTo>
                    <a:pt x="21087" y="21580"/>
                    <a:pt x="21105" y="21586"/>
                    <a:pt x="21117" y="21591"/>
                  </a:cubicBezTo>
                  <a:cubicBezTo>
                    <a:pt x="21123" y="21594"/>
                    <a:pt x="21128" y="21596"/>
                    <a:pt x="21132" y="21598"/>
                  </a:cubicBezTo>
                  <a:cubicBezTo>
                    <a:pt x="21134" y="21598"/>
                    <a:pt x="21135" y="21599"/>
                    <a:pt x="21136" y="21599"/>
                  </a:cubicBezTo>
                  <a:cubicBezTo>
                    <a:pt x="21137" y="21599"/>
                    <a:pt x="21137" y="21600"/>
                    <a:pt x="21137" y="21600"/>
                  </a:cubicBezTo>
                  <a:cubicBezTo>
                    <a:pt x="21137" y="21600"/>
                    <a:pt x="21138" y="21600"/>
                    <a:pt x="21138" y="21600"/>
                  </a:cubicBezTo>
                  <a:cubicBezTo>
                    <a:pt x="21138" y="21600"/>
                    <a:pt x="21138" y="21600"/>
                    <a:pt x="21369" y="21107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599" y="20614"/>
                    <a:pt x="21598" y="20614"/>
                  </a:cubicBezTo>
                  <a:cubicBezTo>
                    <a:pt x="21597" y="20613"/>
                    <a:pt x="21594" y="20612"/>
                    <a:pt x="21590" y="20610"/>
                  </a:cubicBezTo>
                  <a:cubicBezTo>
                    <a:pt x="21581" y="20607"/>
                    <a:pt x="21568" y="20602"/>
                    <a:pt x="21549" y="20594"/>
                  </a:cubicBezTo>
                  <a:cubicBezTo>
                    <a:pt x="21513" y="20578"/>
                    <a:pt x="21456" y="20554"/>
                    <a:pt x="21380" y="20521"/>
                  </a:cubicBezTo>
                  <a:cubicBezTo>
                    <a:pt x="21229" y="20454"/>
                    <a:pt x="21002" y="20350"/>
                    <a:pt x="20708" y="20205"/>
                  </a:cubicBezTo>
                  <a:cubicBezTo>
                    <a:pt x="20120" y="19913"/>
                    <a:pt x="19263" y="19455"/>
                    <a:pt x="18204" y="18795"/>
                  </a:cubicBezTo>
                  <a:cubicBezTo>
                    <a:pt x="16084" y="17474"/>
                    <a:pt x="13152" y="15341"/>
                    <a:pt x="9931" y="12106"/>
                  </a:cubicBezTo>
                  <a:lnTo>
                    <a:pt x="9066" y="128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4" name="Полилиния: фигура 235"/>
            <p:cNvSpPr/>
            <p:nvPr/>
          </p:nvSpPr>
          <p:spPr>
            <a:xfrm rot="2858317">
              <a:off x="923733" y="684159"/>
              <a:ext cx="507819" cy="507819"/>
            </a:xfrm>
            <a:prstGeom prst="ellipse">
              <a:avLst/>
            </a:pr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5" name="Полилиния: фигура 236"/>
            <p:cNvSpPr/>
            <p:nvPr/>
          </p:nvSpPr>
          <p:spPr>
            <a:xfrm rot="2858317">
              <a:off x="825908" y="679662"/>
              <a:ext cx="507819" cy="50781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36" name="Группа 307"/>
          <p:cNvGrpSpPr/>
          <p:nvPr/>
        </p:nvGrpSpPr>
        <p:grpSpPr>
          <a:xfrm>
            <a:off x="7047137" y="11453314"/>
            <a:ext cx="1844092" cy="1748200"/>
            <a:chOff x="-1" y="-1"/>
            <a:chExt cx="1844091" cy="1748199"/>
          </a:xfrm>
        </p:grpSpPr>
        <p:sp>
          <p:nvSpPr>
            <p:cNvPr id="1027" name="Прямоугольник: скругленные углы 298"/>
            <p:cNvSpPr/>
            <p:nvPr/>
          </p:nvSpPr>
          <p:spPr>
            <a:xfrm>
              <a:off x="-2" y="1023349"/>
              <a:ext cx="373084" cy="7248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8" name="Прямоугольник: скругленные углы 299"/>
            <p:cNvSpPr/>
            <p:nvPr/>
          </p:nvSpPr>
          <p:spPr>
            <a:xfrm>
              <a:off x="490333" y="1193899"/>
              <a:ext cx="373082" cy="55429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9" name="Прямоугольник: скругленные углы 300"/>
            <p:cNvSpPr/>
            <p:nvPr/>
          </p:nvSpPr>
          <p:spPr>
            <a:xfrm>
              <a:off x="980668" y="810155"/>
              <a:ext cx="373086" cy="9380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0" name="Прямоугольник: скругленные углы 301"/>
            <p:cNvSpPr/>
            <p:nvPr/>
          </p:nvSpPr>
          <p:spPr>
            <a:xfrm>
              <a:off x="1460352" y="554335"/>
              <a:ext cx="383739" cy="11938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1" name="Полилиния: фигура 302"/>
            <p:cNvSpPr/>
            <p:nvPr/>
          </p:nvSpPr>
          <p:spPr>
            <a:xfrm>
              <a:off x="191229" y="89585"/>
              <a:ext cx="1466142" cy="641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785"/>
                  </a:moveTo>
                  <a:lnTo>
                    <a:pt x="7273" y="21600"/>
                  </a:lnTo>
                  <a:lnTo>
                    <a:pt x="14400" y="8308"/>
                  </a:ln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2" name="Полилиния: фигура 303"/>
            <p:cNvSpPr/>
            <p:nvPr/>
          </p:nvSpPr>
          <p:spPr>
            <a:xfrm>
              <a:off x="106597" y="469062"/>
              <a:ext cx="170555" cy="1705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3" name="Полилиния: фигура 304"/>
            <p:cNvSpPr/>
            <p:nvPr/>
          </p:nvSpPr>
          <p:spPr>
            <a:xfrm>
              <a:off x="1076603" y="255868"/>
              <a:ext cx="170553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4" name="Полилиния: фигура 305"/>
            <p:cNvSpPr/>
            <p:nvPr/>
          </p:nvSpPr>
          <p:spPr>
            <a:xfrm>
              <a:off x="1566937" y="-2"/>
              <a:ext cx="170557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5" name="Полилиния: фигура 306"/>
            <p:cNvSpPr/>
            <p:nvPr/>
          </p:nvSpPr>
          <p:spPr>
            <a:xfrm>
              <a:off x="596931" y="639633"/>
              <a:ext cx="170553" cy="1705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49" name="Рисунок 320"/>
          <p:cNvGrpSpPr/>
          <p:nvPr/>
        </p:nvGrpSpPr>
        <p:grpSpPr>
          <a:xfrm>
            <a:off x="12010799" y="8865951"/>
            <a:ext cx="2212285" cy="1418106"/>
            <a:chOff x="0" y="0"/>
            <a:chExt cx="2212284" cy="1418104"/>
          </a:xfrm>
        </p:grpSpPr>
        <p:sp>
          <p:nvSpPr>
            <p:cNvPr id="1037" name="Полилиния: фигура 322"/>
            <p:cNvSpPr/>
            <p:nvPr/>
          </p:nvSpPr>
          <p:spPr>
            <a:xfrm>
              <a:off x="0" y="448239"/>
              <a:ext cx="196014" cy="1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35" fill="norm" stroke="1" extrusionOk="0">
                  <a:moveTo>
                    <a:pt x="1" y="3758"/>
                  </a:moveTo>
                  <a:cubicBezTo>
                    <a:pt x="15" y="1545"/>
                    <a:pt x="205" y="-133"/>
                    <a:pt x="426" y="8"/>
                  </a:cubicBezTo>
                  <a:lnTo>
                    <a:pt x="21199" y="13315"/>
                  </a:lnTo>
                  <a:cubicBezTo>
                    <a:pt x="21420" y="13455"/>
                    <a:pt x="21587" y="15364"/>
                    <a:pt x="21573" y="17576"/>
                  </a:cubicBezTo>
                  <a:cubicBezTo>
                    <a:pt x="21559" y="19789"/>
                    <a:pt x="21369" y="21467"/>
                    <a:pt x="21148" y="21326"/>
                  </a:cubicBezTo>
                  <a:lnTo>
                    <a:pt x="375" y="8019"/>
                  </a:lnTo>
                  <a:cubicBezTo>
                    <a:pt x="154" y="7877"/>
                    <a:pt x="-13" y="5970"/>
                    <a:pt x="1" y="3758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8" name="Полилиния: фигура 323"/>
            <p:cNvSpPr/>
            <p:nvPr/>
          </p:nvSpPr>
          <p:spPr>
            <a:xfrm>
              <a:off x="74762" y="192105"/>
              <a:ext cx="158293" cy="12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31" fill="norm" stroke="1" extrusionOk="0">
                  <a:moveTo>
                    <a:pt x="99" y="257"/>
                  </a:moveTo>
                  <a:cubicBezTo>
                    <a:pt x="263" y="-27"/>
                    <a:pt x="572" y="-84"/>
                    <a:pt x="790" y="130"/>
                  </a:cubicBezTo>
                  <a:lnTo>
                    <a:pt x="21274" y="20274"/>
                  </a:lnTo>
                  <a:cubicBezTo>
                    <a:pt x="21492" y="20488"/>
                    <a:pt x="21535" y="20892"/>
                    <a:pt x="21371" y="21176"/>
                  </a:cubicBezTo>
                  <a:cubicBezTo>
                    <a:pt x="21207" y="21459"/>
                    <a:pt x="20898" y="21516"/>
                    <a:pt x="20680" y="21302"/>
                  </a:cubicBezTo>
                  <a:lnTo>
                    <a:pt x="196" y="1158"/>
                  </a:lnTo>
                  <a:cubicBezTo>
                    <a:pt x="-21" y="944"/>
                    <a:pt x="-65" y="540"/>
                    <a:pt x="99" y="257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9" name="Полилиния: фигура 324"/>
            <p:cNvSpPr/>
            <p:nvPr/>
          </p:nvSpPr>
          <p:spPr>
            <a:xfrm>
              <a:off x="272642" y="0"/>
              <a:ext cx="96840" cy="17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72" fill="norm" stroke="1" extrusionOk="0">
                  <a:moveTo>
                    <a:pt x="423" y="54"/>
                  </a:moveTo>
                  <a:cubicBezTo>
                    <a:pt x="813" y="-64"/>
                    <a:pt x="1300" y="18"/>
                    <a:pt x="1510" y="236"/>
                  </a:cubicBezTo>
                  <a:lnTo>
                    <a:pt x="21276" y="20810"/>
                  </a:lnTo>
                  <a:cubicBezTo>
                    <a:pt x="21486" y="21028"/>
                    <a:pt x="21340" y="21301"/>
                    <a:pt x="20949" y="21418"/>
                  </a:cubicBezTo>
                  <a:cubicBezTo>
                    <a:pt x="20559" y="21536"/>
                    <a:pt x="20072" y="21454"/>
                    <a:pt x="19862" y="21235"/>
                  </a:cubicBezTo>
                  <a:lnTo>
                    <a:pt x="96" y="662"/>
                  </a:lnTo>
                  <a:cubicBezTo>
                    <a:pt x="-114" y="443"/>
                    <a:pt x="32" y="171"/>
                    <a:pt x="423" y="54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0" name="Полилиния: фигура 327"/>
            <p:cNvSpPr/>
            <p:nvPr/>
          </p:nvSpPr>
          <p:spPr>
            <a:xfrm>
              <a:off x="730522" y="254668"/>
              <a:ext cx="1481764" cy="1163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1" name="Полилиния: фигура 328"/>
            <p:cNvSpPr/>
            <p:nvPr/>
          </p:nvSpPr>
          <p:spPr>
            <a:xfrm>
              <a:off x="392033" y="54041"/>
              <a:ext cx="1481815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400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2" name="Полилиния: фигура 329"/>
            <p:cNvSpPr/>
            <p:nvPr/>
          </p:nvSpPr>
          <p:spPr>
            <a:xfrm>
              <a:off x="561282" y="125230"/>
              <a:ext cx="1481763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fill="norm" stroke="1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3" name="Полилиния: фигура 330"/>
            <p:cNvSpPr/>
            <p:nvPr/>
          </p:nvSpPr>
          <p:spPr>
            <a:xfrm>
              <a:off x="622235" y="40823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4" name="Полилиния: фигура 331"/>
            <p:cNvSpPr/>
            <p:nvPr/>
          </p:nvSpPr>
          <p:spPr>
            <a:xfrm>
              <a:off x="738706" y="384935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5" name="Полилиния: фигура 332"/>
            <p:cNvSpPr/>
            <p:nvPr/>
          </p:nvSpPr>
          <p:spPr>
            <a:xfrm>
              <a:off x="855191" y="36164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6" name="Полилиния: фигура 333"/>
            <p:cNvSpPr/>
            <p:nvPr/>
          </p:nvSpPr>
          <p:spPr>
            <a:xfrm flipV="1">
              <a:off x="1018258" y="789688"/>
              <a:ext cx="655179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7" name="Полилиния: фигура 334"/>
            <p:cNvSpPr/>
            <p:nvPr/>
          </p:nvSpPr>
          <p:spPr>
            <a:xfrm flipV="1">
              <a:off x="1041549" y="882869"/>
              <a:ext cx="655178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48" name="Полилиния: фигура 335"/>
            <p:cNvSpPr/>
            <p:nvPr/>
          </p:nvSpPr>
          <p:spPr>
            <a:xfrm>
              <a:off x="940245" y="398760"/>
              <a:ext cx="721784" cy="42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470"/>
                  </a:moveTo>
                  <a:lnTo>
                    <a:pt x="1716" y="21600"/>
                  </a:lnTo>
                  <a:lnTo>
                    <a:pt x="21600" y="15130"/>
                  </a:lnTo>
                  <a:lnTo>
                    <a:pt x="19883" y="0"/>
                  </a:lnTo>
                  <a:lnTo>
                    <a:pt x="0" y="64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54" name="Группа 30"/>
          <p:cNvGrpSpPr/>
          <p:nvPr/>
        </p:nvGrpSpPr>
        <p:grpSpPr>
          <a:xfrm>
            <a:off x="14846214" y="11593676"/>
            <a:ext cx="1940801" cy="1217226"/>
            <a:chOff x="0" y="0"/>
            <a:chExt cx="1940799" cy="1217224"/>
          </a:xfrm>
        </p:grpSpPr>
        <p:sp>
          <p:nvSpPr>
            <p:cNvPr id="1050" name="Полилиния: фигура 26"/>
            <p:cNvSpPr/>
            <p:nvPr/>
          </p:nvSpPr>
          <p:spPr>
            <a:xfrm>
              <a:off x="39607" y="414167"/>
              <a:ext cx="1861201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fill="norm" stroke="1" extrusionOk="0">
                  <a:moveTo>
                    <a:pt x="0" y="21494"/>
                  </a:moveTo>
                  <a:lnTo>
                    <a:pt x="10551" y="308"/>
                  </a:lnTo>
                  <a:cubicBezTo>
                    <a:pt x="10758" y="-106"/>
                    <a:pt x="11053" y="-102"/>
                    <a:pt x="11258" y="317"/>
                  </a:cubicBezTo>
                  <a:lnTo>
                    <a:pt x="21600" y="2149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1" name="Полилиния: фигура 27"/>
            <p:cNvSpPr/>
            <p:nvPr/>
          </p:nvSpPr>
          <p:spPr>
            <a:xfrm>
              <a:off x="23024" y="13097"/>
              <a:ext cx="1898040" cy="80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68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1086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2" name="Прямоугольник: скругленные углы 28"/>
            <p:cNvSpPr/>
            <p:nvPr/>
          </p:nvSpPr>
          <p:spPr>
            <a:xfrm>
              <a:off x="0" y="0"/>
              <a:ext cx="1940800" cy="1217225"/>
            </a:xfrm>
            <a:prstGeom prst="roundRect">
              <a:avLst>
                <a:gd name="adj" fmla="val 5880"/>
              </a:avLst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3" name="Полилиния: фигура 29"/>
            <p:cNvSpPr/>
            <p:nvPr/>
          </p:nvSpPr>
          <p:spPr>
            <a:xfrm>
              <a:off x="26321" y="19675"/>
              <a:ext cx="1888173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fill="norm" stroke="1" extrusionOk="0">
                  <a:moveTo>
                    <a:pt x="0" y="0"/>
                  </a:moveTo>
                  <a:lnTo>
                    <a:pt x="10540" y="21188"/>
                  </a:lnTo>
                  <a:cubicBezTo>
                    <a:pt x="10745" y="21600"/>
                    <a:pt x="11042" y="21597"/>
                    <a:pt x="11245" y="21180"/>
                  </a:cubicBez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58" name="Группа 5"/>
          <p:cNvGrpSpPr/>
          <p:nvPr/>
        </p:nvGrpSpPr>
        <p:grpSpPr>
          <a:xfrm>
            <a:off x="11967762" y="5912578"/>
            <a:ext cx="1724724" cy="2102673"/>
            <a:chOff x="0" y="0"/>
            <a:chExt cx="1724722" cy="2102671"/>
          </a:xfrm>
        </p:grpSpPr>
        <p:sp>
          <p:nvSpPr>
            <p:cNvPr id="1055" name="Полилиния: фигура 261"/>
            <p:cNvSpPr/>
            <p:nvPr/>
          </p:nvSpPr>
          <p:spPr>
            <a:xfrm rot="19220424">
              <a:off x="246222" y="246222"/>
              <a:ext cx="1206755" cy="120675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6" name="Полилиния: фигура 263"/>
            <p:cNvSpPr/>
            <p:nvPr/>
          </p:nvSpPr>
          <p:spPr>
            <a:xfrm>
              <a:off x="269319" y="555279"/>
              <a:ext cx="1455403" cy="154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9" h="18547" fill="norm" stroke="1" extrusionOk="0">
                  <a:moveTo>
                    <a:pt x="6076" y="0"/>
                  </a:moveTo>
                  <a:lnTo>
                    <a:pt x="17566" y="12794"/>
                  </a:lnTo>
                  <a:cubicBezTo>
                    <a:pt x="20260" y="15864"/>
                    <a:pt x="15606" y="20605"/>
                    <a:pt x="12015" y="17574"/>
                  </a:cubicBezTo>
                  <a:lnTo>
                    <a:pt x="489" y="4608"/>
                  </a:lnTo>
                  <a:cubicBezTo>
                    <a:pt x="-1340" y="2092"/>
                    <a:pt x="2370" y="-995"/>
                    <a:pt x="4926" y="1345"/>
                  </a:cubicBezTo>
                  <a:lnTo>
                    <a:pt x="14798" y="12654"/>
                  </a:lnTo>
                  <a:cubicBezTo>
                    <a:pt x="16616" y="14575"/>
                    <a:pt x="13764" y="16727"/>
                    <a:pt x="12167" y="14860"/>
                  </a:cubicBezTo>
                  <a:lnTo>
                    <a:pt x="3302" y="475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7" name="Полилиния: фигура 295"/>
            <p:cNvSpPr/>
            <p:nvPr/>
          </p:nvSpPr>
          <p:spPr>
            <a:xfrm>
              <a:off x="1101109" y="294780"/>
              <a:ext cx="557475" cy="60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006"/>
                  </a:moveTo>
                  <a:lnTo>
                    <a:pt x="4320" y="0"/>
                  </a:lnTo>
                  <a:moveTo>
                    <a:pt x="7623" y="13935"/>
                  </a:moveTo>
                  <a:lnTo>
                    <a:pt x="20584" y="6271"/>
                  </a:lnTo>
                  <a:moveTo>
                    <a:pt x="9148" y="21600"/>
                  </a:moveTo>
                  <a:lnTo>
                    <a:pt x="2160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65" name="Группа 296"/>
          <p:cNvGrpSpPr/>
          <p:nvPr/>
        </p:nvGrpSpPr>
        <p:grpSpPr>
          <a:xfrm>
            <a:off x="6918017" y="6106365"/>
            <a:ext cx="2208112" cy="2199143"/>
            <a:chOff x="0" y="-19"/>
            <a:chExt cx="2208110" cy="2199142"/>
          </a:xfrm>
        </p:grpSpPr>
        <p:sp>
          <p:nvSpPr>
            <p:cNvPr id="1059" name="Полилиния: фигура 297"/>
            <p:cNvSpPr/>
            <p:nvPr/>
          </p:nvSpPr>
          <p:spPr>
            <a:xfrm>
              <a:off x="129120" y="377977"/>
              <a:ext cx="1645055" cy="164505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0" name="Полилиния: фигура 308"/>
            <p:cNvSpPr/>
            <p:nvPr/>
          </p:nvSpPr>
          <p:spPr>
            <a:xfrm>
              <a:off x="-1" y="1039429"/>
              <a:ext cx="1164430" cy="115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76"/>
                    <a:pt x="16776" y="21600"/>
                    <a:pt x="10800" y="21600"/>
                  </a:cubicBezTo>
                  <a:cubicBezTo>
                    <a:pt x="4824" y="21600"/>
                    <a:pt x="0" y="16776"/>
                    <a:pt x="0" y="10800"/>
                  </a:cubicBezTo>
                  <a:cubicBezTo>
                    <a:pt x="0" y="4824"/>
                    <a:pt x="4824" y="0"/>
                    <a:pt x="10800" y="0"/>
                  </a:cubicBezTo>
                  <a:cubicBezTo>
                    <a:pt x="16776" y="0"/>
                    <a:pt x="21600" y="4824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1" name="Полилиния: фигура 309"/>
            <p:cNvSpPr/>
            <p:nvPr/>
          </p:nvSpPr>
          <p:spPr>
            <a:xfrm>
              <a:off x="342856" y="1445329"/>
              <a:ext cx="478706" cy="39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41"/>
                  </a:moveTo>
                  <a:lnTo>
                    <a:pt x="10800" y="18070"/>
                  </a:lnTo>
                  <a:lnTo>
                    <a:pt x="7881" y="21600"/>
                  </a:lnTo>
                  <a:lnTo>
                    <a:pt x="0" y="12000"/>
                  </a:lnTo>
                  <a:lnTo>
                    <a:pt x="4087" y="7059"/>
                  </a:lnTo>
                  <a:lnTo>
                    <a:pt x="7881" y="11576"/>
                  </a:lnTo>
                  <a:lnTo>
                    <a:pt x="10800" y="8047"/>
                  </a:lnTo>
                  <a:lnTo>
                    <a:pt x="17514" y="0"/>
                  </a:lnTo>
                  <a:lnTo>
                    <a:pt x="21600" y="49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2" name="Полилиния: фигура 310"/>
            <p:cNvSpPr/>
            <p:nvPr/>
          </p:nvSpPr>
          <p:spPr>
            <a:xfrm>
              <a:off x="610725" y="504681"/>
              <a:ext cx="1090631" cy="108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fill="norm" stroke="1" extrusionOk="0">
                  <a:moveTo>
                    <a:pt x="20321" y="16296"/>
                  </a:moveTo>
                  <a:lnTo>
                    <a:pt x="16922" y="19909"/>
                  </a:lnTo>
                  <a:cubicBezTo>
                    <a:pt x="15861" y="21062"/>
                    <a:pt x="14391" y="21600"/>
                    <a:pt x="12776" y="21600"/>
                  </a:cubicBezTo>
                  <a:cubicBezTo>
                    <a:pt x="10051" y="21600"/>
                    <a:pt x="6821" y="20063"/>
                    <a:pt x="4145" y="17193"/>
                  </a:cubicBezTo>
                  <a:cubicBezTo>
                    <a:pt x="-170" y="12632"/>
                    <a:pt x="-1279" y="6662"/>
                    <a:pt x="1590" y="3613"/>
                  </a:cubicBezTo>
                  <a:lnTo>
                    <a:pt x="4989" y="0"/>
                  </a:lnTo>
                  <a:lnTo>
                    <a:pt x="20321" y="162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3" name="Полилиния: фигура 320"/>
            <p:cNvSpPr/>
            <p:nvPr/>
          </p:nvSpPr>
          <p:spPr>
            <a:xfrm>
              <a:off x="793693" y="420066"/>
              <a:ext cx="992606" cy="98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0804" fill="norm" stroke="1" extrusionOk="0">
                  <a:moveTo>
                    <a:pt x="18684" y="19040"/>
                  </a:moveTo>
                  <a:cubicBezTo>
                    <a:pt x="17538" y="20207"/>
                    <a:pt x="15967" y="20804"/>
                    <a:pt x="14129" y="20804"/>
                  </a:cubicBezTo>
                  <a:cubicBezTo>
                    <a:pt x="13437" y="20804"/>
                    <a:pt x="12691" y="20722"/>
                    <a:pt x="11919" y="20533"/>
                  </a:cubicBezTo>
                  <a:cubicBezTo>
                    <a:pt x="9362" y="19936"/>
                    <a:pt x="6752" y="18389"/>
                    <a:pt x="4568" y="16164"/>
                  </a:cubicBezTo>
                  <a:cubicBezTo>
                    <a:pt x="2384" y="13938"/>
                    <a:pt x="866" y="11279"/>
                    <a:pt x="280" y="8675"/>
                  </a:cubicBezTo>
                  <a:cubicBezTo>
                    <a:pt x="-386" y="5852"/>
                    <a:pt x="147" y="3383"/>
                    <a:pt x="1745" y="1782"/>
                  </a:cubicBezTo>
                  <a:cubicBezTo>
                    <a:pt x="4248" y="-796"/>
                    <a:pt x="8829" y="-552"/>
                    <a:pt x="13117" y="2352"/>
                  </a:cubicBezTo>
                  <a:lnTo>
                    <a:pt x="18124" y="7453"/>
                  </a:lnTo>
                  <a:cubicBezTo>
                    <a:pt x="20974" y="11822"/>
                    <a:pt x="21214" y="16489"/>
                    <a:pt x="18684" y="19040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4" name="Полилиния: фигура 336"/>
            <p:cNvSpPr/>
            <p:nvPr/>
          </p:nvSpPr>
          <p:spPr>
            <a:xfrm>
              <a:off x="1217474" y="-20"/>
              <a:ext cx="990636" cy="98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934" fill="norm" stroke="1" extrusionOk="0">
                  <a:moveTo>
                    <a:pt x="19083" y="8630"/>
                  </a:moveTo>
                  <a:lnTo>
                    <a:pt x="3884" y="20934"/>
                  </a:lnTo>
                  <a:cubicBezTo>
                    <a:pt x="2845" y="20934"/>
                    <a:pt x="1860" y="20524"/>
                    <a:pt x="1149" y="19786"/>
                  </a:cubicBezTo>
                  <a:cubicBezTo>
                    <a:pt x="410" y="19075"/>
                    <a:pt x="0" y="18090"/>
                    <a:pt x="0" y="17052"/>
                  </a:cubicBezTo>
                  <a:lnTo>
                    <a:pt x="12300" y="1849"/>
                  </a:lnTo>
                  <a:cubicBezTo>
                    <a:pt x="14050" y="-393"/>
                    <a:pt x="17442" y="-666"/>
                    <a:pt x="19521" y="1412"/>
                  </a:cubicBezTo>
                  <a:cubicBezTo>
                    <a:pt x="21600" y="3462"/>
                    <a:pt x="21354" y="6853"/>
                    <a:pt x="19083" y="86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76" name="Группа 337"/>
          <p:cNvGrpSpPr/>
          <p:nvPr/>
        </p:nvGrpSpPr>
        <p:grpSpPr>
          <a:xfrm>
            <a:off x="14528619" y="653409"/>
            <a:ext cx="1846264" cy="1973486"/>
            <a:chOff x="-1" y="0"/>
            <a:chExt cx="1846262" cy="1973484"/>
          </a:xfrm>
        </p:grpSpPr>
        <p:sp>
          <p:nvSpPr>
            <p:cNvPr id="1066" name="Прямоугольник: скругленные углы 338"/>
            <p:cNvSpPr/>
            <p:nvPr/>
          </p:nvSpPr>
          <p:spPr>
            <a:xfrm>
              <a:off x="137408" y="165952"/>
              <a:ext cx="1683265" cy="1673591"/>
            </a:xfrm>
            <a:prstGeom prst="roundRect">
              <a:avLst>
                <a:gd name="adj" fmla="val 6126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7" name="Прямоугольник: скругленные углы 359"/>
            <p:cNvSpPr/>
            <p:nvPr/>
          </p:nvSpPr>
          <p:spPr>
            <a:xfrm>
              <a:off x="-2" y="299893"/>
              <a:ext cx="1683266" cy="1673592"/>
            </a:xfrm>
            <a:prstGeom prst="roundRect">
              <a:avLst>
                <a:gd name="adj" fmla="val 572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8" name="Полилиния: фигура 360"/>
            <p:cNvSpPr/>
            <p:nvPr/>
          </p:nvSpPr>
          <p:spPr>
            <a:xfrm>
              <a:off x="14511" y="541740"/>
              <a:ext cx="1644571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9" name="Полилиния: фигура 361"/>
            <p:cNvSpPr/>
            <p:nvPr/>
          </p:nvSpPr>
          <p:spPr>
            <a:xfrm>
              <a:off x="13779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0" name="Полилиния: фигура 362"/>
            <p:cNvSpPr/>
            <p:nvPr/>
          </p:nvSpPr>
          <p:spPr>
            <a:xfrm>
              <a:off x="32051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1" name="Полилиния: фигура 363"/>
            <p:cNvSpPr/>
            <p:nvPr/>
          </p:nvSpPr>
          <p:spPr>
            <a:xfrm>
              <a:off x="504349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2" name="Полилиния: фигура 364"/>
            <p:cNvSpPr/>
            <p:nvPr/>
          </p:nvSpPr>
          <p:spPr>
            <a:xfrm>
              <a:off x="1004822" y="-1"/>
              <a:ext cx="841440" cy="84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7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6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0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4"/>
                    <a:pt x="3153" y="15353"/>
                  </a:cubicBezTo>
                  <a:lnTo>
                    <a:pt x="2296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6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8" y="18086"/>
                    <a:pt x="14783" y="18112"/>
                    <a:pt x="15166" y="18356"/>
                  </a:cubicBezTo>
                  <a:lnTo>
                    <a:pt x="16649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899"/>
                  </a:lnTo>
                  <a:cubicBezTo>
                    <a:pt x="18496" y="13507"/>
                    <a:pt x="18852" y="13224"/>
                    <a:pt x="19275" y="13146"/>
                  </a:cubicBezTo>
                  <a:lnTo>
                    <a:pt x="20892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2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3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6" y="2502"/>
                  </a:lnTo>
                  <a:cubicBezTo>
                    <a:pt x="17428" y="2196"/>
                    <a:pt x="16939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3" name="Полилиния: фигура 365"/>
            <p:cNvSpPr/>
            <p:nvPr/>
          </p:nvSpPr>
          <p:spPr>
            <a:xfrm>
              <a:off x="1273059" y="268235"/>
              <a:ext cx="317017" cy="317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4" name="Полилиния: фигура 366"/>
            <p:cNvSpPr/>
            <p:nvPr/>
          </p:nvSpPr>
          <p:spPr>
            <a:xfrm>
              <a:off x="373598" y="720717"/>
              <a:ext cx="1045879" cy="105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6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5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1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5"/>
                    <a:pt x="3153" y="15353"/>
                  </a:cubicBezTo>
                  <a:lnTo>
                    <a:pt x="2295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7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7" y="18086"/>
                    <a:pt x="14783" y="18112"/>
                    <a:pt x="15166" y="18356"/>
                  </a:cubicBezTo>
                  <a:lnTo>
                    <a:pt x="16650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900"/>
                  </a:lnTo>
                  <a:cubicBezTo>
                    <a:pt x="18496" y="13507"/>
                    <a:pt x="18852" y="13225"/>
                    <a:pt x="19275" y="13146"/>
                  </a:cubicBezTo>
                  <a:lnTo>
                    <a:pt x="20893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3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4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7" y="2502"/>
                  </a:lnTo>
                  <a:cubicBezTo>
                    <a:pt x="17428" y="2196"/>
                    <a:pt x="16938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5" name="Полилиния: фигура 367"/>
            <p:cNvSpPr/>
            <p:nvPr/>
          </p:nvSpPr>
          <p:spPr>
            <a:xfrm>
              <a:off x="707009" y="1054120"/>
              <a:ext cx="394041" cy="39405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097" name="Google Shape;2038;p53"/>
          <p:cNvGrpSpPr/>
          <p:nvPr/>
        </p:nvGrpSpPr>
        <p:grpSpPr>
          <a:xfrm>
            <a:off x="6706737" y="3286130"/>
            <a:ext cx="2278007" cy="2438339"/>
            <a:chOff x="0" y="0"/>
            <a:chExt cx="2278005" cy="2438338"/>
          </a:xfrm>
        </p:grpSpPr>
        <p:sp>
          <p:nvSpPr>
            <p:cNvPr id="1077" name="Google Shape;2040;p53"/>
            <p:cNvSpPr/>
            <p:nvPr/>
          </p:nvSpPr>
          <p:spPr>
            <a:xfrm>
              <a:off x="1117138" y="415412"/>
              <a:ext cx="926613" cy="16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941"/>
                  </a:moveTo>
                  <a:cubicBezTo>
                    <a:pt x="0" y="16346"/>
                    <a:pt x="0" y="16346"/>
                    <a:pt x="0" y="16346"/>
                  </a:cubicBezTo>
                  <a:cubicBezTo>
                    <a:pt x="0" y="18594"/>
                    <a:pt x="1564" y="21600"/>
                    <a:pt x="7721" y="21600"/>
                  </a:cubicBezTo>
                  <a:cubicBezTo>
                    <a:pt x="13929" y="21600"/>
                    <a:pt x="15544" y="18126"/>
                    <a:pt x="15594" y="16346"/>
                  </a:cubicBezTo>
                  <a:cubicBezTo>
                    <a:pt x="17613" y="15470"/>
                    <a:pt x="21600" y="15003"/>
                    <a:pt x="21600" y="11267"/>
                  </a:cubicBezTo>
                  <a:cubicBezTo>
                    <a:pt x="21600" y="8815"/>
                    <a:pt x="19430" y="7297"/>
                    <a:pt x="15594" y="6071"/>
                  </a:cubicBezTo>
                  <a:cubicBezTo>
                    <a:pt x="15594" y="3182"/>
                    <a:pt x="14282" y="0"/>
                    <a:pt x="7721" y="0"/>
                  </a:cubicBezTo>
                  <a:cubicBezTo>
                    <a:pt x="2523" y="0"/>
                    <a:pt x="404" y="2627"/>
                    <a:pt x="0" y="39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8" name="Google Shape;2041;p53"/>
            <p:cNvSpPr/>
            <p:nvPr/>
          </p:nvSpPr>
          <p:spPr>
            <a:xfrm>
              <a:off x="1104644" y="808961"/>
              <a:ext cx="26031" cy="82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5400" y="21600"/>
                    <a:pt x="0" y="21430"/>
                    <a:pt x="0" y="2126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113"/>
                    <a:pt x="5400" y="0"/>
                    <a:pt x="10800" y="0"/>
                  </a:cubicBezTo>
                  <a:cubicBezTo>
                    <a:pt x="16200" y="0"/>
                    <a:pt x="21600" y="113"/>
                    <a:pt x="21600" y="340"/>
                  </a:cubicBezTo>
                  <a:cubicBezTo>
                    <a:pt x="21600" y="21260"/>
                    <a:pt x="21600" y="21260"/>
                    <a:pt x="21600" y="21260"/>
                  </a:cubicBezTo>
                  <a:cubicBezTo>
                    <a:pt x="21600" y="21430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9" name="Google Shape;2042;p53"/>
            <p:cNvSpPr/>
            <p:nvPr/>
          </p:nvSpPr>
          <p:spPr>
            <a:xfrm>
              <a:off x="439358" y="1340982"/>
              <a:ext cx="691063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fill="norm" stroke="1" extrusionOk="0">
                  <a:moveTo>
                    <a:pt x="10666" y="21600"/>
                  </a:moveTo>
                  <a:cubicBezTo>
                    <a:pt x="9257" y="21600"/>
                    <a:pt x="7916" y="21329"/>
                    <a:pt x="6574" y="20787"/>
                  </a:cubicBezTo>
                  <a:cubicBezTo>
                    <a:pt x="4629" y="19975"/>
                    <a:pt x="2952" y="18621"/>
                    <a:pt x="1811" y="16792"/>
                  </a:cubicBezTo>
                  <a:cubicBezTo>
                    <a:pt x="604" y="15032"/>
                    <a:pt x="0" y="12933"/>
                    <a:pt x="0" y="10766"/>
                  </a:cubicBezTo>
                  <a:cubicBezTo>
                    <a:pt x="0" y="9073"/>
                    <a:pt x="0" y="9073"/>
                    <a:pt x="0" y="9073"/>
                  </a:cubicBezTo>
                  <a:cubicBezTo>
                    <a:pt x="0" y="8803"/>
                    <a:pt x="134" y="8667"/>
                    <a:pt x="402" y="8667"/>
                  </a:cubicBezTo>
                  <a:cubicBezTo>
                    <a:pt x="604" y="8667"/>
                    <a:pt x="805" y="8803"/>
                    <a:pt x="805" y="9073"/>
                  </a:cubicBezTo>
                  <a:cubicBezTo>
                    <a:pt x="805" y="10766"/>
                    <a:pt x="805" y="10766"/>
                    <a:pt x="805" y="10766"/>
                  </a:cubicBezTo>
                  <a:cubicBezTo>
                    <a:pt x="805" y="12797"/>
                    <a:pt x="1342" y="14693"/>
                    <a:pt x="2415" y="16386"/>
                  </a:cubicBezTo>
                  <a:cubicBezTo>
                    <a:pt x="3555" y="18011"/>
                    <a:pt x="5098" y="19298"/>
                    <a:pt x="6909" y="20043"/>
                  </a:cubicBezTo>
                  <a:cubicBezTo>
                    <a:pt x="8720" y="20787"/>
                    <a:pt x="10666" y="20991"/>
                    <a:pt x="12611" y="20584"/>
                  </a:cubicBezTo>
                  <a:cubicBezTo>
                    <a:pt x="14557" y="20246"/>
                    <a:pt x="16301" y="19298"/>
                    <a:pt x="17709" y="17876"/>
                  </a:cubicBezTo>
                  <a:cubicBezTo>
                    <a:pt x="19118" y="16454"/>
                    <a:pt x="20057" y="14693"/>
                    <a:pt x="20393" y="12730"/>
                  </a:cubicBezTo>
                  <a:cubicBezTo>
                    <a:pt x="20795" y="10834"/>
                    <a:pt x="20594" y="8803"/>
                    <a:pt x="19856" y="6974"/>
                  </a:cubicBezTo>
                  <a:cubicBezTo>
                    <a:pt x="19118" y="5146"/>
                    <a:pt x="17843" y="3589"/>
                    <a:pt x="16166" y="2505"/>
                  </a:cubicBezTo>
                  <a:cubicBezTo>
                    <a:pt x="14557" y="1354"/>
                    <a:pt x="12678" y="813"/>
                    <a:pt x="10666" y="813"/>
                  </a:cubicBezTo>
                  <a:cubicBezTo>
                    <a:pt x="10465" y="813"/>
                    <a:pt x="10263" y="609"/>
                    <a:pt x="10263" y="406"/>
                  </a:cubicBezTo>
                  <a:cubicBezTo>
                    <a:pt x="10263" y="135"/>
                    <a:pt x="10465" y="0"/>
                    <a:pt x="10666" y="0"/>
                  </a:cubicBezTo>
                  <a:cubicBezTo>
                    <a:pt x="12812" y="0"/>
                    <a:pt x="14892" y="609"/>
                    <a:pt x="16636" y="1828"/>
                  </a:cubicBezTo>
                  <a:cubicBezTo>
                    <a:pt x="18380" y="2979"/>
                    <a:pt x="19789" y="4672"/>
                    <a:pt x="20594" y="6636"/>
                  </a:cubicBezTo>
                  <a:cubicBezTo>
                    <a:pt x="21399" y="8667"/>
                    <a:pt x="21600" y="10834"/>
                    <a:pt x="21198" y="12933"/>
                  </a:cubicBezTo>
                  <a:cubicBezTo>
                    <a:pt x="20795" y="15032"/>
                    <a:pt x="19789" y="16928"/>
                    <a:pt x="18246" y="18418"/>
                  </a:cubicBezTo>
                  <a:cubicBezTo>
                    <a:pt x="16770" y="19975"/>
                    <a:pt x="14892" y="20991"/>
                    <a:pt x="12812" y="21397"/>
                  </a:cubicBezTo>
                  <a:cubicBezTo>
                    <a:pt x="12075" y="21532"/>
                    <a:pt x="11404" y="21600"/>
                    <a:pt x="1066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0" name="Google Shape;2043;p53"/>
            <p:cNvSpPr/>
            <p:nvPr/>
          </p:nvSpPr>
          <p:spPr>
            <a:xfrm>
              <a:off x="1103842" y="1340982"/>
              <a:ext cx="693160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fill="norm" stroke="1" extrusionOk="0">
                  <a:moveTo>
                    <a:pt x="10699" y="21600"/>
                  </a:moveTo>
                  <a:cubicBezTo>
                    <a:pt x="9964" y="21600"/>
                    <a:pt x="9295" y="21532"/>
                    <a:pt x="8626" y="21397"/>
                  </a:cubicBezTo>
                  <a:cubicBezTo>
                    <a:pt x="6553" y="20991"/>
                    <a:pt x="4614" y="19975"/>
                    <a:pt x="3143" y="18418"/>
                  </a:cubicBezTo>
                  <a:cubicBezTo>
                    <a:pt x="1605" y="16928"/>
                    <a:pt x="601" y="15032"/>
                    <a:pt x="200" y="12933"/>
                  </a:cubicBezTo>
                  <a:cubicBezTo>
                    <a:pt x="-201" y="10834"/>
                    <a:pt x="0" y="8667"/>
                    <a:pt x="802" y="6636"/>
                  </a:cubicBezTo>
                  <a:cubicBezTo>
                    <a:pt x="1605" y="4672"/>
                    <a:pt x="3009" y="2979"/>
                    <a:pt x="4748" y="1828"/>
                  </a:cubicBezTo>
                  <a:cubicBezTo>
                    <a:pt x="6486" y="609"/>
                    <a:pt x="8559" y="0"/>
                    <a:pt x="10699" y="0"/>
                  </a:cubicBezTo>
                  <a:cubicBezTo>
                    <a:pt x="10900" y="0"/>
                    <a:pt x="11101" y="135"/>
                    <a:pt x="11101" y="406"/>
                  </a:cubicBezTo>
                  <a:cubicBezTo>
                    <a:pt x="11101" y="609"/>
                    <a:pt x="10900" y="813"/>
                    <a:pt x="10699" y="813"/>
                  </a:cubicBezTo>
                  <a:cubicBezTo>
                    <a:pt x="8760" y="813"/>
                    <a:pt x="6821" y="1354"/>
                    <a:pt x="5216" y="2505"/>
                  </a:cubicBezTo>
                  <a:cubicBezTo>
                    <a:pt x="3544" y="3589"/>
                    <a:pt x="2340" y="5146"/>
                    <a:pt x="1538" y="6974"/>
                  </a:cubicBezTo>
                  <a:cubicBezTo>
                    <a:pt x="802" y="8803"/>
                    <a:pt x="601" y="10834"/>
                    <a:pt x="1003" y="12730"/>
                  </a:cubicBezTo>
                  <a:cubicBezTo>
                    <a:pt x="1404" y="14693"/>
                    <a:pt x="2340" y="16454"/>
                    <a:pt x="3678" y="17876"/>
                  </a:cubicBezTo>
                  <a:cubicBezTo>
                    <a:pt x="5082" y="19298"/>
                    <a:pt x="6821" y="20246"/>
                    <a:pt x="8760" y="20584"/>
                  </a:cubicBezTo>
                  <a:cubicBezTo>
                    <a:pt x="10699" y="20991"/>
                    <a:pt x="12639" y="20787"/>
                    <a:pt x="14444" y="20043"/>
                  </a:cubicBezTo>
                  <a:cubicBezTo>
                    <a:pt x="16250" y="19298"/>
                    <a:pt x="17788" y="18011"/>
                    <a:pt x="18925" y="16386"/>
                  </a:cubicBezTo>
                  <a:cubicBezTo>
                    <a:pt x="19995" y="14693"/>
                    <a:pt x="20597" y="12797"/>
                    <a:pt x="20597" y="10766"/>
                  </a:cubicBezTo>
                  <a:cubicBezTo>
                    <a:pt x="20597" y="9073"/>
                    <a:pt x="20597" y="9073"/>
                    <a:pt x="20597" y="9073"/>
                  </a:cubicBezTo>
                  <a:cubicBezTo>
                    <a:pt x="20597" y="8803"/>
                    <a:pt x="20730" y="8667"/>
                    <a:pt x="20998" y="8667"/>
                  </a:cubicBezTo>
                  <a:cubicBezTo>
                    <a:pt x="21198" y="8667"/>
                    <a:pt x="21399" y="8803"/>
                    <a:pt x="21399" y="9073"/>
                  </a:cubicBezTo>
                  <a:cubicBezTo>
                    <a:pt x="21399" y="10766"/>
                    <a:pt x="21399" y="10766"/>
                    <a:pt x="21399" y="10766"/>
                  </a:cubicBezTo>
                  <a:cubicBezTo>
                    <a:pt x="21399" y="12933"/>
                    <a:pt x="20730" y="15032"/>
                    <a:pt x="19593" y="16792"/>
                  </a:cubicBezTo>
                  <a:cubicBezTo>
                    <a:pt x="18390" y="18621"/>
                    <a:pt x="16718" y="19975"/>
                    <a:pt x="14779" y="20787"/>
                  </a:cubicBezTo>
                  <a:cubicBezTo>
                    <a:pt x="13441" y="21329"/>
                    <a:pt x="12104" y="21600"/>
                    <a:pt x="1069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1" name="Google Shape;2044;p53"/>
            <p:cNvSpPr/>
            <p:nvPr/>
          </p:nvSpPr>
          <p:spPr>
            <a:xfrm>
              <a:off x="172263" y="409165"/>
              <a:ext cx="958411" cy="128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fill="norm" stroke="1" extrusionOk="0">
                  <a:moveTo>
                    <a:pt x="21090" y="21600"/>
                  </a:moveTo>
                  <a:cubicBezTo>
                    <a:pt x="20945" y="21600"/>
                    <a:pt x="20800" y="21528"/>
                    <a:pt x="20800" y="21383"/>
                  </a:cubicBezTo>
                  <a:cubicBezTo>
                    <a:pt x="20800" y="5799"/>
                    <a:pt x="20800" y="5799"/>
                    <a:pt x="20800" y="5799"/>
                  </a:cubicBezTo>
                  <a:cubicBezTo>
                    <a:pt x="20800" y="4385"/>
                    <a:pt x="20075" y="3008"/>
                    <a:pt x="18722" y="2030"/>
                  </a:cubicBezTo>
                  <a:cubicBezTo>
                    <a:pt x="17369" y="1015"/>
                    <a:pt x="15581" y="435"/>
                    <a:pt x="13648" y="435"/>
                  </a:cubicBezTo>
                  <a:cubicBezTo>
                    <a:pt x="11764" y="435"/>
                    <a:pt x="9976" y="1015"/>
                    <a:pt x="8623" y="2030"/>
                  </a:cubicBezTo>
                  <a:cubicBezTo>
                    <a:pt x="7270" y="3008"/>
                    <a:pt x="6545" y="4385"/>
                    <a:pt x="6545" y="5799"/>
                  </a:cubicBezTo>
                  <a:cubicBezTo>
                    <a:pt x="6545" y="7864"/>
                    <a:pt x="6545" y="7864"/>
                    <a:pt x="6545" y="7864"/>
                  </a:cubicBezTo>
                  <a:cubicBezTo>
                    <a:pt x="6545" y="7937"/>
                    <a:pt x="6448" y="8009"/>
                    <a:pt x="6352" y="8046"/>
                  </a:cubicBezTo>
                  <a:cubicBezTo>
                    <a:pt x="4419" y="8553"/>
                    <a:pt x="2776" y="9568"/>
                    <a:pt x="1761" y="10872"/>
                  </a:cubicBezTo>
                  <a:cubicBezTo>
                    <a:pt x="746" y="12213"/>
                    <a:pt x="360" y="13736"/>
                    <a:pt x="698" y="15258"/>
                  </a:cubicBezTo>
                  <a:cubicBezTo>
                    <a:pt x="1036" y="16744"/>
                    <a:pt x="2099" y="18121"/>
                    <a:pt x="3646" y="19099"/>
                  </a:cubicBezTo>
                  <a:cubicBezTo>
                    <a:pt x="5192" y="20078"/>
                    <a:pt x="7173" y="20621"/>
                    <a:pt x="9203" y="20621"/>
                  </a:cubicBezTo>
                  <a:cubicBezTo>
                    <a:pt x="10701" y="20621"/>
                    <a:pt x="10701" y="20621"/>
                    <a:pt x="10701" y="20621"/>
                  </a:cubicBezTo>
                  <a:cubicBezTo>
                    <a:pt x="10846" y="20621"/>
                    <a:pt x="10991" y="20730"/>
                    <a:pt x="10991" y="20839"/>
                  </a:cubicBezTo>
                  <a:cubicBezTo>
                    <a:pt x="10991" y="20948"/>
                    <a:pt x="10846" y="21056"/>
                    <a:pt x="10701" y="21056"/>
                  </a:cubicBezTo>
                  <a:cubicBezTo>
                    <a:pt x="9203" y="21056"/>
                    <a:pt x="9203" y="21056"/>
                    <a:pt x="9203" y="21056"/>
                  </a:cubicBezTo>
                  <a:cubicBezTo>
                    <a:pt x="7028" y="21056"/>
                    <a:pt x="4950" y="20477"/>
                    <a:pt x="3259" y="19426"/>
                  </a:cubicBezTo>
                  <a:cubicBezTo>
                    <a:pt x="1616" y="18374"/>
                    <a:pt x="505" y="16925"/>
                    <a:pt x="118" y="15330"/>
                  </a:cubicBezTo>
                  <a:cubicBezTo>
                    <a:pt x="-220" y="13736"/>
                    <a:pt x="167" y="12068"/>
                    <a:pt x="1278" y="10655"/>
                  </a:cubicBezTo>
                  <a:cubicBezTo>
                    <a:pt x="2341" y="9314"/>
                    <a:pt x="3984" y="8263"/>
                    <a:pt x="5965" y="7683"/>
                  </a:cubicBezTo>
                  <a:cubicBezTo>
                    <a:pt x="5965" y="5799"/>
                    <a:pt x="5965" y="5799"/>
                    <a:pt x="5965" y="5799"/>
                  </a:cubicBezTo>
                  <a:cubicBezTo>
                    <a:pt x="5965" y="4240"/>
                    <a:pt x="6738" y="2791"/>
                    <a:pt x="8188" y="1703"/>
                  </a:cubicBezTo>
                  <a:cubicBezTo>
                    <a:pt x="9686" y="616"/>
                    <a:pt x="11619" y="0"/>
                    <a:pt x="13648" y="0"/>
                  </a:cubicBezTo>
                  <a:cubicBezTo>
                    <a:pt x="15726" y="0"/>
                    <a:pt x="17659" y="616"/>
                    <a:pt x="19109" y="1703"/>
                  </a:cubicBezTo>
                  <a:cubicBezTo>
                    <a:pt x="20559" y="2791"/>
                    <a:pt x="21380" y="4240"/>
                    <a:pt x="21380" y="5799"/>
                  </a:cubicBezTo>
                  <a:cubicBezTo>
                    <a:pt x="21380" y="21383"/>
                    <a:pt x="21380" y="21383"/>
                    <a:pt x="21380" y="21383"/>
                  </a:cubicBezTo>
                  <a:cubicBezTo>
                    <a:pt x="21380" y="21528"/>
                    <a:pt x="21235" y="21600"/>
                    <a:pt x="2109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2" name="Google Shape;2045;p53"/>
            <p:cNvSpPr/>
            <p:nvPr/>
          </p:nvSpPr>
          <p:spPr>
            <a:xfrm>
              <a:off x="1104644" y="409165"/>
              <a:ext cx="957381" cy="125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fill="norm" stroke="1" extrusionOk="0">
                  <a:moveTo>
                    <a:pt x="12177" y="21600"/>
                  </a:moveTo>
                  <a:cubicBezTo>
                    <a:pt x="10679" y="21600"/>
                    <a:pt x="10679" y="21600"/>
                    <a:pt x="10679" y="21600"/>
                  </a:cubicBezTo>
                  <a:cubicBezTo>
                    <a:pt x="10534" y="21600"/>
                    <a:pt x="10389" y="21488"/>
                    <a:pt x="10389" y="21377"/>
                  </a:cubicBezTo>
                  <a:cubicBezTo>
                    <a:pt x="10389" y="21265"/>
                    <a:pt x="10534" y="21154"/>
                    <a:pt x="10679" y="21154"/>
                  </a:cubicBezTo>
                  <a:cubicBezTo>
                    <a:pt x="12177" y="21154"/>
                    <a:pt x="12177" y="21154"/>
                    <a:pt x="12177" y="21154"/>
                  </a:cubicBezTo>
                  <a:cubicBezTo>
                    <a:pt x="14207" y="21154"/>
                    <a:pt x="16188" y="20596"/>
                    <a:pt x="17734" y="19592"/>
                  </a:cubicBezTo>
                  <a:cubicBezTo>
                    <a:pt x="19281" y="18589"/>
                    <a:pt x="20344" y="17176"/>
                    <a:pt x="20682" y="15652"/>
                  </a:cubicBezTo>
                  <a:cubicBezTo>
                    <a:pt x="21020" y="14090"/>
                    <a:pt x="20634" y="12529"/>
                    <a:pt x="19619" y="11153"/>
                  </a:cubicBezTo>
                  <a:cubicBezTo>
                    <a:pt x="18604" y="9815"/>
                    <a:pt x="16961" y="8774"/>
                    <a:pt x="15077" y="8253"/>
                  </a:cubicBezTo>
                  <a:cubicBezTo>
                    <a:pt x="14932" y="8216"/>
                    <a:pt x="14883" y="8142"/>
                    <a:pt x="14883" y="8067"/>
                  </a:cubicBezTo>
                  <a:cubicBezTo>
                    <a:pt x="14883" y="5948"/>
                    <a:pt x="14883" y="5948"/>
                    <a:pt x="14883" y="5948"/>
                  </a:cubicBezTo>
                  <a:cubicBezTo>
                    <a:pt x="14883" y="4498"/>
                    <a:pt x="14110" y="3086"/>
                    <a:pt x="12757" y="2082"/>
                  </a:cubicBezTo>
                  <a:cubicBezTo>
                    <a:pt x="11404" y="1041"/>
                    <a:pt x="9616" y="446"/>
                    <a:pt x="7732" y="446"/>
                  </a:cubicBezTo>
                  <a:cubicBezTo>
                    <a:pt x="5799" y="446"/>
                    <a:pt x="4011" y="1041"/>
                    <a:pt x="2658" y="2082"/>
                  </a:cubicBezTo>
                  <a:cubicBezTo>
                    <a:pt x="1305" y="3086"/>
                    <a:pt x="580" y="4498"/>
                    <a:pt x="580" y="5948"/>
                  </a:cubicBezTo>
                  <a:cubicBezTo>
                    <a:pt x="580" y="6060"/>
                    <a:pt x="435" y="6171"/>
                    <a:pt x="290" y="6171"/>
                  </a:cubicBezTo>
                  <a:cubicBezTo>
                    <a:pt x="145" y="6171"/>
                    <a:pt x="0" y="6060"/>
                    <a:pt x="0" y="5948"/>
                  </a:cubicBezTo>
                  <a:cubicBezTo>
                    <a:pt x="0" y="4350"/>
                    <a:pt x="821" y="2863"/>
                    <a:pt x="2271" y="1747"/>
                  </a:cubicBezTo>
                  <a:cubicBezTo>
                    <a:pt x="3721" y="632"/>
                    <a:pt x="5654" y="0"/>
                    <a:pt x="7732" y="0"/>
                  </a:cubicBezTo>
                  <a:cubicBezTo>
                    <a:pt x="9809" y="0"/>
                    <a:pt x="11742" y="632"/>
                    <a:pt x="13192" y="1747"/>
                  </a:cubicBezTo>
                  <a:cubicBezTo>
                    <a:pt x="14642" y="2863"/>
                    <a:pt x="15463" y="4350"/>
                    <a:pt x="15463" y="5948"/>
                  </a:cubicBezTo>
                  <a:cubicBezTo>
                    <a:pt x="15463" y="7882"/>
                    <a:pt x="15463" y="7882"/>
                    <a:pt x="15463" y="7882"/>
                  </a:cubicBezTo>
                  <a:cubicBezTo>
                    <a:pt x="17396" y="8476"/>
                    <a:pt x="19039" y="9555"/>
                    <a:pt x="20102" y="10930"/>
                  </a:cubicBezTo>
                  <a:cubicBezTo>
                    <a:pt x="21213" y="12380"/>
                    <a:pt x="21600" y="14090"/>
                    <a:pt x="21262" y="15726"/>
                  </a:cubicBezTo>
                  <a:cubicBezTo>
                    <a:pt x="20875" y="17362"/>
                    <a:pt x="19764" y="18849"/>
                    <a:pt x="18121" y="19927"/>
                  </a:cubicBezTo>
                  <a:cubicBezTo>
                    <a:pt x="16478" y="21005"/>
                    <a:pt x="14352" y="21600"/>
                    <a:pt x="1217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3" name="Google Shape;2046;p53"/>
            <p:cNvSpPr/>
            <p:nvPr/>
          </p:nvSpPr>
          <p:spPr>
            <a:xfrm>
              <a:off x="539307" y="841236"/>
              <a:ext cx="257163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" y="21600"/>
                  </a:moveTo>
                  <a:cubicBezTo>
                    <a:pt x="363" y="21600"/>
                    <a:pt x="0" y="21312"/>
                    <a:pt x="0" y="20736"/>
                  </a:cubicBezTo>
                  <a:cubicBezTo>
                    <a:pt x="0" y="20304"/>
                    <a:pt x="363" y="19872"/>
                    <a:pt x="1089" y="19872"/>
                  </a:cubicBezTo>
                  <a:cubicBezTo>
                    <a:pt x="5990" y="19872"/>
                    <a:pt x="10528" y="18432"/>
                    <a:pt x="14158" y="15696"/>
                  </a:cubicBezTo>
                  <a:cubicBezTo>
                    <a:pt x="17607" y="12960"/>
                    <a:pt x="19422" y="9216"/>
                    <a:pt x="19422" y="5328"/>
                  </a:cubicBezTo>
                  <a:cubicBezTo>
                    <a:pt x="19422" y="864"/>
                    <a:pt x="19422" y="864"/>
                    <a:pt x="19422" y="864"/>
                  </a:cubicBezTo>
                  <a:cubicBezTo>
                    <a:pt x="19422" y="432"/>
                    <a:pt x="19966" y="0"/>
                    <a:pt x="20511" y="0"/>
                  </a:cubicBezTo>
                  <a:cubicBezTo>
                    <a:pt x="21237" y="0"/>
                    <a:pt x="21600" y="432"/>
                    <a:pt x="21600" y="864"/>
                  </a:cubicBezTo>
                  <a:cubicBezTo>
                    <a:pt x="21600" y="5328"/>
                    <a:pt x="21600" y="5328"/>
                    <a:pt x="21600" y="5328"/>
                  </a:cubicBezTo>
                  <a:cubicBezTo>
                    <a:pt x="21600" y="9648"/>
                    <a:pt x="19603" y="13824"/>
                    <a:pt x="15610" y="16848"/>
                  </a:cubicBezTo>
                  <a:cubicBezTo>
                    <a:pt x="11798" y="20016"/>
                    <a:pt x="6534" y="21600"/>
                    <a:pt x="10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4" name="Google Shape;2047;p53"/>
            <p:cNvSpPr/>
            <p:nvPr/>
          </p:nvSpPr>
          <p:spPr>
            <a:xfrm>
              <a:off x="1437808" y="841236"/>
              <a:ext cx="257162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11" y="21600"/>
                  </a:moveTo>
                  <a:cubicBezTo>
                    <a:pt x="15066" y="21600"/>
                    <a:pt x="9983" y="20016"/>
                    <a:pt x="5990" y="16848"/>
                  </a:cubicBezTo>
                  <a:cubicBezTo>
                    <a:pt x="2178" y="13824"/>
                    <a:pt x="0" y="9648"/>
                    <a:pt x="0" y="5328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432"/>
                    <a:pt x="545" y="0"/>
                    <a:pt x="1089" y="0"/>
                  </a:cubicBezTo>
                  <a:cubicBezTo>
                    <a:pt x="1634" y="0"/>
                    <a:pt x="2178" y="432"/>
                    <a:pt x="2178" y="864"/>
                  </a:cubicBezTo>
                  <a:cubicBezTo>
                    <a:pt x="2178" y="5328"/>
                    <a:pt x="2178" y="5328"/>
                    <a:pt x="2178" y="5328"/>
                  </a:cubicBezTo>
                  <a:cubicBezTo>
                    <a:pt x="2178" y="9216"/>
                    <a:pt x="3993" y="12960"/>
                    <a:pt x="7624" y="15696"/>
                  </a:cubicBezTo>
                  <a:cubicBezTo>
                    <a:pt x="11072" y="18432"/>
                    <a:pt x="15610" y="19872"/>
                    <a:pt x="20511" y="19872"/>
                  </a:cubicBezTo>
                  <a:cubicBezTo>
                    <a:pt x="21237" y="19872"/>
                    <a:pt x="21600" y="20304"/>
                    <a:pt x="21600" y="20736"/>
                  </a:cubicBezTo>
                  <a:cubicBezTo>
                    <a:pt x="21600" y="21312"/>
                    <a:pt x="21237" y="21600"/>
                    <a:pt x="2051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5" name="Google Shape;2048;p53"/>
            <p:cNvSpPr/>
            <p:nvPr/>
          </p:nvSpPr>
          <p:spPr>
            <a:xfrm>
              <a:off x="641339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053" y="21600"/>
                  </a:lnTo>
                  <a:lnTo>
                    <a:pt x="19053" y="9282"/>
                  </a:lnTo>
                  <a:lnTo>
                    <a:pt x="0" y="694"/>
                  </a:lnTo>
                  <a:lnTo>
                    <a:pt x="1630" y="0"/>
                  </a:lnTo>
                  <a:lnTo>
                    <a:pt x="21600" y="880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6" name="Google Shape;2049;p53"/>
            <p:cNvSpPr/>
            <p:nvPr/>
          </p:nvSpPr>
          <p:spPr>
            <a:xfrm>
              <a:off x="641339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0" y="21600"/>
                  </a:moveTo>
                  <a:lnTo>
                    <a:pt x="0" y="20864"/>
                  </a:lnTo>
                  <a:lnTo>
                    <a:pt x="19053" y="12337"/>
                  </a:lnTo>
                  <a:lnTo>
                    <a:pt x="19053" y="0"/>
                  </a:lnTo>
                  <a:lnTo>
                    <a:pt x="21600" y="0"/>
                  </a:lnTo>
                  <a:lnTo>
                    <a:pt x="21600" y="12770"/>
                  </a:lnTo>
                  <a:lnTo>
                    <a:pt x="163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7" name="Google Shape;2050;p53"/>
            <p:cNvSpPr/>
            <p:nvPr/>
          </p:nvSpPr>
          <p:spPr>
            <a:xfrm>
              <a:off x="78085" y="648626"/>
              <a:ext cx="389386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76" y="21600"/>
                  </a:moveTo>
                  <a:lnTo>
                    <a:pt x="0" y="1003"/>
                  </a:lnTo>
                  <a:lnTo>
                    <a:pt x="982" y="0"/>
                  </a:lnTo>
                  <a:lnTo>
                    <a:pt x="21600" y="20656"/>
                  </a:lnTo>
                  <a:lnTo>
                    <a:pt x="2067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8" name="Google Shape;2051;p53"/>
            <p:cNvSpPr/>
            <p:nvPr/>
          </p:nvSpPr>
          <p:spPr>
            <a:xfrm>
              <a:off x="553883" y="26027"/>
              <a:ext cx="113486" cy="9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154" y="21600"/>
                    <a:pt x="0" y="16200"/>
                    <a:pt x="0" y="10800"/>
                  </a:cubicBezTo>
                  <a:cubicBezTo>
                    <a:pt x="0" y="5400"/>
                    <a:pt x="4154" y="0"/>
                    <a:pt x="10800" y="0"/>
                  </a:cubicBezTo>
                  <a:cubicBezTo>
                    <a:pt x="17446" y="0"/>
                    <a:pt x="21600" y="5400"/>
                    <a:pt x="21600" y="10800"/>
                  </a:cubicBezTo>
                  <a:cubicBezTo>
                    <a:pt x="21600" y="16200"/>
                    <a:pt x="17446" y="21600"/>
                    <a:pt x="10800" y="21600"/>
                  </a:cubicBezTo>
                  <a:close/>
                  <a:moveTo>
                    <a:pt x="10800" y="5891"/>
                  </a:moveTo>
                  <a:cubicBezTo>
                    <a:pt x="7062" y="5891"/>
                    <a:pt x="4985" y="8836"/>
                    <a:pt x="4985" y="10800"/>
                  </a:cubicBezTo>
                  <a:cubicBezTo>
                    <a:pt x="4985" y="12764"/>
                    <a:pt x="7062" y="15709"/>
                    <a:pt x="10800" y="15709"/>
                  </a:cubicBezTo>
                  <a:cubicBezTo>
                    <a:pt x="14538" y="15709"/>
                    <a:pt x="16615" y="12764"/>
                    <a:pt x="16615" y="10800"/>
                  </a:cubicBezTo>
                  <a:cubicBezTo>
                    <a:pt x="16615" y="8836"/>
                    <a:pt x="14538" y="5891"/>
                    <a:pt x="10800" y="58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9" name="Google Shape;2052;p53"/>
            <p:cNvSpPr/>
            <p:nvPr/>
          </p:nvSpPr>
          <p:spPr>
            <a:xfrm>
              <a:off x="553883" y="2301949"/>
              <a:ext cx="113486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0" name="Google Shape;2053;p53"/>
            <p:cNvSpPr/>
            <p:nvPr/>
          </p:nvSpPr>
          <p:spPr>
            <a:xfrm>
              <a:off x="0" y="562212"/>
              <a:ext cx="112444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1" name="Google Shape;2054;p53"/>
            <p:cNvSpPr/>
            <p:nvPr/>
          </p:nvSpPr>
          <p:spPr>
            <a:xfrm>
              <a:off x="1389916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47" y="21600"/>
                  </a:moveTo>
                  <a:lnTo>
                    <a:pt x="0" y="21600"/>
                  </a:lnTo>
                  <a:lnTo>
                    <a:pt x="0" y="8805"/>
                  </a:lnTo>
                  <a:lnTo>
                    <a:pt x="19970" y="0"/>
                  </a:lnTo>
                  <a:lnTo>
                    <a:pt x="21600" y="694"/>
                  </a:lnTo>
                  <a:lnTo>
                    <a:pt x="2547" y="9282"/>
                  </a:lnTo>
                  <a:lnTo>
                    <a:pt x="2547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2" name="Google Shape;2055;p53"/>
            <p:cNvSpPr/>
            <p:nvPr/>
          </p:nvSpPr>
          <p:spPr>
            <a:xfrm>
              <a:off x="1389916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70" y="21600"/>
                  </a:moveTo>
                  <a:lnTo>
                    <a:pt x="0" y="12770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12337"/>
                  </a:lnTo>
                  <a:lnTo>
                    <a:pt x="21600" y="20864"/>
                  </a:lnTo>
                  <a:lnTo>
                    <a:pt x="1997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3" name="Google Shape;2056;p53"/>
            <p:cNvSpPr/>
            <p:nvPr/>
          </p:nvSpPr>
          <p:spPr>
            <a:xfrm>
              <a:off x="1775136" y="648626"/>
              <a:ext cx="390427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9" y="21600"/>
                  </a:moveTo>
                  <a:lnTo>
                    <a:pt x="0" y="20656"/>
                  </a:lnTo>
                  <a:lnTo>
                    <a:pt x="20621" y="0"/>
                  </a:lnTo>
                  <a:lnTo>
                    <a:pt x="21600" y="1003"/>
                  </a:lnTo>
                  <a:lnTo>
                    <a:pt x="9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4" name="Google Shape;2057;p53"/>
            <p:cNvSpPr/>
            <p:nvPr/>
          </p:nvSpPr>
          <p:spPr>
            <a:xfrm>
              <a:off x="1565868" y="-1"/>
              <a:ext cx="157213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5" y="21600"/>
                  </a:moveTo>
                  <a:lnTo>
                    <a:pt x="0" y="10800"/>
                  </a:lnTo>
                  <a:lnTo>
                    <a:pt x="11015" y="0"/>
                  </a:lnTo>
                  <a:lnTo>
                    <a:pt x="21600" y="10800"/>
                  </a:lnTo>
                  <a:lnTo>
                    <a:pt x="11015" y="21600"/>
                  </a:lnTo>
                  <a:close/>
                  <a:moveTo>
                    <a:pt x="5007" y="10800"/>
                  </a:moveTo>
                  <a:lnTo>
                    <a:pt x="11015" y="16551"/>
                  </a:lnTo>
                  <a:lnTo>
                    <a:pt x="16593" y="10800"/>
                  </a:lnTo>
                  <a:lnTo>
                    <a:pt x="11015" y="4909"/>
                  </a:lnTo>
                  <a:lnTo>
                    <a:pt x="500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5" name="Google Shape;2058;p53"/>
            <p:cNvSpPr/>
            <p:nvPr/>
          </p:nvSpPr>
          <p:spPr>
            <a:xfrm>
              <a:off x="2119752" y="538266"/>
              <a:ext cx="158254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58" y="21600"/>
                  </a:moveTo>
                  <a:lnTo>
                    <a:pt x="0" y="10800"/>
                  </a:lnTo>
                  <a:lnTo>
                    <a:pt x="10658" y="0"/>
                  </a:lnTo>
                  <a:lnTo>
                    <a:pt x="21600" y="10800"/>
                  </a:lnTo>
                  <a:lnTo>
                    <a:pt x="10658" y="21600"/>
                  </a:lnTo>
                  <a:close/>
                  <a:moveTo>
                    <a:pt x="4974" y="10800"/>
                  </a:moveTo>
                  <a:lnTo>
                    <a:pt x="10658" y="16691"/>
                  </a:lnTo>
                  <a:lnTo>
                    <a:pt x="16626" y="10800"/>
                  </a:lnTo>
                  <a:lnTo>
                    <a:pt x="10658" y="5049"/>
                  </a:lnTo>
                  <a:lnTo>
                    <a:pt x="497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6" name="Google Shape;2059;p53"/>
            <p:cNvSpPr/>
            <p:nvPr/>
          </p:nvSpPr>
          <p:spPr>
            <a:xfrm>
              <a:off x="1565868" y="2280085"/>
              <a:ext cx="157213" cy="15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15" y="21600"/>
                  </a:moveTo>
                  <a:lnTo>
                    <a:pt x="0" y="10658"/>
                  </a:lnTo>
                  <a:lnTo>
                    <a:pt x="11015" y="0"/>
                  </a:lnTo>
                  <a:lnTo>
                    <a:pt x="21600" y="10658"/>
                  </a:lnTo>
                  <a:lnTo>
                    <a:pt x="11015" y="21600"/>
                  </a:lnTo>
                  <a:close/>
                  <a:moveTo>
                    <a:pt x="5007" y="10658"/>
                  </a:moveTo>
                  <a:lnTo>
                    <a:pt x="11015" y="16626"/>
                  </a:lnTo>
                  <a:lnTo>
                    <a:pt x="16593" y="10658"/>
                  </a:lnTo>
                  <a:lnTo>
                    <a:pt x="11015" y="4832"/>
                  </a:lnTo>
                  <a:lnTo>
                    <a:pt x="5007" y="106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113" name="Google Shape;2181;p53"/>
          <p:cNvGrpSpPr/>
          <p:nvPr/>
        </p:nvGrpSpPr>
        <p:grpSpPr>
          <a:xfrm>
            <a:off x="9472320" y="2919576"/>
            <a:ext cx="2051489" cy="2419607"/>
            <a:chOff x="0" y="0"/>
            <a:chExt cx="2051487" cy="2419606"/>
          </a:xfrm>
        </p:grpSpPr>
        <p:sp>
          <p:nvSpPr>
            <p:cNvPr id="1098" name="Google Shape;2184;p53"/>
            <p:cNvSpPr/>
            <p:nvPr/>
          </p:nvSpPr>
          <p:spPr>
            <a:xfrm rot="20542375">
              <a:off x="1609811" y="28946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Google Shape;2189;p53"/>
            <p:cNvSpPr/>
            <p:nvPr/>
          </p:nvSpPr>
          <p:spPr>
            <a:xfrm>
              <a:off x="501587" y="636137"/>
              <a:ext cx="1474769" cy="16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519" fill="norm" stroke="1" extrusionOk="0">
                  <a:moveTo>
                    <a:pt x="8585" y="21519"/>
                  </a:moveTo>
                  <a:cubicBezTo>
                    <a:pt x="8245" y="21302"/>
                    <a:pt x="8245" y="21302"/>
                    <a:pt x="8245" y="21302"/>
                  </a:cubicBezTo>
                  <a:cubicBezTo>
                    <a:pt x="10187" y="18761"/>
                    <a:pt x="12367" y="17614"/>
                    <a:pt x="14445" y="16530"/>
                  </a:cubicBezTo>
                  <a:cubicBezTo>
                    <a:pt x="16694" y="15321"/>
                    <a:pt x="18840" y="14205"/>
                    <a:pt x="20578" y="11447"/>
                  </a:cubicBezTo>
                  <a:cubicBezTo>
                    <a:pt x="21021" y="10765"/>
                    <a:pt x="21157" y="10053"/>
                    <a:pt x="20953" y="9557"/>
                  </a:cubicBezTo>
                  <a:cubicBezTo>
                    <a:pt x="20816" y="9216"/>
                    <a:pt x="20544" y="8999"/>
                    <a:pt x="20101" y="8844"/>
                  </a:cubicBezTo>
                  <a:cubicBezTo>
                    <a:pt x="19828" y="8751"/>
                    <a:pt x="19828" y="8751"/>
                    <a:pt x="19828" y="8751"/>
                  </a:cubicBezTo>
                  <a:cubicBezTo>
                    <a:pt x="19999" y="8565"/>
                    <a:pt x="19999" y="8565"/>
                    <a:pt x="19999" y="8565"/>
                  </a:cubicBezTo>
                  <a:cubicBezTo>
                    <a:pt x="20544" y="7914"/>
                    <a:pt x="20714" y="7171"/>
                    <a:pt x="20476" y="6644"/>
                  </a:cubicBezTo>
                  <a:cubicBezTo>
                    <a:pt x="20374" y="6427"/>
                    <a:pt x="20169" y="6179"/>
                    <a:pt x="19794" y="6148"/>
                  </a:cubicBezTo>
                  <a:cubicBezTo>
                    <a:pt x="19488" y="6117"/>
                    <a:pt x="19488" y="6117"/>
                    <a:pt x="19488" y="6117"/>
                  </a:cubicBezTo>
                  <a:cubicBezTo>
                    <a:pt x="19624" y="5869"/>
                    <a:pt x="19624" y="5869"/>
                    <a:pt x="19624" y="5869"/>
                  </a:cubicBezTo>
                  <a:cubicBezTo>
                    <a:pt x="19999" y="5249"/>
                    <a:pt x="20067" y="4537"/>
                    <a:pt x="19760" y="4072"/>
                  </a:cubicBezTo>
                  <a:cubicBezTo>
                    <a:pt x="19556" y="3731"/>
                    <a:pt x="19147" y="3545"/>
                    <a:pt x="18636" y="3545"/>
                  </a:cubicBezTo>
                  <a:cubicBezTo>
                    <a:pt x="18227" y="3545"/>
                    <a:pt x="18227" y="3545"/>
                    <a:pt x="18227" y="3545"/>
                  </a:cubicBezTo>
                  <a:cubicBezTo>
                    <a:pt x="18466" y="3266"/>
                    <a:pt x="18466" y="3266"/>
                    <a:pt x="18466" y="3266"/>
                  </a:cubicBezTo>
                  <a:cubicBezTo>
                    <a:pt x="18840" y="2770"/>
                    <a:pt x="18874" y="2336"/>
                    <a:pt x="18568" y="1964"/>
                  </a:cubicBezTo>
                  <a:cubicBezTo>
                    <a:pt x="18193" y="1468"/>
                    <a:pt x="17375" y="1283"/>
                    <a:pt x="16932" y="1438"/>
                  </a:cubicBezTo>
                  <a:cubicBezTo>
                    <a:pt x="15502" y="2026"/>
                    <a:pt x="15502" y="2026"/>
                    <a:pt x="15502" y="2026"/>
                  </a:cubicBezTo>
                  <a:cubicBezTo>
                    <a:pt x="15331" y="1685"/>
                    <a:pt x="15331" y="1685"/>
                    <a:pt x="15331" y="1685"/>
                  </a:cubicBezTo>
                  <a:cubicBezTo>
                    <a:pt x="15910" y="1438"/>
                    <a:pt x="15910" y="1438"/>
                    <a:pt x="15910" y="1438"/>
                  </a:cubicBezTo>
                  <a:cubicBezTo>
                    <a:pt x="15842" y="1128"/>
                    <a:pt x="15672" y="787"/>
                    <a:pt x="15297" y="570"/>
                  </a:cubicBezTo>
                  <a:cubicBezTo>
                    <a:pt x="14854" y="322"/>
                    <a:pt x="14139" y="322"/>
                    <a:pt x="13219" y="601"/>
                  </a:cubicBezTo>
                  <a:cubicBezTo>
                    <a:pt x="13083" y="229"/>
                    <a:pt x="13083" y="229"/>
                    <a:pt x="13083" y="229"/>
                  </a:cubicBezTo>
                  <a:cubicBezTo>
                    <a:pt x="14139" y="-81"/>
                    <a:pt x="14956" y="-81"/>
                    <a:pt x="15536" y="260"/>
                  </a:cubicBezTo>
                  <a:cubicBezTo>
                    <a:pt x="15979" y="508"/>
                    <a:pt x="16183" y="911"/>
                    <a:pt x="16285" y="1283"/>
                  </a:cubicBezTo>
                  <a:cubicBezTo>
                    <a:pt x="16762" y="1066"/>
                    <a:pt x="16762" y="1066"/>
                    <a:pt x="16762" y="1066"/>
                  </a:cubicBezTo>
                  <a:cubicBezTo>
                    <a:pt x="17444" y="849"/>
                    <a:pt x="18432" y="1159"/>
                    <a:pt x="18909" y="1716"/>
                  </a:cubicBezTo>
                  <a:cubicBezTo>
                    <a:pt x="19113" y="1995"/>
                    <a:pt x="19385" y="2522"/>
                    <a:pt x="18977" y="3204"/>
                  </a:cubicBezTo>
                  <a:cubicBezTo>
                    <a:pt x="19488" y="3266"/>
                    <a:pt x="19862" y="3514"/>
                    <a:pt x="20101" y="3886"/>
                  </a:cubicBezTo>
                  <a:cubicBezTo>
                    <a:pt x="20442" y="4413"/>
                    <a:pt x="20442" y="5125"/>
                    <a:pt x="20101" y="5838"/>
                  </a:cubicBezTo>
                  <a:cubicBezTo>
                    <a:pt x="20442" y="5931"/>
                    <a:pt x="20714" y="6179"/>
                    <a:pt x="20850" y="6489"/>
                  </a:cubicBezTo>
                  <a:cubicBezTo>
                    <a:pt x="21123" y="7078"/>
                    <a:pt x="20987" y="7883"/>
                    <a:pt x="20476" y="8596"/>
                  </a:cubicBezTo>
                  <a:cubicBezTo>
                    <a:pt x="20885" y="8782"/>
                    <a:pt x="21191" y="9061"/>
                    <a:pt x="21327" y="9433"/>
                  </a:cubicBezTo>
                  <a:cubicBezTo>
                    <a:pt x="21600" y="10022"/>
                    <a:pt x="21430" y="10858"/>
                    <a:pt x="20919" y="11633"/>
                  </a:cubicBezTo>
                  <a:cubicBezTo>
                    <a:pt x="19113" y="14484"/>
                    <a:pt x="16967" y="15631"/>
                    <a:pt x="14650" y="16840"/>
                  </a:cubicBezTo>
                  <a:cubicBezTo>
                    <a:pt x="12606" y="17924"/>
                    <a:pt x="10493" y="19040"/>
                    <a:pt x="8585" y="21519"/>
                  </a:cubicBezTo>
                  <a:close/>
                  <a:moveTo>
                    <a:pt x="375" y="16778"/>
                  </a:moveTo>
                  <a:cubicBezTo>
                    <a:pt x="0" y="16623"/>
                    <a:pt x="0" y="16623"/>
                    <a:pt x="0" y="16623"/>
                  </a:cubicBezTo>
                  <a:cubicBezTo>
                    <a:pt x="409" y="15848"/>
                    <a:pt x="750" y="14980"/>
                    <a:pt x="1090" y="14050"/>
                  </a:cubicBezTo>
                  <a:cubicBezTo>
                    <a:pt x="1363" y="13338"/>
                    <a:pt x="1635" y="12625"/>
                    <a:pt x="1942" y="11912"/>
                  </a:cubicBezTo>
                  <a:cubicBezTo>
                    <a:pt x="2317" y="12036"/>
                    <a:pt x="2317" y="12036"/>
                    <a:pt x="2317" y="12036"/>
                  </a:cubicBezTo>
                  <a:cubicBezTo>
                    <a:pt x="2010" y="12749"/>
                    <a:pt x="1738" y="13462"/>
                    <a:pt x="1465" y="14174"/>
                  </a:cubicBezTo>
                  <a:cubicBezTo>
                    <a:pt x="1124" y="15104"/>
                    <a:pt x="784" y="15972"/>
                    <a:pt x="375" y="16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0" name="Google Shape;2190;p53"/>
            <p:cNvSpPr/>
            <p:nvPr/>
          </p:nvSpPr>
          <p:spPr>
            <a:xfrm>
              <a:off x="529830" y="1322056"/>
              <a:ext cx="500668" cy="32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312" fill="norm" stroke="1" extrusionOk="0">
                  <a:moveTo>
                    <a:pt x="16454" y="21312"/>
                  </a:moveTo>
                  <a:cubicBezTo>
                    <a:pt x="15865" y="21312"/>
                    <a:pt x="15374" y="21158"/>
                    <a:pt x="14687" y="20849"/>
                  </a:cubicBezTo>
                  <a:cubicBezTo>
                    <a:pt x="9385" y="18843"/>
                    <a:pt x="6636" y="16683"/>
                    <a:pt x="1923" y="12826"/>
                  </a:cubicBezTo>
                  <a:cubicBezTo>
                    <a:pt x="352" y="11746"/>
                    <a:pt x="-335" y="8815"/>
                    <a:pt x="156" y="5729"/>
                  </a:cubicBezTo>
                  <a:cubicBezTo>
                    <a:pt x="647" y="2798"/>
                    <a:pt x="2218" y="-288"/>
                    <a:pt x="4672" y="21"/>
                  </a:cubicBezTo>
                  <a:cubicBezTo>
                    <a:pt x="4967" y="21"/>
                    <a:pt x="5261" y="483"/>
                    <a:pt x="5163" y="946"/>
                  </a:cubicBezTo>
                  <a:cubicBezTo>
                    <a:pt x="5163" y="1409"/>
                    <a:pt x="4869" y="1872"/>
                    <a:pt x="4574" y="1872"/>
                  </a:cubicBezTo>
                  <a:cubicBezTo>
                    <a:pt x="2807" y="1563"/>
                    <a:pt x="1629" y="3878"/>
                    <a:pt x="1334" y="6192"/>
                  </a:cubicBezTo>
                  <a:cubicBezTo>
                    <a:pt x="1040" y="7889"/>
                    <a:pt x="1138" y="10203"/>
                    <a:pt x="2414" y="11129"/>
                  </a:cubicBezTo>
                  <a:cubicBezTo>
                    <a:pt x="7029" y="14986"/>
                    <a:pt x="9778" y="16992"/>
                    <a:pt x="14981" y="18998"/>
                  </a:cubicBezTo>
                  <a:cubicBezTo>
                    <a:pt x="14981" y="18998"/>
                    <a:pt x="15080" y="18998"/>
                    <a:pt x="15080" y="18998"/>
                  </a:cubicBezTo>
                  <a:cubicBezTo>
                    <a:pt x="17141" y="20078"/>
                    <a:pt x="18712" y="18535"/>
                    <a:pt x="19301" y="16683"/>
                  </a:cubicBezTo>
                  <a:cubicBezTo>
                    <a:pt x="19890" y="15141"/>
                    <a:pt x="19890" y="13443"/>
                    <a:pt x="19301" y="12672"/>
                  </a:cubicBezTo>
                  <a:cubicBezTo>
                    <a:pt x="19105" y="12363"/>
                    <a:pt x="19105" y="11746"/>
                    <a:pt x="19301" y="11438"/>
                  </a:cubicBezTo>
                  <a:cubicBezTo>
                    <a:pt x="19498" y="10975"/>
                    <a:pt x="19890" y="10975"/>
                    <a:pt x="20087" y="11283"/>
                  </a:cubicBezTo>
                  <a:cubicBezTo>
                    <a:pt x="21167" y="12672"/>
                    <a:pt x="21265" y="15295"/>
                    <a:pt x="20381" y="17763"/>
                  </a:cubicBezTo>
                  <a:cubicBezTo>
                    <a:pt x="19694" y="19461"/>
                    <a:pt x="18320" y="21312"/>
                    <a:pt x="16454" y="213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1" name="Google Shape;2191;p53"/>
            <p:cNvSpPr/>
            <p:nvPr/>
          </p:nvSpPr>
          <p:spPr>
            <a:xfrm>
              <a:off x="562846" y="1089368"/>
              <a:ext cx="644710" cy="44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20" fill="norm" stroke="1" extrusionOk="0">
                  <a:moveTo>
                    <a:pt x="17038" y="21320"/>
                  </a:moveTo>
                  <a:cubicBezTo>
                    <a:pt x="16425" y="21320"/>
                    <a:pt x="15659" y="21094"/>
                    <a:pt x="14893" y="20755"/>
                  </a:cubicBezTo>
                  <a:cubicBezTo>
                    <a:pt x="12136" y="19624"/>
                    <a:pt x="5318" y="16344"/>
                    <a:pt x="1336" y="11255"/>
                  </a:cubicBezTo>
                  <a:cubicBezTo>
                    <a:pt x="-196" y="9333"/>
                    <a:pt x="-273" y="5601"/>
                    <a:pt x="416" y="3113"/>
                  </a:cubicBezTo>
                  <a:cubicBezTo>
                    <a:pt x="1106" y="851"/>
                    <a:pt x="2331" y="-280"/>
                    <a:pt x="3787" y="59"/>
                  </a:cubicBezTo>
                  <a:cubicBezTo>
                    <a:pt x="4016" y="59"/>
                    <a:pt x="4246" y="399"/>
                    <a:pt x="4170" y="738"/>
                  </a:cubicBezTo>
                  <a:cubicBezTo>
                    <a:pt x="4170" y="1190"/>
                    <a:pt x="3940" y="1416"/>
                    <a:pt x="3710" y="1416"/>
                  </a:cubicBezTo>
                  <a:cubicBezTo>
                    <a:pt x="2255" y="1077"/>
                    <a:pt x="1565" y="2660"/>
                    <a:pt x="1259" y="3678"/>
                  </a:cubicBezTo>
                  <a:cubicBezTo>
                    <a:pt x="570" y="5940"/>
                    <a:pt x="876" y="8880"/>
                    <a:pt x="1948" y="10237"/>
                  </a:cubicBezTo>
                  <a:cubicBezTo>
                    <a:pt x="4629" y="13630"/>
                    <a:pt x="9531" y="17136"/>
                    <a:pt x="15123" y="19511"/>
                  </a:cubicBezTo>
                  <a:cubicBezTo>
                    <a:pt x="17804" y="20641"/>
                    <a:pt x="19412" y="19397"/>
                    <a:pt x="19948" y="17927"/>
                  </a:cubicBezTo>
                  <a:cubicBezTo>
                    <a:pt x="20331" y="16796"/>
                    <a:pt x="20178" y="15552"/>
                    <a:pt x="19565" y="14761"/>
                  </a:cubicBezTo>
                  <a:cubicBezTo>
                    <a:pt x="19412" y="14535"/>
                    <a:pt x="19412" y="14082"/>
                    <a:pt x="19565" y="13856"/>
                  </a:cubicBezTo>
                  <a:cubicBezTo>
                    <a:pt x="19718" y="13517"/>
                    <a:pt x="20025" y="13517"/>
                    <a:pt x="20178" y="13743"/>
                  </a:cubicBezTo>
                  <a:cubicBezTo>
                    <a:pt x="21174" y="14987"/>
                    <a:pt x="21327" y="16910"/>
                    <a:pt x="20714" y="18493"/>
                  </a:cubicBezTo>
                  <a:cubicBezTo>
                    <a:pt x="20178" y="19963"/>
                    <a:pt x="18953" y="21320"/>
                    <a:pt x="17038" y="21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2" name="Google Shape;2192;p53"/>
            <p:cNvSpPr/>
            <p:nvPr/>
          </p:nvSpPr>
          <p:spPr>
            <a:xfrm>
              <a:off x="614444" y="851263"/>
              <a:ext cx="730081" cy="54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680" fill="norm" stroke="1" extrusionOk="0">
                  <a:moveTo>
                    <a:pt x="17496" y="20679"/>
                  </a:moveTo>
                  <a:cubicBezTo>
                    <a:pt x="16827" y="20679"/>
                    <a:pt x="16092" y="20502"/>
                    <a:pt x="15222" y="20148"/>
                  </a:cubicBezTo>
                  <a:cubicBezTo>
                    <a:pt x="10341" y="17935"/>
                    <a:pt x="4924" y="13951"/>
                    <a:pt x="1513" y="9879"/>
                  </a:cubicBezTo>
                  <a:cubicBezTo>
                    <a:pt x="-426" y="7577"/>
                    <a:pt x="-359" y="4036"/>
                    <a:pt x="911" y="1823"/>
                  </a:cubicBezTo>
                  <a:cubicBezTo>
                    <a:pt x="1848" y="141"/>
                    <a:pt x="3787" y="-921"/>
                    <a:pt x="6261" y="1115"/>
                  </a:cubicBezTo>
                  <a:cubicBezTo>
                    <a:pt x="6462" y="1292"/>
                    <a:pt x="6529" y="1558"/>
                    <a:pt x="6395" y="1823"/>
                  </a:cubicBezTo>
                  <a:cubicBezTo>
                    <a:pt x="6261" y="2089"/>
                    <a:pt x="6061" y="2177"/>
                    <a:pt x="5860" y="2000"/>
                  </a:cubicBezTo>
                  <a:cubicBezTo>
                    <a:pt x="4121" y="584"/>
                    <a:pt x="2516" y="761"/>
                    <a:pt x="1513" y="2531"/>
                  </a:cubicBezTo>
                  <a:cubicBezTo>
                    <a:pt x="577" y="4213"/>
                    <a:pt x="443" y="7223"/>
                    <a:pt x="2048" y="9082"/>
                  </a:cubicBezTo>
                  <a:cubicBezTo>
                    <a:pt x="5392" y="13066"/>
                    <a:pt x="10675" y="16961"/>
                    <a:pt x="15490" y="19174"/>
                  </a:cubicBezTo>
                  <a:cubicBezTo>
                    <a:pt x="17964" y="20236"/>
                    <a:pt x="19368" y="19263"/>
                    <a:pt x="19837" y="18023"/>
                  </a:cubicBezTo>
                  <a:cubicBezTo>
                    <a:pt x="20305" y="16695"/>
                    <a:pt x="20037" y="14571"/>
                    <a:pt x="18165" y="12889"/>
                  </a:cubicBezTo>
                  <a:cubicBezTo>
                    <a:pt x="18031" y="12712"/>
                    <a:pt x="17964" y="12446"/>
                    <a:pt x="18098" y="12181"/>
                  </a:cubicBezTo>
                  <a:cubicBezTo>
                    <a:pt x="18232" y="11915"/>
                    <a:pt x="18432" y="11915"/>
                    <a:pt x="18633" y="12004"/>
                  </a:cubicBezTo>
                  <a:cubicBezTo>
                    <a:pt x="20907" y="14040"/>
                    <a:pt x="21174" y="16784"/>
                    <a:pt x="20572" y="18466"/>
                  </a:cubicBezTo>
                  <a:cubicBezTo>
                    <a:pt x="20104" y="19705"/>
                    <a:pt x="19101" y="20679"/>
                    <a:pt x="17496" y="20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3" name="Google Shape;2193;p53"/>
            <p:cNvSpPr/>
            <p:nvPr/>
          </p:nvSpPr>
          <p:spPr>
            <a:xfrm>
              <a:off x="778451" y="674488"/>
              <a:ext cx="646610" cy="53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5" h="21129" fill="norm" stroke="1" extrusionOk="0">
                  <a:moveTo>
                    <a:pt x="17832" y="21129"/>
                  </a:moveTo>
                  <a:cubicBezTo>
                    <a:pt x="17082" y="21129"/>
                    <a:pt x="16107" y="20944"/>
                    <a:pt x="14907" y="20295"/>
                  </a:cubicBezTo>
                  <a:cubicBezTo>
                    <a:pt x="9282" y="17792"/>
                    <a:pt x="3882" y="12693"/>
                    <a:pt x="1257" y="8985"/>
                  </a:cubicBezTo>
                  <a:cubicBezTo>
                    <a:pt x="-468" y="6667"/>
                    <a:pt x="-243" y="3423"/>
                    <a:pt x="882" y="1568"/>
                  </a:cubicBezTo>
                  <a:cubicBezTo>
                    <a:pt x="2007" y="-193"/>
                    <a:pt x="3807" y="-471"/>
                    <a:pt x="5757" y="734"/>
                  </a:cubicBezTo>
                  <a:cubicBezTo>
                    <a:pt x="10107" y="3608"/>
                    <a:pt x="11307" y="4813"/>
                    <a:pt x="11307" y="4813"/>
                  </a:cubicBezTo>
                  <a:cubicBezTo>
                    <a:pt x="11532" y="4999"/>
                    <a:pt x="11532" y="5369"/>
                    <a:pt x="11382" y="5647"/>
                  </a:cubicBezTo>
                  <a:cubicBezTo>
                    <a:pt x="11232" y="5833"/>
                    <a:pt x="10932" y="5833"/>
                    <a:pt x="10782" y="5647"/>
                  </a:cubicBezTo>
                  <a:cubicBezTo>
                    <a:pt x="10782" y="5647"/>
                    <a:pt x="9582" y="4442"/>
                    <a:pt x="5307" y="1754"/>
                  </a:cubicBezTo>
                  <a:cubicBezTo>
                    <a:pt x="3807" y="734"/>
                    <a:pt x="2382" y="920"/>
                    <a:pt x="1557" y="2310"/>
                  </a:cubicBezTo>
                  <a:cubicBezTo>
                    <a:pt x="657" y="3701"/>
                    <a:pt x="507" y="6389"/>
                    <a:pt x="1932" y="8243"/>
                  </a:cubicBezTo>
                  <a:cubicBezTo>
                    <a:pt x="4482" y="11859"/>
                    <a:pt x="9732" y="16772"/>
                    <a:pt x="15207" y="19275"/>
                  </a:cubicBezTo>
                  <a:cubicBezTo>
                    <a:pt x="17307" y="20295"/>
                    <a:pt x="18957" y="20202"/>
                    <a:pt x="19557" y="19182"/>
                  </a:cubicBezTo>
                  <a:cubicBezTo>
                    <a:pt x="20157" y="18162"/>
                    <a:pt x="19707" y="16216"/>
                    <a:pt x="18507" y="14547"/>
                  </a:cubicBezTo>
                  <a:cubicBezTo>
                    <a:pt x="15957" y="10932"/>
                    <a:pt x="15207" y="10190"/>
                    <a:pt x="15132" y="10190"/>
                  </a:cubicBezTo>
                  <a:cubicBezTo>
                    <a:pt x="14982" y="10005"/>
                    <a:pt x="14907" y="9634"/>
                    <a:pt x="15057" y="9356"/>
                  </a:cubicBezTo>
                  <a:cubicBezTo>
                    <a:pt x="15207" y="9170"/>
                    <a:pt x="15507" y="9077"/>
                    <a:pt x="15657" y="9263"/>
                  </a:cubicBezTo>
                  <a:cubicBezTo>
                    <a:pt x="15732" y="9263"/>
                    <a:pt x="16482" y="10005"/>
                    <a:pt x="19182" y="13805"/>
                  </a:cubicBezTo>
                  <a:cubicBezTo>
                    <a:pt x="20682" y="15938"/>
                    <a:pt x="21132" y="18255"/>
                    <a:pt x="20307" y="19738"/>
                  </a:cubicBezTo>
                  <a:cubicBezTo>
                    <a:pt x="20007" y="20387"/>
                    <a:pt x="19257" y="21129"/>
                    <a:pt x="17832" y="211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4" name="Google Shape;2194;p53"/>
            <p:cNvSpPr/>
            <p:nvPr/>
          </p:nvSpPr>
          <p:spPr>
            <a:xfrm>
              <a:off x="1092501" y="632661"/>
              <a:ext cx="485659" cy="307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172" fill="norm" stroke="1" extrusionOk="0">
                  <a:moveTo>
                    <a:pt x="4230" y="20172"/>
                  </a:moveTo>
                  <a:cubicBezTo>
                    <a:pt x="2608" y="20172"/>
                    <a:pt x="1289" y="19406"/>
                    <a:pt x="579" y="17874"/>
                  </a:cubicBezTo>
                  <a:cubicBezTo>
                    <a:pt x="-536" y="15576"/>
                    <a:pt x="-29" y="12206"/>
                    <a:pt x="1999" y="8529"/>
                  </a:cubicBezTo>
                  <a:cubicBezTo>
                    <a:pt x="2101" y="8223"/>
                    <a:pt x="5143" y="2095"/>
                    <a:pt x="8692" y="257"/>
                  </a:cubicBezTo>
                  <a:cubicBezTo>
                    <a:pt x="12343" y="-1428"/>
                    <a:pt x="19644" y="5619"/>
                    <a:pt x="20963" y="8683"/>
                  </a:cubicBezTo>
                  <a:cubicBezTo>
                    <a:pt x="21064" y="8989"/>
                    <a:pt x="21064" y="9295"/>
                    <a:pt x="20963" y="9602"/>
                  </a:cubicBezTo>
                  <a:cubicBezTo>
                    <a:pt x="20963" y="9755"/>
                    <a:pt x="20760" y="10061"/>
                    <a:pt x="20658" y="10061"/>
                  </a:cubicBezTo>
                  <a:cubicBezTo>
                    <a:pt x="20557" y="10061"/>
                    <a:pt x="17008" y="12206"/>
                    <a:pt x="14168" y="13738"/>
                  </a:cubicBezTo>
                  <a:cubicBezTo>
                    <a:pt x="8185" y="18946"/>
                    <a:pt x="8185" y="18946"/>
                    <a:pt x="8185" y="18946"/>
                  </a:cubicBezTo>
                  <a:cubicBezTo>
                    <a:pt x="8084" y="18946"/>
                    <a:pt x="8084" y="18946"/>
                    <a:pt x="8084" y="18946"/>
                  </a:cubicBezTo>
                  <a:cubicBezTo>
                    <a:pt x="6765" y="19712"/>
                    <a:pt x="5447" y="20172"/>
                    <a:pt x="4230" y="20172"/>
                  </a:cubicBezTo>
                  <a:close/>
                  <a:moveTo>
                    <a:pt x="10010" y="1942"/>
                  </a:moveTo>
                  <a:cubicBezTo>
                    <a:pt x="9706" y="1942"/>
                    <a:pt x="9402" y="1942"/>
                    <a:pt x="9098" y="2095"/>
                  </a:cubicBezTo>
                  <a:cubicBezTo>
                    <a:pt x="5954" y="3627"/>
                    <a:pt x="3013" y="9602"/>
                    <a:pt x="3013" y="9602"/>
                  </a:cubicBezTo>
                  <a:cubicBezTo>
                    <a:pt x="1289" y="12666"/>
                    <a:pt x="782" y="15270"/>
                    <a:pt x="1594" y="16802"/>
                  </a:cubicBezTo>
                  <a:cubicBezTo>
                    <a:pt x="2405" y="18640"/>
                    <a:pt x="4940" y="18793"/>
                    <a:pt x="7577" y="17261"/>
                  </a:cubicBezTo>
                  <a:cubicBezTo>
                    <a:pt x="13661" y="12206"/>
                    <a:pt x="13661" y="12206"/>
                    <a:pt x="13661" y="12206"/>
                  </a:cubicBezTo>
                  <a:cubicBezTo>
                    <a:pt x="13661" y="12053"/>
                    <a:pt x="13661" y="12053"/>
                    <a:pt x="13763" y="12053"/>
                  </a:cubicBezTo>
                  <a:cubicBezTo>
                    <a:pt x="15689" y="10981"/>
                    <a:pt x="18225" y="9602"/>
                    <a:pt x="19441" y="8836"/>
                  </a:cubicBezTo>
                  <a:cubicBezTo>
                    <a:pt x="17718" y="6232"/>
                    <a:pt x="12951" y="1942"/>
                    <a:pt x="10010" y="1942"/>
                  </a:cubicBezTo>
                  <a:close/>
                  <a:moveTo>
                    <a:pt x="7881" y="18181"/>
                  </a:moveTo>
                  <a:cubicBezTo>
                    <a:pt x="7881" y="18181"/>
                    <a:pt x="7881" y="18181"/>
                    <a:pt x="7881" y="181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5" name="Google Shape;2195;p53"/>
            <p:cNvSpPr/>
            <p:nvPr/>
          </p:nvSpPr>
          <p:spPr>
            <a:xfrm>
              <a:off x="1277099" y="1556308"/>
              <a:ext cx="774389" cy="70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08" y="21600"/>
                  </a:moveTo>
                  <a:cubicBezTo>
                    <a:pt x="3981" y="19017"/>
                    <a:pt x="2153" y="16936"/>
                    <a:pt x="0" y="14926"/>
                  </a:cubicBezTo>
                  <a:cubicBezTo>
                    <a:pt x="522" y="14280"/>
                    <a:pt x="522" y="14280"/>
                    <a:pt x="522" y="14280"/>
                  </a:cubicBezTo>
                  <a:cubicBezTo>
                    <a:pt x="2676" y="16290"/>
                    <a:pt x="4568" y="18443"/>
                    <a:pt x="6395" y="21098"/>
                  </a:cubicBezTo>
                  <a:lnTo>
                    <a:pt x="5808" y="21600"/>
                  </a:lnTo>
                  <a:close/>
                  <a:moveTo>
                    <a:pt x="20882" y="15859"/>
                  </a:moveTo>
                  <a:cubicBezTo>
                    <a:pt x="20164" y="13491"/>
                    <a:pt x="19642" y="11123"/>
                    <a:pt x="19120" y="8683"/>
                  </a:cubicBezTo>
                  <a:cubicBezTo>
                    <a:pt x="18533" y="6028"/>
                    <a:pt x="17880" y="3301"/>
                    <a:pt x="17032" y="215"/>
                  </a:cubicBezTo>
                  <a:cubicBezTo>
                    <a:pt x="17750" y="0"/>
                    <a:pt x="17750" y="0"/>
                    <a:pt x="17750" y="0"/>
                  </a:cubicBezTo>
                  <a:cubicBezTo>
                    <a:pt x="18663" y="3086"/>
                    <a:pt x="19251" y="5813"/>
                    <a:pt x="19838" y="8468"/>
                  </a:cubicBezTo>
                  <a:cubicBezTo>
                    <a:pt x="20425" y="10908"/>
                    <a:pt x="20947" y="13276"/>
                    <a:pt x="21600" y="15572"/>
                  </a:cubicBezTo>
                  <a:lnTo>
                    <a:pt x="20882" y="158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6" name="Google Shape;2196;p53"/>
            <p:cNvSpPr/>
            <p:nvPr/>
          </p:nvSpPr>
          <p:spPr>
            <a:xfrm>
              <a:off x="360892" y="1848951"/>
              <a:ext cx="793522" cy="570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97" y="21600"/>
                  </a:moveTo>
                  <a:lnTo>
                    <a:pt x="14094" y="17808"/>
                  </a:lnTo>
                  <a:lnTo>
                    <a:pt x="14461" y="16914"/>
                  </a:lnTo>
                  <a:lnTo>
                    <a:pt x="18414" y="20194"/>
                  </a:lnTo>
                  <a:lnTo>
                    <a:pt x="20528" y="16360"/>
                  </a:lnTo>
                  <a:lnTo>
                    <a:pt x="16330" y="12824"/>
                  </a:lnTo>
                  <a:lnTo>
                    <a:pt x="16759" y="11844"/>
                  </a:lnTo>
                  <a:lnTo>
                    <a:pt x="21600" y="16104"/>
                  </a:lnTo>
                  <a:lnTo>
                    <a:pt x="18597" y="21600"/>
                  </a:lnTo>
                  <a:close/>
                  <a:moveTo>
                    <a:pt x="5362" y="10779"/>
                  </a:moveTo>
                  <a:lnTo>
                    <a:pt x="0" y="6561"/>
                  </a:lnTo>
                  <a:lnTo>
                    <a:pt x="2849" y="0"/>
                  </a:lnTo>
                  <a:lnTo>
                    <a:pt x="8027" y="4516"/>
                  </a:lnTo>
                  <a:lnTo>
                    <a:pt x="7629" y="5496"/>
                  </a:lnTo>
                  <a:lnTo>
                    <a:pt x="3125" y="1491"/>
                  </a:lnTo>
                  <a:lnTo>
                    <a:pt x="1072" y="6178"/>
                  </a:lnTo>
                  <a:lnTo>
                    <a:pt x="5729" y="9927"/>
                  </a:lnTo>
                  <a:lnTo>
                    <a:pt x="5362" y="107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7" name="Google Shape;2197;p53"/>
            <p:cNvSpPr/>
            <p:nvPr/>
          </p:nvSpPr>
          <p:spPr>
            <a:xfrm>
              <a:off x="554466" y="1918697"/>
              <a:ext cx="438053" cy="42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0557" fill="norm" stroke="1" extrusionOk="0">
                  <a:moveTo>
                    <a:pt x="10161" y="582"/>
                  </a:moveTo>
                  <a:cubicBezTo>
                    <a:pt x="18977" y="6066"/>
                    <a:pt x="18977" y="6066"/>
                    <a:pt x="18977" y="6066"/>
                  </a:cubicBezTo>
                  <a:cubicBezTo>
                    <a:pt x="20630" y="7073"/>
                    <a:pt x="21071" y="9312"/>
                    <a:pt x="20079" y="10990"/>
                  </a:cubicBezTo>
                  <a:cubicBezTo>
                    <a:pt x="15230" y="18825"/>
                    <a:pt x="15230" y="18825"/>
                    <a:pt x="15230" y="18825"/>
                  </a:cubicBezTo>
                  <a:cubicBezTo>
                    <a:pt x="14238" y="20503"/>
                    <a:pt x="12034" y="21063"/>
                    <a:pt x="10381" y="20056"/>
                  </a:cubicBezTo>
                  <a:cubicBezTo>
                    <a:pt x="1675" y="14572"/>
                    <a:pt x="1675" y="14572"/>
                    <a:pt x="1675" y="14572"/>
                  </a:cubicBezTo>
                  <a:cubicBezTo>
                    <a:pt x="22" y="13453"/>
                    <a:pt x="-529" y="11326"/>
                    <a:pt x="573" y="9647"/>
                  </a:cubicBezTo>
                  <a:cubicBezTo>
                    <a:pt x="5312" y="1701"/>
                    <a:pt x="5312" y="1701"/>
                    <a:pt x="5312" y="1701"/>
                  </a:cubicBezTo>
                  <a:cubicBezTo>
                    <a:pt x="6414" y="23"/>
                    <a:pt x="8508" y="-537"/>
                    <a:pt x="10161" y="5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8" name="Google Shape;2198;p53"/>
            <p:cNvSpPr/>
            <p:nvPr/>
          </p:nvSpPr>
          <p:spPr>
            <a:xfrm>
              <a:off x="541226" y="1903417"/>
              <a:ext cx="465113" cy="4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11" fill="norm" stroke="1" extrusionOk="0">
                  <a:moveTo>
                    <a:pt x="12567" y="21011"/>
                  </a:moveTo>
                  <a:cubicBezTo>
                    <a:pt x="11814" y="21011"/>
                    <a:pt x="11062" y="20796"/>
                    <a:pt x="10417" y="20474"/>
                  </a:cubicBezTo>
                  <a:cubicBezTo>
                    <a:pt x="1928" y="15208"/>
                    <a:pt x="1928" y="15208"/>
                    <a:pt x="1928" y="15208"/>
                  </a:cubicBezTo>
                  <a:cubicBezTo>
                    <a:pt x="961" y="14563"/>
                    <a:pt x="316" y="13704"/>
                    <a:pt x="101" y="12629"/>
                  </a:cubicBezTo>
                  <a:cubicBezTo>
                    <a:pt x="-114" y="11554"/>
                    <a:pt x="-7" y="10480"/>
                    <a:pt x="638" y="9512"/>
                  </a:cubicBezTo>
                  <a:cubicBezTo>
                    <a:pt x="5259" y="1990"/>
                    <a:pt x="5259" y="1990"/>
                    <a:pt x="5259" y="1990"/>
                  </a:cubicBezTo>
                  <a:cubicBezTo>
                    <a:pt x="6441" y="56"/>
                    <a:pt x="9020" y="-589"/>
                    <a:pt x="10955" y="593"/>
                  </a:cubicBezTo>
                  <a:cubicBezTo>
                    <a:pt x="19444" y="5859"/>
                    <a:pt x="19444" y="5859"/>
                    <a:pt x="19444" y="5859"/>
                  </a:cubicBezTo>
                  <a:cubicBezTo>
                    <a:pt x="20304" y="6504"/>
                    <a:pt x="20949" y="7363"/>
                    <a:pt x="21271" y="8438"/>
                  </a:cubicBezTo>
                  <a:cubicBezTo>
                    <a:pt x="21486" y="9512"/>
                    <a:pt x="21271" y="10587"/>
                    <a:pt x="20734" y="11554"/>
                  </a:cubicBezTo>
                  <a:cubicBezTo>
                    <a:pt x="16005" y="19077"/>
                    <a:pt x="16005" y="19077"/>
                    <a:pt x="16005" y="19077"/>
                  </a:cubicBezTo>
                  <a:cubicBezTo>
                    <a:pt x="15253" y="20366"/>
                    <a:pt x="13964" y="21011"/>
                    <a:pt x="12567" y="21011"/>
                  </a:cubicBezTo>
                  <a:close/>
                  <a:moveTo>
                    <a:pt x="8805" y="1345"/>
                  </a:moveTo>
                  <a:cubicBezTo>
                    <a:pt x="7838" y="1345"/>
                    <a:pt x="6871" y="1775"/>
                    <a:pt x="6334" y="2635"/>
                  </a:cubicBezTo>
                  <a:cubicBezTo>
                    <a:pt x="1713" y="10265"/>
                    <a:pt x="1713" y="10265"/>
                    <a:pt x="1713" y="10265"/>
                  </a:cubicBezTo>
                  <a:cubicBezTo>
                    <a:pt x="1283" y="10910"/>
                    <a:pt x="1176" y="11662"/>
                    <a:pt x="1390" y="12307"/>
                  </a:cubicBezTo>
                  <a:cubicBezTo>
                    <a:pt x="1498" y="13059"/>
                    <a:pt x="1928" y="13704"/>
                    <a:pt x="2573" y="14026"/>
                  </a:cubicBezTo>
                  <a:cubicBezTo>
                    <a:pt x="11062" y="19292"/>
                    <a:pt x="11062" y="19292"/>
                    <a:pt x="11062" y="19292"/>
                  </a:cubicBezTo>
                  <a:cubicBezTo>
                    <a:pt x="12459" y="20151"/>
                    <a:pt x="14179" y="19721"/>
                    <a:pt x="14931" y="18432"/>
                  </a:cubicBezTo>
                  <a:cubicBezTo>
                    <a:pt x="19659" y="10802"/>
                    <a:pt x="19659" y="10802"/>
                    <a:pt x="19659" y="10802"/>
                  </a:cubicBezTo>
                  <a:cubicBezTo>
                    <a:pt x="19982" y="10265"/>
                    <a:pt x="20196" y="9512"/>
                    <a:pt x="19982" y="8760"/>
                  </a:cubicBezTo>
                  <a:cubicBezTo>
                    <a:pt x="19767" y="8008"/>
                    <a:pt x="19337" y="7363"/>
                    <a:pt x="18692" y="7041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9773" y="1453"/>
                    <a:pt x="9235" y="1345"/>
                    <a:pt x="8805" y="13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9" name="Google Shape;2199;p53"/>
            <p:cNvSpPr/>
            <p:nvPr/>
          </p:nvSpPr>
          <p:spPr>
            <a:xfrm>
              <a:off x="639001" y="2006436"/>
              <a:ext cx="267695" cy="2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0669" fill="norm" stroke="1" extrusionOk="0">
                  <a:moveTo>
                    <a:pt x="10094" y="495"/>
                  </a:moveTo>
                  <a:cubicBezTo>
                    <a:pt x="18734" y="6130"/>
                    <a:pt x="18734" y="6130"/>
                    <a:pt x="18734" y="6130"/>
                  </a:cubicBezTo>
                  <a:cubicBezTo>
                    <a:pt x="20534" y="7257"/>
                    <a:pt x="21074" y="9699"/>
                    <a:pt x="19994" y="11389"/>
                  </a:cubicBezTo>
                  <a:cubicBezTo>
                    <a:pt x="15494" y="18902"/>
                    <a:pt x="15494" y="18902"/>
                    <a:pt x="15494" y="18902"/>
                  </a:cubicBezTo>
                  <a:cubicBezTo>
                    <a:pt x="14414" y="20593"/>
                    <a:pt x="12254" y="21156"/>
                    <a:pt x="10454" y="20217"/>
                  </a:cubicBezTo>
                  <a:cubicBezTo>
                    <a:pt x="1814" y="14394"/>
                    <a:pt x="1814" y="14394"/>
                    <a:pt x="1814" y="14394"/>
                  </a:cubicBezTo>
                  <a:cubicBezTo>
                    <a:pt x="14" y="13455"/>
                    <a:pt x="-526" y="11013"/>
                    <a:pt x="554" y="9323"/>
                  </a:cubicBezTo>
                  <a:cubicBezTo>
                    <a:pt x="5054" y="1810"/>
                    <a:pt x="5054" y="1810"/>
                    <a:pt x="5054" y="1810"/>
                  </a:cubicBezTo>
                  <a:cubicBezTo>
                    <a:pt x="6134" y="-68"/>
                    <a:pt x="8294" y="-444"/>
                    <a:pt x="10094" y="4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0" name="Google Shape;2200;p53"/>
            <p:cNvSpPr/>
            <p:nvPr/>
          </p:nvSpPr>
          <p:spPr>
            <a:xfrm>
              <a:off x="625932" y="1992347"/>
              <a:ext cx="293342" cy="284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986" fill="norm" stroke="1" extrusionOk="0">
                  <a:moveTo>
                    <a:pt x="12430" y="20986"/>
                  </a:moveTo>
                  <a:cubicBezTo>
                    <a:pt x="11599" y="20986"/>
                    <a:pt x="10934" y="20813"/>
                    <a:pt x="10104" y="20468"/>
                  </a:cubicBezTo>
                  <a:cubicBezTo>
                    <a:pt x="2128" y="15111"/>
                    <a:pt x="2128" y="15111"/>
                    <a:pt x="2128" y="15111"/>
                  </a:cubicBezTo>
                  <a:cubicBezTo>
                    <a:pt x="1131" y="14592"/>
                    <a:pt x="467" y="13556"/>
                    <a:pt x="134" y="12346"/>
                  </a:cubicBezTo>
                  <a:cubicBezTo>
                    <a:pt x="-198" y="11309"/>
                    <a:pt x="134" y="10100"/>
                    <a:pt x="633" y="9063"/>
                  </a:cubicBezTo>
                  <a:cubicBezTo>
                    <a:pt x="4787" y="2151"/>
                    <a:pt x="4787" y="2151"/>
                    <a:pt x="4787" y="2151"/>
                  </a:cubicBezTo>
                  <a:cubicBezTo>
                    <a:pt x="5950" y="77"/>
                    <a:pt x="8774" y="-614"/>
                    <a:pt x="10768" y="596"/>
                  </a:cubicBezTo>
                  <a:cubicBezTo>
                    <a:pt x="10768" y="596"/>
                    <a:pt x="10768" y="596"/>
                    <a:pt x="10768" y="596"/>
                  </a:cubicBezTo>
                  <a:cubicBezTo>
                    <a:pt x="18744" y="5780"/>
                    <a:pt x="18744" y="5780"/>
                    <a:pt x="18744" y="5780"/>
                  </a:cubicBezTo>
                  <a:cubicBezTo>
                    <a:pt x="20904" y="7162"/>
                    <a:pt x="21402" y="9927"/>
                    <a:pt x="20239" y="12000"/>
                  </a:cubicBezTo>
                  <a:cubicBezTo>
                    <a:pt x="16085" y="18912"/>
                    <a:pt x="16085" y="18912"/>
                    <a:pt x="16085" y="18912"/>
                  </a:cubicBezTo>
                  <a:cubicBezTo>
                    <a:pt x="15254" y="20295"/>
                    <a:pt x="13925" y="20986"/>
                    <a:pt x="12430" y="20986"/>
                  </a:cubicBezTo>
                  <a:close/>
                  <a:moveTo>
                    <a:pt x="8442" y="1978"/>
                  </a:moveTo>
                  <a:cubicBezTo>
                    <a:pt x="7611" y="1978"/>
                    <a:pt x="6947" y="2496"/>
                    <a:pt x="6448" y="3188"/>
                  </a:cubicBezTo>
                  <a:cubicBezTo>
                    <a:pt x="2294" y="10100"/>
                    <a:pt x="2294" y="10100"/>
                    <a:pt x="2294" y="10100"/>
                  </a:cubicBezTo>
                  <a:cubicBezTo>
                    <a:pt x="1630" y="11309"/>
                    <a:pt x="1962" y="12692"/>
                    <a:pt x="3125" y="13383"/>
                  </a:cubicBezTo>
                  <a:cubicBezTo>
                    <a:pt x="11267" y="18567"/>
                    <a:pt x="11267" y="18567"/>
                    <a:pt x="11267" y="18567"/>
                  </a:cubicBezTo>
                  <a:cubicBezTo>
                    <a:pt x="12264" y="19258"/>
                    <a:pt x="13759" y="18912"/>
                    <a:pt x="14424" y="17876"/>
                  </a:cubicBezTo>
                  <a:cubicBezTo>
                    <a:pt x="18577" y="10964"/>
                    <a:pt x="18577" y="10964"/>
                    <a:pt x="18577" y="10964"/>
                  </a:cubicBezTo>
                  <a:cubicBezTo>
                    <a:pt x="19242" y="9754"/>
                    <a:pt x="18910" y="8372"/>
                    <a:pt x="17747" y="7680"/>
                  </a:cubicBezTo>
                  <a:cubicBezTo>
                    <a:pt x="9605" y="2324"/>
                    <a:pt x="9605" y="2324"/>
                    <a:pt x="9605" y="2324"/>
                  </a:cubicBezTo>
                  <a:cubicBezTo>
                    <a:pt x="9273" y="2151"/>
                    <a:pt x="8940" y="1978"/>
                    <a:pt x="8442" y="19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1" name="Google Shape;2184;p53"/>
            <p:cNvSpPr/>
            <p:nvPr/>
          </p:nvSpPr>
          <p:spPr>
            <a:xfrm rot="385739">
              <a:off x="926856" y="20719"/>
              <a:ext cx="392083" cy="39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2" name="Google Shape;2184;p53"/>
            <p:cNvSpPr/>
            <p:nvPr/>
          </p:nvSpPr>
          <p:spPr>
            <a:xfrm rot="20542375">
              <a:off x="36277" y="109085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32" name="Группа 443"/>
          <p:cNvGrpSpPr/>
          <p:nvPr/>
        </p:nvGrpSpPr>
        <p:grpSpPr>
          <a:xfrm>
            <a:off x="11741983" y="11166880"/>
            <a:ext cx="2453570" cy="1827875"/>
            <a:chOff x="0" y="-6"/>
            <a:chExt cx="2453569" cy="1827873"/>
          </a:xfrm>
        </p:grpSpPr>
        <p:sp>
          <p:nvSpPr>
            <p:cNvPr id="1114" name="Полилиния: фигура 444"/>
            <p:cNvSpPr/>
            <p:nvPr/>
          </p:nvSpPr>
          <p:spPr>
            <a:xfrm>
              <a:off x="2254976" y="648869"/>
              <a:ext cx="83483" cy="35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12" y="0"/>
                  </a:moveTo>
                  <a:lnTo>
                    <a:pt x="21600" y="198"/>
                  </a:lnTo>
                  <a:lnTo>
                    <a:pt x="17188" y="21600"/>
                  </a:lnTo>
                  <a:lnTo>
                    <a:pt x="0" y="21402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5" name="Полилиния: фигура 445"/>
            <p:cNvSpPr/>
            <p:nvPr/>
          </p:nvSpPr>
          <p:spPr>
            <a:xfrm>
              <a:off x="913704" y="581885"/>
              <a:ext cx="118520" cy="18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0613" fill="norm" stroke="1" extrusionOk="0">
                  <a:moveTo>
                    <a:pt x="3432" y="20323"/>
                  </a:moveTo>
                  <a:cubicBezTo>
                    <a:pt x="569" y="19540"/>
                    <a:pt x="-766" y="17410"/>
                    <a:pt x="449" y="15566"/>
                  </a:cubicBezTo>
                  <a:lnTo>
                    <a:pt x="9253" y="2210"/>
                  </a:lnTo>
                  <a:cubicBezTo>
                    <a:pt x="10468" y="366"/>
                    <a:pt x="13774" y="-494"/>
                    <a:pt x="16636" y="289"/>
                  </a:cubicBezTo>
                  <a:cubicBezTo>
                    <a:pt x="19499" y="1072"/>
                    <a:pt x="20834" y="3202"/>
                    <a:pt x="19619" y="5046"/>
                  </a:cubicBezTo>
                  <a:lnTo>
                    <a:pt x="10815" y="18402"/>
                  </a:lnTo>
                  <a:cubicBezTo>
                    <a:pt x="9600" y="20246"/>
                    <a:pt x="6294" y="21106"/>
                    <a:pt x="3432" y="20323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525252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6" name="Полилиния: фигура 446"/>
            <p:cNvSpPr/>
            <p:nvPr/>
          </p:nvSpPr>
          <p:spPr>
            <a:xfrm>
              <a:off x="948216" y="519201"/>
              <a:ext cx="133056" cy="13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9014" fill="norm" stroke="1" extrusionOk="0">
                  <a:moveTo>
                    <a:pt x="5792" y="18255"/>
                  </a:moveTo>
                  <a:cubicBezTo>
                    <a:pt x="10624" y="20307"/>
                    <a:pt x="16204" y="18054"/>
                    <a:pt x="18255" y="13222"/>
                  </a:cubicBezTo>
                  <a:cubicBezTo>
                    <a:pt x="20307" y="8390"/>
                    <a:pt x="18054" y="2810"/>
                    <a:pt x="13222" y="759"/>
                  </a:cubicBezTo>
                  <a:cubicBezTo>
                    <a:pt x="8390" y="-1293"/>
                    <a:pt x="2810" y="960"/>
                    <a:pt x="759" y="5792"/>
                  </a:cubicBezTo>
                  <a:cubicBezTo>
                    <a:pt x="-1293" y="10624"/>
                    <a:pt x="960" y="16204"/>
                    <a:pt x="5792" y="18255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7" name="Полилиния: фигура 447"/>
            <p:cNvSpPr/>
            <p:nvPr/>
          </p:nvSpPr>
          <p:spPr>
            <a:xfrm>
              <a:off x="1043945" y="126849"/>
              <a:ext cx="1409624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fill="norm" stroke="1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49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8" name="Полилиния: фигура 448"/>
            <p:cNvSpPr/>
            <p:nvPr/>
          </p:nvSpPr>
          <p:spPr>
            <a:xfrm>
              <a:off x="1208262" y="391116"/>
              <a:ext cx="869414" cy="65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fill="norm" stroke="1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5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9" name="Полилиния: фигура 449"/>
            <p:cNvSpPr/>
            <p:nvPr/>
          </p:nvSpPr>
          <p:spPr>
            <a:xfrm>
              <a:off x="251924" y="530532"/>
              <a:ext cx="1715755" cy="112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fill="norm" stroke="1" extrusionOk="0">
                  <a:moveTo>
                    <a:pt x="21372" y="88"/>
                  </a:moveTo>
                  <a:lnTo>
                    <a:pt x="261" y="0"/>
                  </a:lnTo>
                  <a:cubicBezTo>
                    <a:pt x="135" y="-1"/>
                    <a:pt x="32" y="155"/>
                    <a:pt x="32" y="348"/>
                  </a:cubicBezTo>
                  <a:lnTo>
                    <a:pt x="0" y="21160"/>
                  </a:lnTo>
                  <a:cubicBezTo>
                    <a:pt x="0" y="21353"/>
                    <a:pt x="102" y="21510"/>
                    <a:pt x="228" y="21510"/>
                  </a:cubicBezTo>
                  <a:lnTo>
                    <a:pt x="21339" y="21599"/>
                  </a:lnTo>
                  <a:cubicBezTo>
                    <a:pt x="21465" y="21599"/>
                    <a:pt x="21568" y="21443"/>
                    <a:pt x="21568" y="21250"/>
                  </a:cubicBezTo>
                  <a:lnTo>
                    <a:pt x="21600" y="438"/>
                  </a:lnTo>
                  <a:cubicBezTo>
                    <a:pt x="21600" y="245"/>
                    <a:pt x="21498" y="88"/>
                    <a:pt x="21372" y="88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0" name="Полилиния: фигура 450"/>
            <p:cNvSpPr/>
            <p:nvPr/>
          </p:nvSpPr>
          <p:spPr>
            <a:xfrm>
              <a:off x="123370" y="1633278"/>
              <a:ext cx="1971473" cy="10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0250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1" name="Полилиния: фигура 451"/>
            <p:cNvSpPr/>
            <p:nvPr/>
          </p:nvSpPr>
          <p:spPr>
            <a:xfrm>
              <a:off x="128550" y="616890"/>
              <a:ext cx="1715755" cy="112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72" y="89"/>
                  </a:moveTo>
                  <a:lnTo>
                    <a:pt x="261" y="0"/>
                  </a:lnTo>
                  <a:cubicBezTo>
                    <a:pt x="135" y="0"/>
                    <a:pt x="32" y="156"/>
                    <a:pt x="32" y="349"/>
                  </a:cubicBezTo>
                  <a:lnTo>
                    <a:pt x="0" y="21161"/>
                  </a:lnTo>
                  <a:cubicBezTo>
                    <a:pt x="0" y="21354"/>
                    <a:pt x="102" y="21511"/>
                    <a:pt x="228" y="21511"/>
                  </a:cubicBezTo>
                  <a:lnTo>
                    <a:pt x="21339" y="21600"/>
                  </a:lnTo>
                  <a:cubicBezTo>
                    <a:pt x="21465" y="21600"/>
                    <a:pt x="21568" y="21444"/>
                    <a:pt x="21568" y="21251"/>
                  </a:cubicBezTo>
                  <a:lnTo>
                    <a:pt x="21600" y="439"/>
                  </a:lnTo>
                  <a:cubicBezTo>
                    <a:pt x="21600" y="246"/>
                    <a:pt x="21498" y="89"/>
                    <a:pt x="21372" y="89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2" name="Полилиния: фигура 452"/>
            <p:cNvSpPr/>
            <p:nvPr/>
          </p:nvSpPr>
          <p:spPr>
            <a:xfrm>
              <a:off x="-1" y="1719637"/>
              <a:ext cx="1971470" cy="108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0248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3" name="Полилиния: фигура 453"/>
            <p:cNvSpPr/>
            <p:nvPr/>
          </p:nvSpPr>
          <p:spPr>
            <a:xfrm>
              <a:off x="221275" y="748046"/>
              <a:ext cx="1521621" cy="86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4"/>
                  </a:moveTo>
                  <a:lnTo>
                    <a:pt x="29" y="0"/>
                  </a:lnTo>
                  <a:lnTo>
                    <a:pt x="0" y="21496"/>
                  </a:lnTo>
                  <a:lnTo>
                    <a:pt x="21571" y="21600"/>
                  </a:lnTo>
                  <a:lnTo>
                    <a:pt x="21600" y="104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4" name="Полилиния: фигура 454"/>
            <p:cNvSpPr/>
            <p:nvPr/>
          </p:nvSpPr>
          <p:spPr>
            <a:xfrm>
              <a:off x="365780" y="1471173"/>
              <a:ext cx="1234092" cy="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5" name="Полилиния: фигура 455"/>
            <p:cNvSpPr/>
            <p:nvPr/>
          </p:nvSpPr>
          <p:spPr>
            <a:xfrm>
              <a:off x="452976" y="1395703"/>
              <a:ext cx="152853" cy="1528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6" name="Полилиния: фигура 456"/>
            <p:cNvSpPr/>
            <p:nvPr/>
          </p:nvSpPr>
          <p:spPr>
            <a:xfrm>
              <a:off x="844152" y="931188"/>
              <a:ext cx="330761" cy="35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27" fill="norm" stroke="1" extrusionOk="0">
                  <a:moveTo>
                    <a:pt x="20967" y="10484"/>
                  </a:moveTo>
                  <a:lnTo>
                    <a:pt x="1544" y="98"/>
                  </a:lnTo>
                  <a:cubicBezTo>
                    <a:pt x="989" y="-199"/>
                    <a:pt x="161" y="217"/>
                    <a:pt x="109" y="876"/>
                  </a:cubicBezTo>
                  <a:lnTo>
                    <a:pt x="2" y="20398"/>
                  </a:lnTo>
                  <a:cubicBezTo>
                    <a:pt x="-50" y="21057"/>
                    <a:pt x="754" y="21401"/>
                    <a:pt x="1390" y="21140"/>
                  </a:cubicBezTo>
                  <a:lnTo>
                    <a:pt x="20808" y="12031"/>
                  </a:lnTo>
                  <a:cubicBezTo>
                    <a:pt x="21526" y="11642"/>
                    <a:pt x="21550" y="10882"/>
                    <a:pt x="20967" y="10484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7" name="Полилиния: фигура 457"/>
            <p:cNvSpPr/>
            <p:nvPr/>
          </p:nvSpPr>
          <p:spPr>
            <a:xfrm>
              <a:off x="2219406" y="612592"/>
              <a:ext cx="69692" cy="35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6" y="0"/>
                  </a:moveTo>
                  <a:lnTo>
                    <a:pt x="21600" y="37"/>
                  </a:lnTo>
                  <a:lnTo>
                    <a:pt x="20614" y="21600"/>
                  </a:lnTo>
                  <a:lnTo>
                    <a:pt x="0" y="21563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8" name="Полилиния: фигура 458"/>
            <p:cNvSpPr/>
            <p:nvPr/>
          </p:nvSpPr>
          <p:spPr>
            <a:xfrm>
              <a:off x="2217792" y="975657"/>
              <a:ext cx="67717" cy="19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64" fill="norm" stroke="1" extrusionOk="0">
                  <a:moveTo>
                    <a:pt x="10460" y="21564"/>
                  </a:moveTo>
                  <a:cubicBezTo>
                    <a:pt x="4631" y="21546"/>
                    <a:pt x="-52" y="19922"/>
                    <a:pt x="0" y="17937"/>
                  </a:cubicBezTo>
                  <a:lnTo>
                    <a:pt x="384" y="3561"/>
                  </a:lnTo>
                  <a:cubicBezTo>
                    <a:pt x="435" y="1576"/>
                    <a:pt x="5205" y="-18"/>
                    <a:pt x="11034" y="0"/>
                  </a:cubicBezTo>
                  <a:cubicBezTo>
                    <a:pt x="16865" y="18"/>
                    <a:pt x="21548" y="1642"/>
                    <a:pt x="21494" y="3626"/>
                  </a:cubicBezTo>
                  <a:lnTo>
                    <a:pt x="21112" y="18002"/>
                  </a:lnTo>
                  <a:cubicBezTo>
                    <a:pt x="21059" y="19988"/>
                    <a:pt x="16289" y="21582"/>
                    <a:pt x="10460" y="21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9" name="Полилиния: фигура 459"/>
            <p:cNvSpPr/>
            <p:nvPr/>
          </p:nvSpPr>
          <p:spPr>
            <a:xfrm>
              <a:off x="2189069" y="909169"/>
              <a:ext cx="133019" cy="133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0" name="Полилиния: фигура 460"/>
            <p:cNvSpPr/>
            <p:nvPr/>
          </p:nvSpPr>
          <p:spPr>
            <a:xfrm>
              <a:off x="992715" y="-7"/>
              <a:ext cx="1409623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fill="norm" stroke="1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50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1" name="Полилиния: фигура 461"/>
            <p:cNvSpPr/>
            <p:nvPr/>
          </p:nvSpPr>
          <p:spPr>
            <a:xfrm>
              <a:off x="1157033" y="264260"/>
              <a:ext cx="869413" cy="65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fill="norm" stroke="1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6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54" name="Google Shape;2015;p53"/>
          <p:cNvGrpSpPr/>
          <p:nvPr/>
        </p:nvGrpSpPr>
        <p:grpSpPr>
          <a:xfrm>
            <a:off x="14670805" y="6355233"/>
            <a:ext cx="2088637" cy="1718212"/>
            <a:chOff x="0" y="0"/>
            <a:chExt cx="2088635" cy="1718211"/>
          </a:xfrm>
        </p:grpSpPr>
        <p:sp>
          <p:nvSpPr>
            <p:cNvPr id="1133" name="Google Shape;2017;p53"/>
            <p:cNvSpPr/>
            <p:nvPr/>
          </p:nvSpPr>
          <p:spPr>
            <a:xfrm>
              <a:off x="170185" y="76497"/>
              <a:ext cx="1299596" cy="16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4" name="Google Shape;2018;p53"/>
            <p:cNvSpPr/>
            <p:nvPr/>
          </p:nvSpPr>
          <p:spPr>
            <a:xfrm>
              <a:off x="159011" y="66184"/>
              <a:ext cx="1321085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5" name="Google Shape;2019;p53"/>
            <p:cNvSpPr/>
            <p:nvPr/>
          </p:nvSpPr>
          <p:spPr>
            <a:xfrm>
              <a:off x="104001" y="10313"/>
              <a:ext cx="1299597" cy="16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6" name="Google Shape;2020;p53"/>
            <p:cNvSpPr/>
            <p:nvPr/>
          </p:nvSpPr>
          <p:spPr>
            <a:xfrm>
              <a:off x="92827" y="0"/>
              <a:ext cx="1321086" cy="16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7" name="Google Shape;2021;p53"/>
            <p:cNvSpPr/>
            <p:nvPr/>
          </p:nvSpPr>
          <p:spPr>
            <a:xfrm>
              <a:off x="-1" y="130649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8" name="Google Shape;2022;p53"/>
            <p:cNvSpPr/>
            <p:nvPr/>
          </p:nvSpPr>
          <p:spPr>
            <a:xfrm>
              <a:off x="-1" y="427188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9" name="Google Shape;2023;p53"/>
            <p:cNvSpPr/>
            <p:nvPr/>
          </p:nvSpPr>
          <p:spPr>
            <a:xfrm>
              <a:off x="-1" y="723728"/>
              <a:ext cx="203709" cy="20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0" name="Google Shape;2024;p53"/>
            <p:cNvSpPr/>
            <p:nvPr/>
          </p:nvSpPr>
          <p:spPr>
            <a:xfrm>
              <a:off x="-1" y="1020268"/>
              <a:ext cx="203709" cy="20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1" name="Google Shape;2025;p53"/>
            <p:cNvSpPr/>
            <p:nvPr/>
          </p:nvSpPr>
          <p:spPr>
            <a:xfrm>
              <a:off x="-1" y="1318526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2" name="Google Shape;2026;p53"/>
            <p:cNvSpPr/>
            <p:nvPr/>
          </p:nvSpPr>
          <p:spPr>
            <a:xfrm>
              <a:off x="322320" y="162452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3" name="Google Shape;2027;p53"/>
            <p:cNvSpPr/>
            <p:nvPr/>
          </p:nvSpPr>
          <p:spPr>
            <a:xfrm>
              <a:off x="322320" y="367881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4" name="Google Shape;2028;p53"/>
            <p:cNvSpPr/>
            <p:nvPr/>
          </p:nvSpPr>
          <p:spPr>
            <a:xfrm>
              <a:off x="322320" y="575028"/>
              <a:ext cx="879291" cy="2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5" name="Google Shape;2029;p53"/>
            <p:cNvSpPr/>
            <p:nvPr/>
          </p:nvSpPr>
          <p:spPr>
            <a:xfrm>
              <a:off x="322320" y="781317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6" name="Google Shape;2030;p53"/>
            <p:cNvSpPr/>
            <p:nvPr/>
          </p:nvSpPr>
          <p:spPr>
            <a:xfrm>
              <a:off x="322320" y="988465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7" name="Google Shape;2031;p53"/>
            <p:cNvSpPr/>
            <p:nvPr/>
          </p:nvSpPr>
          <p:spPr>
            <a:xfrm>
              <a:off x="322320" y="1193894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8" name="Google Shape;2032;p53"/>
            <p:cNvSpPr/>
            <p:nvPr/>
          </p:nvSpPr>
          <p:spPr>
            <a:xfrm>
              <a:off x="322320" y="1401042"/>
              <a:ext cx="389364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9" name="Google Shape;2033;p53"/>
            <p:cNvSpPr/>
            <p:nvPr/>
          </p:nvSpPr>
          <p:spPr>
            <a:xfrm>
              <a:off x="862098" y="597857"/>
              <a:ext cx="907174" cy="87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fill="norm" stroke="1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0" name="Google Shape;2034;p53"/>
            <p:cNvSpPr/>
            <p:nvPr/>
          </p:nvSpPr>
          <p:spPr>
            <a:xfrm>
              <a:off x="850255" y="587922"/>
              <a:ext cx="929969" cy="89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1" name="Google Shape;2035;p53"/>
            <p:cNvSpPr/>
            <p:nvPr/>
          </p:nvSpPr>
          <p:spPr>
            <a:xfrm>
              <a:off x="1836351" y="860647"/>
              <a:ext cx="228652" cy="11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fill="norm" stroke="1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2" name="Google Shape;2036;p53"/>
            <p:cNvSpPr/>
            <p:nvPr/>
          </p:nvSpPr>
          <p:spPr>
            <a:xfrm>
              <a:off x="1843671" y="682470"/>
              <a:ext cx="244965" cy="6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3" name="Google Shape;2037;p53"/>
            <p:cNvSpPr/>
            <p:nvPr/>
          </p:nvSpPr>
          <p:spPr>
            <a:xfrm>
              <a:off x="1785448" y="448577"/>
              <a:ext cx="195483" cy="16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fill="norm" stroke="1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1173" name="Группа 1"/>
          <p:cNvGrpSpPr/>
          <p:nvPr/>
        </p:nvGrpSpPr>
        <p:grpSpPr>
          <a:xfrm>
            <a:off x="6686932" y="540400"/>
            <a:ext cx="2180042" cy="2384550"/>
            <a:chOff x="0" y="0"/>
            <a:chExt cx="2180040" cy="2384549"/>
          </a:xfrm>
        </p:grpSpPr>
        <p:sp>
          <p:nvSpPr>
            <p:cNvPr id="1155" name="Полилиния: фигура 155"/>
            <p:cNvSpPr/>
            <p:nvPr/>
          </p:nvSpPr>
          <p:spPr>
            <a:xfrm>
              <a:off x="47781" y="291123"/>
              <a:ext cx="1951678" cy="179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6" name="Полилиния: фигура 156"/>
            <p:cNvSpPr/>
            <p:nvPr/>
          </p:nvSpPr>
          <p:spPr>
            <a:xfrm>
              <a:off x="-1" y="187557"/>
              <a:ext cx="1489653" cy="125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7" name="Полилиния: фигура 157"/>
            <p:cNvSpPr/>
            <p:nvPr/>
          </p:nvSpPr>
          <p:spPr>
            <a:xfrm>
              <a:off x="706779" y="2222771"/>
              <a:ext cx="25018" cy="15552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8" name="Полилиния: фигура 158"/>
            <p:cNvSpPr/>
            <p:nvPr/>
          </p:nvSpPr>
          <p:spPr>
            <a:xfrm flipH="1">
              <a:off x="480184" y="2227907"/>
              <a:ext cx="16661" cy="15664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9" name="Полилиния: фигура 159"/>
            <p:cNvSpPr/>
            <p:nvPr/>
          </p:nvSpPr>
          <p:spPr>
            <a:xfrm flipH="1">
              <a:off x="248480" y="2197261"/>
              <a:ext cx="67333" cy="1424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0" name="Полилиния: фигура 160"/>
            <p:cNvSpPr/>
            <p:nvPr/>
          </p:nvSpPr>
          <p:spPr>
            <a:xfrm rot="19289515">
              <a:off x="1596817" y="183904"/>
              <a:ext cx="372491" cy="80702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1" name="Полилиния: фигура 161"/>
            <p:cNvSpPr/>
            <p:nvPr/>
          </p:nvSpPr>
          <p:spPr>
            <a:xfrm>
              <a:off x="1538207" y="342611"/>
              <a:ext cx="444393" cy="4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fill="norm" stroke="1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2" name="Полилиния: фигура 162"/>
            <p:cNvSpPr/>
            <p:nvPr/>
          </p:nvSpPr>
          <p:spPr>
            <a:xfrm>
              <a:off x="10004" y="1449591"/>
              <a:ext cx="541200" cy="6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fill="norm" stroke="1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3" name="Полилиния: фигура 163"/>
            <p:cNvSpPr/>
            <p:nvPr/>
          </p:nvSpPr>
          <p:spPr>
            <a:xfrm>
              <a:off x="764703" y="904509"/>
              <a:ext cx="319236" cy="3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4" name="Полилиния: фигура 164"/>
            <p:cNvSpPr/>
            <p:nvPr/>
          </p:nvSpPr>
          <p:spPr>
            <a:xfrm flipH="1">
              <a:off x="1505560" y="378744"/>
              <a:ext cx="55767" cy="6373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5" name="Полилиния: фигура 165"/>
            <p:cNvSpPr/>
            <p:nvPr/>
          </p:nvSpPr>
          <p:spPr>
            <a:xfrm flipH="1">
              <a:off x="1808269" y="745179"/>
              <a:ext cx="175255" cy="1115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66" name="Полилиния: фигура 166"/>
            <p:cNvSpPr/>
            <p:nvPr/>
          </p:nvSpPr>
          <p:spPr>
            <a:xfrm>
              <a:off x="846299" y="1041765"/>
              <a:ext cx="671441" cy="67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fill="norm" stroke="1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7" name="Полилиния: фигура 167"/>
            <p:cNvSpPr/>
            <p:nvPr/>
          </p:nvSpPr>
          <p:spPr>
            <a:xfrm rot="19476954">
              <a:off x="960182" y="1163688"/>
              <a:ext cx="435965" cy="4359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8" name="Полилиния: фигура 173"/>
            <p:cNvSpPr/>
            <p:nvPr/>
          </p:nvSpPr>
          <p:spPr>
            <a:xfrm>
              <a:off x="1138458" y="1678540"/>
              <a:ext cx="305369" cy="28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9" name="Полилиния: фигура 174"/>
            <p:cNvSpPr/>
            <p:nvPr/>
          </p:nvSpPr>
          <p:spPr>
            <a:xfrm>
              <a:off x="1327466" y="1452815"/>
              <a:ext cx="375253" cy="3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0" name="Знак ''плюс'' 342"/>
            <p:cNvSpPr/>
            <p:nvPr/>
          </p:nvSpPr>
          <p:spPr>
            <a:xfrm>
              <a:off x="128170" y="702250"/>
              <a:ext cx="264470" cy="26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1" name="Google Shape;2184;p53"/>
            <p:cNvSpPr/>
            <p:nvPr/>
          </p:nvSpPr>
          <p:spPr>
            <a:xfrm rot="385739">
              <a:off x="567584" y="20834"/>
              <a:ext cx="394239" cy="39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2" name="Google Shape;2184;p53"/>
            <p:cNvSpPr/>
            <p:nvPr/>
          </p:nvSpPr>
          <p:spPr>
            <a:xfrm rot="385739">
              <a:off x="1844114" y="1295403"/>
              <a:ext cx="237518" cy="23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04" name="Группа 3"/>
          <p:cNvGrpSpPr/>
          <p:nvPr/>
        </p:nvGrpSpPr>
        <p:grpSpPr>
          <a:xfrm>
            <a:off x="9482441" y="8691559"/>
            <a:ext cx="2615857" cy="1759238"/>
            <a:chOff x="-24" y="-1"/>
            <a:chExt cx="2615855" cy="1759237"/>
          </a:xfrm>
        </p:grpSpPr>
        <p:grpSp>
          <p:nvGrpSpPr>
            <p:cNvPr id="1178" name="Группа 2"/>
            <p:cNvGrpSpPr/>
            <p:nvPr/>
          </p:nvGrpSpPr>
          <p:grpSpPr>
            <a:xfrm>
              <a:off x="326915" y="-2"/>
              <a:ext cx="693689" cy="612192"/>
              <a:chOff x="-1" y="0"/>
              <a:chExt cx="693688" cy="612190"/>
            </a:xfrm>
          </p:grpSpPr>
          <p:sp>
            <p:nvSpPr>
              <p:cNvPr id="1174" name="Google Shape;1529;p51"/>
              <p:cNvSpPr/>
              <p:nvPr/>
            </p:nvSpPr>
            <p:spPr>
              <a:xfrm rot="20185512">
                <a:off x="69311" y="109019"/>
                <a:ext cx="553661" cy="390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413" fill="norm" stroke="1" extrusionOk="0">
                    <a:moveTo>
                      <a:pt x="3031" y="14"/>
                    </a:moveTo>
                    <a:cubicBezTo>
                      <a:pt x="20552" y="4398"/>
                      <a:pt x="20552" y="4398"/>
                      <a:pt x="20552" y="4398"/>
                    </a:cubicBezTo>
                    <a:cubicBezTo>
                      <a:pt x="21156" y="4612"/>
                      <a:pt x="21534" y="5360"/>
                      <a:pt x="21458" y="6216"/>
                    </a:cubicBezTo>
                    <a:cubicBezTo>
                      <a:pt x="19721" y="20224"/>
                      <a:pt x="19721" y="20224"/>
                      <a:pt x="19721" y="20224"/>
                    </a:cubicBezTo>
                    <a:cubicBezTo>
                      <a:pt x="19570" y="20972"/>
                      <a:pt x="19042" y="21507"/>
                      <a:pt x="18437" y="21400"/>
                    </a:cubicBezTo>
                    <a:cubicBezTo>
                      <a:pt x="916" y="17016"/>
                      <a:pt x="916" y="17016"/>
                      <a:pt x="916" y="17016"/>
                    </a:cubicBezTo>
                    <a:cubicBezTo>
                      <a:pt x="312" y="16909"/>
                      <a:pt x="-66" y="16160"/>
                      <a:pt x="10" y="15305"/>
                    </a:cubicBezTo>
                    <a:cubicBezTo>
                      <a:pt x="1822" y="1297"/>
                      <a:pt x="1822" y="1297"/>
                      <a:pt x="1822" y="1297"/>
                    </a:cubicBezTo>
                    <a:cubicBezTo>
                      <a:pt x="1898" y="442"/>
                      <a:pt x="2426" y="-93"/>
                      <a:pt x="303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5" name="Google Shape;1530;p51"/>
              <p:cNvSpPr/>
              <p:nvPr/>
            </p:nvSpPr>
            <p:spPr>
              <a:xfrm rot="20185512">
                <a:off x="58826" y="97898"/>
                <a:ext cx="576035" cy="414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600" fill="norm" stroke="1" extrusionOk="0">
                    <a:moveTo>
                      <a:pt x="18400" y="21600"/>
                    </a:moveTo>
                    <a:cubicBezTo>
                      <a:pt x="18327" y="21600"/>
                      <a:pt x="18182" y="21600"/>
                      <a:pt x="18109" y="21600"/>
                    </a:cubicBezTo>
                    <a:cubicBezTo>
                      <a:pt x="1236" y="17423"/>
                      <a:pt x="1236" y="17423"/>
                      <a:pt x="1236" y="17423"/>
                    </a:cubicBezTo>
                    <a:cubicBezTo>
                      <a:pt x="800" y="17321"/>
                      <a:pt x="509" y="17015"/>
                      <a:pt x="291" y="16608"/>
                    </a:cubicBezTo>
                    <a:cubicBezTo>
                      <a:pt x="73" y="16098"/>
                      <a:pt x="0" y="15589"/>
                      <a:pt x="0" y="15079"/>
                    </a:cubicBezTo>
                    <a:cubicBezTo>
                      <a:pt x="1745" y="1732"/>
                      <a:pt x="1745" y="1732"/>
                      <a:pt x="1745" y="1732"/>
                    </a:cubicBezTo>
                    <a:cubicBezTo>
                      <a:pt x="1818" y="1121"/>
                      <a:pt x="1964" y="713"/>
                      <a:pt x="2327" y="408"/>
                    </a:cubicBezTo>
                    <a:cubicBezTo>
                      <a:pt x="2618" y="102"/>
                      <a:pt x="3055" y="0"/>
                      <a:pt x="3418" y="0"/>
                    </a:cubicBezTo>
                    <a:cubicBezTo>
                      <a:pt x="20291" y="4177"/>
                      <a:pt x="20291" y="4177"/>
                      <a:pt x="20291" y="4177"/>
                    </a:cubicBezTo>
                    <a:cubicBezTo>
                      <a:pt x="21091" y="4381"/>
                      <a:pt x="21600" y="5502"/>
                      <a:pt x="21527" y="6623"/>
                    </a:cubicBezTo>
                    <a:cubicBezTo>
                      <a:pt x="19782" y="19970"/>
                      <a:pt x="19782" y="19970"/>
                      <a:pt x="19782" y="19970"/>
                    </a:cubicBezTo>
                    <a:cubicBezTo>
                      <a:pt x="19782" y="20479"/>
                      <a:pt x="19564" y="20989"/>
                      <a:pt x="19200" y="21294"/>
                    </a:cubicBezTo>
                    <a:cubicBezTo>
                      <a:pt x="18982" y="21498"/>
                      <a:pt x="18691" y="21600"/>
                      <a:pt x="18400" y="21600"/>
                    </a:cubicBezTo>
                    <a:close/>
                    <a:moveTo>
                      <a:pt x="3127" y="1223"/>
                    </a:moveTo>
                    <a:cubicBezTo>
                      <a:pt x="3055" y="1223"/>
                      <a:pt x="2909" y="1325"/>
                      <a:pt x="2836" y="1426"/>
                    </a:cubicBezTo>
                    <a:cubicBezTo>
                      <a:pt x="2691" y="1528"/>
                      <a:pt x="2618" y="1732"/>
                      <a:pt x="2545" y="1936"/>
                    </a:cubicBezTo>
                    <a:cubicBezTo>
                      <a:pt x="873" y="15283"/>
                      <a:pt x="873" y="15283"/>
                      <a:pt x="873" y="15283"/>
                    </a:cubicBezTo>
                    <a:cubicBezTo>
                      <a:pt x="873" y="15487"/>
                      <a:pt x="873" y="15691"/>
                      <a:pt x="1018" y="15894"/>
                    </a:cubicBezTo>
                    <a:cubicBezTo>
                      <a:pt x="1091" y="16098"/>
                      <a:pt x="1236" y="16200"/>
                      <a:pt x="1382" y="16200"/>
                    </a:cubicBezTo>
                    <a:cubicBezTo>
                      <a:pt x="18255" y="20377"/>
                      <a:pt x="18255" y="20377"/>
                      <a:pt x="18255" y="20377"/>
                    </a:cubicBezTo>
                    <a:cubicBezTo>
                      <a:pt x="18400" y="20479"/>
                      <a:pt x="18618" y="20377"/>
                      <a:pt x="18691" y="20275"/>
                    </a:cubicBezTo>
                    <a:cubicBezTo>
                      <a:pt x="18836" y="20174"/>
                      <a:pt x="18909" y="19970"/>
                      <a:pt x="18982" y="19766"/>
                    </a:cubicBezTo>
                    <a:cubicBezTo>
                      <a:pt x="20655" y="6419"/>
                      <a:pt x="20655" y="6419"/>
                      <a:pt x="20655" y="6419"/>
                    </a:cubicBezTo>
                    <a:cubicBezTo>
                      <a:pt x="20727" y="5909"/>
                      <a:pt x="20509" y="5502"/>
                      <a:pt x="20145" y="5400"/>
                    </a:cubicBezTo>
                    <a:cubicBezTo>
                      <a:pt x="3273" y="1223"/>
                      <a:pt x="3273" y="1223"/>
                      <a:pt x="3273" y="1223"/>
                    </a:cubicBezTo>
                    <a:cubicBezTo>
                      <a:pt x="3200" y="1223"/>
                      <a:pt x="3200" y="1223"/>
                      <a:pt x="3127" y="1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6" name="Google Shape;1531;p51"/>
              <p:cNvSpPr/>
              <p:nvPr/>
            </p:nvSpPr>
            <p:spPr>
              <a:xfrm rot="20185512">
                <a:off x="86073" y="252538"/>
                <a:ext cx="532318" cy="264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189" fill="norm" stroke="1" extrusionOk="0">
                    <a:moveTo>
                      <a:pt x="20975" y="21189"/>
                    </a:moveTo>
                    <a:cubicBezTo>
                      <a:pt x="20818" y="21189"/>
                      <a:pt x="20661" y="21189"/>
                      <a:pt x="20582" y="20876"/>
                    </a:cubicBezTo>
                    <a:cubicBezTo>
                      <a:pt x="12728" y="2719"/>
                      <a:pt x="12728" y="2719"/>
                      <a:pt x="12728" y="2719"/>
                    </a:cubicBezTo>
                    <a:cubicBezTo>
                      <a:pt x="12414" y="1937"/>
                      <a:pt x="11864" y="1624"/>
                      <a:pt x="11393" y="2093"/>
                    </a:cubicBezTo>
                    <a:cubicBezTo>
                      <a:pt x="710" y="13989"/>
                      <a:pt x="710" y="13989"/>
                      <a:pt x="710" y="13989"/>
                    </a:cubicBezTo>
                    <a:cubicBezTo>
                      <a:pt x="475" y="14146"/>
                      <a:pt x="161" y="13989"/>
                      <a:pt x="82" y="13519"/>
                    </a:cubicBezTo>
                    <a:cubicBezTo>
                      <a:pt x="-75" y="13050"/>
                      <a:pt x="4" y="12580"/>
                      <a:pt x="239" y="12267"/>
                    </a:cubicBezTo>
                    <a:cubicBezTo>
                      <a:pt x="10921" y="528"/>
                      <a:pt x="10921" y="528"/>
                      <a:pt x="10921" y="528"/>
                    </a:cubicBezTo>
                    <a:cubicBezTo>
                      <a:pt x="11785" y="-411"/>
                      <a:pt x="12885" y="-98"/>
                      <a:pt x="13513" y="1467"/>
                    </a:cubicBezTo>
                    <a:cubicBezTo>
                      <a:pt x="21289" y="19624"/>
                      <a:pt x="21289" y="19624"/>
                      <a:pt x="21289" y="19624"/>
                    </a:cubicBezTo>
                    <a:cubicBezTo>
                      <a:pt x="21525" y="20093"/>
                      <a:pt x="21446" y="20719"/>
                      <a:pt x="21289" y="21032"/>
                    </a:cubicBezTo>
                    <a:cubicBezTo>
                      <a:pt x="21211" y="21189"/>
                      <a:pt x="21054" y="21189"/>
                      <a:pt x="20975" y="21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7" name="Google Shape;1532;p51"/>
              <p:cNvSpPr/>
              <p:nvPr/>
            </p:nvSpPr>
            <p:spPr>
              <a:xfrm rot="20185512">
                <a:off x="74064" y="97535"/>
                <a:ext cx="533524" cy="25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5" h="21479" fill="norm" stroke="1" extrusionOk="0">
                    <a:moveTo>
                      <a:pt x="9779" y="21479"/>
                    </a:moveTo>
                    <a:cubicBezTo>
                      <a:pt x="9151" y="21479"/>
                      <a:pt x="8601" y="20995"/>
                      <a:pt x="8208" y="20189"/>
                    </a:cubicBezTo>
                    <a:cubicBezTo>
                      <a:pt x="118" y="1652"/>
                      <a:pt x="118" y="1652"/>
                      <a:pt x="118" y="1652"/>
                    </a:cubicBezTo>
                    <a:cubicBezTo>
                      <a:pt x="-39" y="1330"/>
                      <a:pt x="-39" y="685"/>
                      <a:pt x="118" y="363"/>
                    </a:cubicBezTo>
                    <a:cubicBezTo>
                      <a:pt x="354" y="-121"/>
                      <a:pt x="589" y="-121"/>
                      <a:pt x="825" y="363"/>
                    </a:cubicBezTo>
                    <a:cubicBezTo>
                      <a:pt x="8915" y="18900"/>
                      <a:pt x="8915" y="18900"/>
                      <a:pt x="8915" y="18900"/>
                    </a:cubicBezTo>
                    <a:cubicBezTo>
                      <a:pt x="9308" y="19545"/>
                      <a:pt x="9858" y="19867"/>
                      <a:pt x="10250" y="19222"/>
                    </a:cubicBezTo>
                    <a:cubicBezTo>
                      <a:pt x="20776" y="7616"/>
                      <a:pt x="20776" y="7616"/>
                      <a:pt x="20776" y="7616"/>
                    </a:cubicBezTo>
                    <a:cubicBezTo>
                      <a:pt x="21011" y="7294"/>
                      <a:pt x="21325" y="7455"/>
                      <a:pt x="21404" y="7939"/>
                    </a:cubicBezTo>
                    <a:cubicBezTo>
                      <a:pt x="21561" y="8422"/>
                      <a:pt x="21482" y="9067"/>
                      <a:pt x="21247" y="9228"/>
                    </a:cubicBezTo>
                    <a:cubicBezTo>
                      <a:pt x="10722" y="20995"/>
                      <a:pt x="10722" y="20995"/>
                      <a:pt x="10722" y="20995"/>
                    </a:cubicBezTo>
                    <a:cubicBezTo>
                      <a:pt x="10408" y="21318"/>
                      <a:pt x="10093" y="21479"/>
                      <a:pt x="9779" y="214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179" name="Google Shape;1533;p51"/>
            <p:cNvSpPr/>
            <p:nvPr/>
          </p:nvSpPr>
          <p:spPr>
            <a:xfrm>
              <a:off x="142651" y="592060"/>
              <a:ext cx="1625192" cy="105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fill="norm" stroke="1" extrusionOk="0">
                  <a:moveTo>
                    <a:pt x="21289" y="79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182" y="0"/>
                    <a:pt x="52" y="198"/>
                    <a:pt x="52" y="476"/>
                  </a:cubicBezTo>
                  <a:cubicBezTo>
                    <a:pt x="0" y="21006"/>
                    <a:pt x="0" y="21006"/>
                    <a:pt x="0" y="21006"/>
                  </a:cubicBezTo>
                  <a:cubicBezTo>
                    <a:pt x="0" y="21283"/>
                    <a:pt x="156" y="21481"/>
                    <a:pt x="311" y="21481"/>
                  </a:cubicBezTo>
                  <a:cubicBezTo>
                    <a:pt x="21263" y="21560"/>
                    <a:pt x="21263" y="21560"/>
                    <a:pt x="21263" y="21560"/>
                  </a:cubicBezTo>
                  <a:cubicBezTo>
                    <a:pt x="21444" y="21600"/>
                    <a:pt x="21574" y="21362"/>
                    <a:pt x="21574" y="21124"/>
                  </a:cubicBezTo>
                  <a:cubicBezTo>
                    <a:pt x="21600" y="555"/>
                    <a:pt x="21600" y="555"/>
                    <a:pt x="21600" y="555"/>
                  </a:cubicBezTo>
                  <a:cubicBezTo>
                    <a:pt x="21600" y="317"/>
                    <a:pt x="21470" y="79"/>
                    <a:pt x="21289" y="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0" name="Google Shape;1534;p51"/>
            <p:cNvSpPr/>
            <p:nvPr/>
          </p:nvSpPr>
          <p:spPr>
            <a:xfrm>
              <a:off x="131142" y="580549"/>
              <a:ext cx="1648211" cy="108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4" y="21600"/>
                  </a:moveTo>
                  <a:cubicBezTo>
                    <a:pt x="21114" y="21600"/>
                    <a:pt x="21114" y="21600"/>
                    <a:pt x="21114" y="21600"/>
                  </a:cubicBezTo>
                  <a:cubicBezTo>
                    <a:pt x="460" y="21522"/>
                    <a:pt x="460" y="21522"/>
                    <a:pt x="460" y="21522"/>
                  </a:cubicBezTo>
                  <a:cubicBezTo>
                    <a:pt x="204" y="21522"/>
                    <a:pt x="0" y="21212"/>
                    <a:pt x="0" y="20823"/>
                  </a:cubicBezTo>
                  <a:cubicBezTo>
                    <a:pt x="51" y="699"/>
                    <a:pt x="51" y="699"/>
                    <a:pt x="51" y="699"/>
                  </a:cubicBezTo>
                  <a:cubicBezTo>
                    <a:pt x="51" y="505"/>
                    <a:pt x="102" y="350"/>
                    <a:pt x="179" y="194"/>
                  </a:cubicBezTo>
                  <a:cubicBezTo>
                    <a:pt x="256" y="78"/>
                    <a:pt x="383" y="0"/>
                    <a:pt x="511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21140" y="78"/>
                    <a:pt x="21140" y="78"/>
                    <a:pt x="21140" y="78"/>
                  </a:cubicBezTo>
                  <a:cubicBezTo>
                    <a:pt x="21396" y="78"/>
                    <a:pt x="21600" y="388"/>
                    <a:pt x="21600" y="777"/>
                  </a:cubicBezTo>
                  <a:cubicBezTo>
                    <a:pt x="21574" y="20940"/>
                    <a:pt x="21574" y="20940"/>
                    <a:pt x="21574" y="20940"/>
                  </a:cubicBezTo>
                  <a:cubicBezTo>
                    <a:pt x="21574" y="21289"/>
                    <a:pt x="21370" y="21600"/>
                    <a:pt x="21114" y="21600"/>
                  </a:cubicBezTo>
                  <a:close/>
                  <a:moveTo>
                    <a:pt x="511" y="466"/>
                  </a:moveTo>
                  <a:cubicBezTo>
                    <a:pt x="460" y="466"/>
                    <a:pt x="435" y="505"/>
                    <a:pt x="383" y="544"/>
                  </a:cubicBezTo>
                  <a:cubicBezTo>
                    <a:pt x="358" y="583"/>
                    <a:pt x="358" y="622"/>
                    <a:pt x="358" y="699"/>
                  </a:cubicBezTo>
                  <a:cubicBezTo>
                    <a:pt x="307" y="20823"/>
                    <a:pt x="307" y="20823"/>
                    <a:pt x="307" y="20823"/>
                  </a:cubicBezTo>
                  <a:cubicBezTo>
                    <a:pt x="307" y="20978"/>
                    <a:pt x="383" y="21056"/>
                    <a:pt x="460" y="21056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91" y="21134"/>
                    <a:pt x="21268" y="21056"/>
                    <a:pt x="21268" y="20940"/>
                  </a:cubicBezTo>
                  <a:cubicBezTo>
                    <a:pt x="21293" y="777"/>
                    <a:pt x="21293" y="777"/>
                    <a:pt x="21293" y="777"/>
                  </a:cubicBezTo>
                  <a:cubicBezTo>
                    <a:pt x="21293" y="660"/>
                    <a:pt x="21217" y="544"/>
                    <a:pt x="21140" y="544"/>
                  </a:cubicBezTo>
                  <a:cubicBezTo>
                    <a:pt x="511" y="466"/>
                    <a:pt x="511" y="466"/>
                    <a:pt x="511" y="466"/>
                  </a:cubicBezTo>
                  <a:cubicBezTo>
                    <a:pt x="511" y="466"/>
                    <a:pt x="511" y="466"/>
                    <a:pt x="511" y="4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1" name="Google Shape;1535;p51"/>
            <p:cNvSpPr/>
            <p:nvPr/>
          </p:nvSpPr>
          <p:spPr>
            <a:xfrm>
              <a:off x="11439" y="1621109"/>
              <a:ext cx="1885315" cy="12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6" y="21600"/>
                  </a:moveTo>
                  <a:cubicBezTo>
                    <a:pt x="21511" y="21600"/>
                    <a:pt x="21578" y="20935"/>
                    <a:pt x="21600" y="20271"/>
                  </a:cubicBezTo>
                  <a:cubicBezTo>
                    <a:pt x="21600" y="19606"/>
                    <a:pt x="21600" y="18609"/>
                    <a:pt x="21555" y="17945"/>
                  </a:cubicBezTo>
                  <a:cubicBezTo>
                    <a:pt x="20129" y="665"/>
                    <a:pt x="20129" y="665"/>
                    <a:pt x="20129" y="665"/>
                  </a:cubicBezTo>
                  <a:cubicBezTo>
                    <a:pt x="20107" y="332"/>
                    <a:pt x="20084" y="0"/>
                    <a:pt x="20040" y="0"/>
                  </a:cubicBezTo>
                  <a:cubicBezTo>
                    <a:pt x="1516" y="332"/>
                    <a:pt x="1516" y="332"/>
                    <a:pt x="1516" y="332"/>
                  </a:cubicBezTo>
                  <a:cubicBezTo>
                    <a:pt x="1471" y="332"/>
                    <a:pt x="1449" y="665"/>
                    <a:pt x="1427" y="997"/>
                  </a:cubicBezTo>
                  <a:cubicBezTo>
                    <a:pt x="45" y="16948"/>
                    <a:pt x="45" y="16948"/>
                    <a:pt x="45" y="16948"/>
                  </a:cubicBezTo>
                  <a:cubicBezTo>
                    <a:pt x="0" y="17280"/>
                    <a:pt x="0" y="18277"/>
                    <a:pt x="0" y="19274"/>
                  </a:cubicBezTo>
                  <a:cubicBezTo>
                    <a:pt x="22" y="19938"/>
                    <a:pt x="67" y="20603"/>
                    <a:pt x="134" y="20603"/>
                  </a:cubicBezTo>
                  <a:lnTo>
                    <a:pt x="2146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2" name="Google Shape;1536;p51"/>
            <p:cNvSpPr/>
            <p:nvPr/>
          </p:nvSpPr>
          <p:spPr>
            <a:xfrm>
              <a:off x="-25" y="1609597"/>
              <a:ext cx="1912839" cy="149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21287" y="21600"/>
                  </a:moveTo>
                  <a:cubicBezTo>
                    <a:pt x="21287" y="21600"/>
                    <a:pt x="21287" y="21600"/>
                    <a:pt x="21287" y="21600"/>
                  </a:cubicBezTo>
                  <a:cubicBezTo>
                    <a:pt x="259" y="20758"/>
                    <a:pt x="259" y="20758"/>
                    <a:pt x="259" y="20758"/>
                  </a:cubicBezTo>
                  <a:cubicBezTo>
                    <a:pt x="149" y="20758"/>
                    <a:pt x="39" y="19636"/>
                    <a:pt x="17" y="18234"/>
                  </a:cubicBezTo>
                  <a:cubicBezTo>
                    <a:pt x="-27" y="17112"/>
                    <a:pt x="17" y="15429"/>
                    <a:pt x="105" y="14587"/>
                  </a:cubicBezTo>
                  <a:cubicBezTo>
                    <a:pt x="1445" y="1122"/>
                    <a:pt x="1445" y="1122"/>
                    <a:pt x="1445" y="1122"/>
                  </a:cubicBezTo>
                  <a:cubicBezTo>
                    <a:pt x="1489" y="561"/>
                    <a:pt x="1555" y="281"/>
                    <a:pt x="1621" y="281"/>
                  </a:cubicBezTo>
                  <a:cubicBezTo>
                    <a:pt x="19881" y="0"/>
                    <a:pt x="19881" y="0"/>
                    <a:pt x="19881" y="0"/>
                  </a:cubicBezTo>
                  <a:cubicBezTo>
                    <a:pt x="19947" y="0"/>
                    <a:pt x="20013" y="281"/>
                    <a:pt x="20057" y="842"/>
                  </a:cubicBezTo>
                  <a:cubicBezTo>
                    <a:pt x="21463" y="15709"/>
                    <a:pt x="21463" y="15709"/>
                    <a:pt x="21463" y="15709"/>
                  </a:cubicBezTo>
                  <a:cubicBezTo>
                    <a:pt x="21529" y="16551"/>
                    <a:pt x="21573" y="17953"/>
                    <a:pt x="21529" y="19356"/>
                  </a:cubicBezTo>
                  <a:cubicBezTo>
                    <a:pt x="21485" y="20758"/>
                    <a:pt x="21397" y="21600"/>
                    <a:pt x="21287" y="21600"/>
                  </a:cubicBezTo>
                  <a:close/>
                  <a:moveTo>
                    <a:pt x="21287" y="18234"/>
                  </a:moveTo>
                  <a:cubicBezTo>
                    <a:pt x="21287" y="19917"/>
                    <a:pt x="21287" y="19917"/>
                    <a:pt x="21287" y="19917"/>
                  </a:cubicBezTo>
                  <a:cubicBezTo>
                    <a:pt x="21287" y="18234"/>
                    <a:pt x="21287" y="18234"/>
                    <a:pt x="21287" y="18234"/>
                  </a:cubicBezTo>
                  <a:cubicBezTo>
                    <a:pt x="21287" y="18234"/>
                    <a:pt x="21287" y="18234"/>
                    <a:pt x="21287" y="18234"/>
                  </a:cubicBezTo>
                  <a:close/>
                  <a:moveTo>
                    <a:pt x="19881" y="3366"/>
                  </a:moveTo>
                  <a:cubicBezTo>
                    <a:pt x="1621" y="3647"/>
                    <a:pt x="1621" y="3647"/>
                    <a:pt x="1621" y="3647"/>
                  </a:cubicBezTo>
                  <a:cubicBezTo>
                    <a:pt x="259" y="17392"/>
                    <a:pt x="259" y="17392"/>
                    <a:pt x="259" y="17392"/>
                  </a:cubicBezTo>
                  <a:cubicBezTo>
                    <a:pt x="21287" y="18234"/>
                    <a:pt x="21287" y="18234"/>
                    <a:pt x="21287" y="18234"/>
                  </a:cubicBezTo>
                  <a:lnTo>
                    <a:pt x="19881" y="33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3" name="Google Shape;1537;p51"/>
            <p:cNvSpPr/>
            <p:nvPr/>
          </p:nvSpPr>
          <p:spPr>
            <a:xfrm>
              <a:off x="230127" y="716375"/>
              <a:ext cx="1441034" cy="81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1"/>
                  </a:moveTo>
                  <a:lnTo>
                    <a:pt x="35" y="0"/>
                  </a:lnTo>
                  <a:lnTo>
                    <a:pt x="0" y="21478"/>
                  </a:lnTo>
                  <a:lnTo>
                    <a:pt x="21565" y="21600"/>
                  </a:lnTo>
                  <a:lnTo>
                    <a:pt x="21600" y="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4" name="Google Shape;1538;p51"/>
            <p:cNvSpPr/>
            <p:nvPr/>
          </p:nvSpPr>
          <p:spPr>
            <a:xfrm>
              <a:off x="218617" y="704863"/>
              <a:ext cx="1464055" cy="8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482"/>
                  </a:lnTo>
                  <a:lnTo>
                    <a:pt x="34" y="0"/>
                  </a:lnTo>
                  <a:lnTo>
                    <a:pt x="21600" y="59"/>
                  </a:lnTo>
                  <a:lnTo>
                    <a:pt x="21600" y="21600"/>
                  </a:lnTo>
                  <a:close/>
                  <a:moveTo>
                    <a:pt x="374" y="20890"/>
                  </a:moveTo>
                  <a:lnTo>
                    <a:pt x="21226" y="21008"/>
                  </a:lnTo>
                  <a:lnTo>
                    <a:pt x="21260" y="710"/>
                  </a:lnTo>
                  <a:lnTo>
                    <a:pt x="374" y="592"/>
                  </a:lnTo>
                  <a:lnTo>
                    <a:pt x="374" y="208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5" name="Google Shape;1539;p51"/>
            <p:cNvSpPr/>
            <p:nvPr/>
          </p:nvSpPr>
          <p:spPr>
            <a:xfrm>
              <a:off x="345225" y="889034"/>
              <a:ext cx="573193" cy="29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19912"/>
                  </a:moveTo>
                  <a:lnTo>
                    <a:pt x="20646" y="19912"/>
                  </a:lnTo>
                  <a:lnTo>
                    <a:pt x="20646" y="1688"/>
                  </a:lnTo>
                  <a:lnTo>
                    <a:pt x="954" y="1688"/>
                  </a:lnTo>
                  <a:lnTo>
                    <a:pt x="954" y="19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6" name="Google Shape;1540;p51"/>
            <p:cNvSpPr/>
            <p:nvPr/>
          </p:nvSpPr>
          <p:spPr>
            <a:xfrm>
              <a:off x="980568" y="889034"/>
              <a:ext cx="573193" cy="46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20541"/>
                  </a:moveTo>
                  <a:lnTo>
                    <a:pt x="20646" y="20541"/>
                  </a:lnTo>
                  <a:lnTo>
                    <a:pt x="20646" y="1059"/>
                  </a:lnTo>
                  <a:lnTo>
                    <a:pt x="954" y="1059"/>
                  </a:lnTo>
                  <a:lnTo>
                    <a:pt x="954" y="20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7" name="Google Shape;1541;p51"/>
            <p:cNvSpPr/>
            <p:nvPr/>
          </p:nvSpPr>
          <p:spPr>
            <a:xfrm>
              <a:off x="356735" y="1261978"/>
              <a:ext cx="561682" cy="2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54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54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8" name="Google Shape;1542;p51"/>
            <p:cNvSpPr/>
            <p:nvPr/>
          </p:nvSpPr>
          <p:spPr>
            <a:xfrm>
              <a:off x="356735" y="1335646"/>
              <a:ext cx="561682" cy="2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36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36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9" name="Google Shape;1543;p51"/>
            <p:cNvSpPr/>
            <p:nvPr/>
          </p:nvSpPr>
          <p:spPr>
            <a:xfrm>
              <a:off x="1602605" y="1048353"/>
              <a:ext cx="411042" cy="21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0187" fill="norm" stroke="1" extrusionOk="0">
                  <a:moveTo>
                    <a:pt x="2596" y="7300"/>
                  </a:moveTo>
                  <a:cubicBezTo>
                    <a:pt x="16468" y="224"/>
                    <a:pt x="16468" y="224"/>
                    <a:pt x="16468" y="224"/>
                  </a:cubicBezTo>
                  <a:cubicBezTo>
                    <a:pt x="18351" y="-707"/>
                    <a:pt x="20233" y="1341"/>
                    <a:pt x="20729" y="4879"/>
                  </a:cubicBezTo>
                  <a:cubicBezTo>
                    <a:pt x="20729" y="4879"/>
                    <a:pt x="20729" y="4879"/>
                    <a:pt x="20729" y="4879"/>
                  </a:cubicBezTo>
                  <a:cubicBezTo>
                    <a:pt x="21224" y="8417"/>
                    <a:pt x="20134" y="11955"/>
                    <a:pt x="18252" y="12886"/>
                  </a:cubicBezTo>
                  <a:cubicBezTo>
                    <a:pt x="4380" y="19962"/>
                    <a:pt x="4380" y="19962"/>
                    <a:pt x="4380" y="19962"/>
                  </a:cubicBezTo>
                  <a:cubicBezTo>
                    <a:pt x="2497" y="20893"/>
                    <a:pt x="615" y="18845"/>
                    <a:pt x="119" y="15307"/>
                  </a:cubicBezTo>
                  <a:cubicBezTo>
                    <a:pt x="119" y="15307"/>
                    <a:pt x="119" y="15307"/>
                    <a:pt x="119" y="15307"/>
                  </a:cubicBezTo>
                  <a:cubicBezTo>
                    <a:pt x="-376" y="11769"/>
                    <a:pt x="714" y="8231"/>
                    <a:pt x="2596" y="7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0" name="Google Shape;1544;p51"/>
            <p:cNvSpPr/>
            <p:nvPr/>
          </p:nvSpPr>
          <p:spPr>
            <a:xfrm>
              <a:off x="1590229" y="1036741"/>
              <a:ext cx="434634" cy="23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357" fill="norm" stroke="1" extrusionOk="0">
                  <a:moveTo>
                    <a:pt x="3911" y="21357"/>
                  </a:moveTo>
                  <a:cubicBezTo>
                    <a:pt x="2213" y="21357"/>
                    <a:pt x="610" y="19215"/>
                    <a:pt x="138" y="16002"/>
                  </a:cubicBezTo>
                  <a:cubicBezTo>
                    <a:pt x="-428" y="12074"/>
                    <a:pt x="798" y="7969"/>
                    <a:pt x="2873" y="6897"/>
                  </a:cubicBezTo>
                  <a:cubicBezTo>
                    <a:pt x="16079" y="293"/>
                    <a:pt x="16079" y="293"/>
                    <a:pt x="16079" y="293"/>
                  </a:cubicBezTo>
                  <a:cubicBezTo>
                    <a:pt x="17116" y="-243"/>
                    <a:pt x="18154" y="-64"/>
                    <a:pt x="19097" y="1007"/>
                  </a:cubicBezTo>
                  <a:cubicBezTo>
                    <a:pt x="19946" y="1899"/>
                    <a:pt x="20606" y="3506"/>
                    <a:pt x="20889" y="5469"/>
                  </a:cubicBezTo>
                  <a:cubicBezTo>
                    <a:pt x="21172" y="7255"/>
                    <a:pt x="20983" y="9218"/>
                    <a:pt x="20512" y="11003"/>
                  </a:cubicBezTo>
                  <a:cubicBezTo>
                    <a:pt x="19946" y="12610"/>
                    <a:pt x="19097" y="13859"/>
                    <a:pt x="18154" y="14395"/>
                  </a:cubicBezTo>
                  <a:cubicBezTo>
                    <a:pt x="4948" y="21178"/>
                    <a:pt x="4948" y="21178"/>
                    <a:pt x="4948" y="21178"/>
                  </a:cubicBezTo>
                  <a:cubicBezTo>
                    <a:pt x="4571" y="21357"/>
                    <a:pt x="4194" y="21357"/>
                    <a:pt x="3911" y="21357"/>
                  </a:cubicBezTo>
                  <a:close/>
                  <a:moveTo>
                    <a:pt x="17116" y="2078"/>
                  </a:moveTo>
                  <a:cubicBezTo>
                    <a:pt x="16927" y="2078"/>
                    <a:pt x="16644" y="2078"/>
                    <a:pt x="16456" y="2256"/>
                  </a:cubicBezTo>
                  <a:cubicBezTo>
                    <a:pt x="3156" y="9040"/>
                    <a:pt x="3156" y="9040"/>
                    <a:pt x="3156" y="9040"/>
                  </a:cubicBezTo>
                  <a:cubicBezTo>
                    <a:pt x="2496" y="9397"/>
                    <a:pt x="1930" y="10289"/>
                    <a:pt x="1553" y="11360"/>
                  </a:cubicBezTo>
                  <a:cubicBezTo>
                    <a:pt x="1175" y="12610"/>
                    <a:pt x="1081" y="14038"/>
                    <a:pt x="1270" y="15288"/>
                  </a:cubicBezTo>
                  <a:cubicBezTo>
                    <a:pt x="1647" y="18144"/>
                    <a:pt x="3156" y="19750"/>
                    <a:pt x="4665" y="19036"/>
                  </a:cubicBezTo>
                  <a:cubicBezTo>
                    <a:pt x="17871" y="12253"/>
                    <a:pt x="17871" y="12253"/>
                    <a:pt x="17871" y="12253"/>
                  </a:cubicBezTo>
                  <a:cubicBezTo>
                    <a:pt x="18531" y="11896"/>
                    <a:pt x="19191" y="11182"/>
                    <a:pt x="19474" y="9932"/>
                  </a:cubicBezTo>
                  <a:cubicBezTo>
                    <a:pt x="19851" y="8683"/>
                    <a:pt x="19946" y="7255"/>
                    <a:pt x="19757" y="6005"/>
                  </a:cubicBezTo>
                  <a:cubicBezTo>
                    <a:pt x="19569" y="4577"/>
                    <a:pt x="19097" y="3506"/>
                    <a:pt x="18531" y="2792"/>
                  </a:cubicBezTo>
                  <a:cubicBezTo>
                    <a:pt x="18059" y="2256"/>
                    <a:pt x="17588" y="2078"/>
                    <a:pt x="17116" y="2078"/>
                  </a:cubicBezTo>
                  <a:close/>
                  <a:moveTo>
                    <a:pt x="3062" y="7969"/>
                  </a:moveTo>
                  <a:cubicBezTo>
                    <a:pt x="3062" y="7969"/>
                    <a:pt x="3062" y="7969"/>
                    <a:pt x="3062" y="79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1" name="Google Shape;1545;p51"/>
            <p:cNvSpPr/>
            <p:nvPr/>
          </p:nvSpPr>
          <p:spPr>
            <a:xfrm>
              <a:off x="1894069" y="937130"/>
              <a:ext cx="493384" cy="25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0099" fill="norm" stroke="1" extrusionOk="0">
                  <a:moveTo>
                    <a:pt x="2584" y="7107"/>
                  </a:moveTo>
                  <a:cubicBezTo>
                    <a:pt x="16381" y="213"/>
                    <a:pt x="16381" y="213"/>
                    <a:pt x="16381" y="213"/>
                  </a:cubicBezTo>
                  <a:cubicBezTo>
                    <a:pt x="18270" y="-706"/>
                    <a:pt x="20241" y="1439"/>
                    <a:pt x="20734" y="4962"/>
                  </a:cubicBezTo>
                  <a:cubicBezTo>
                    <a:pt x="20734" y="4962"/>
                    <a:pt x="20734" y="4962"/>
                    <a:pt x="20734" y="4962"/>
                  </a:cubicBezTo>
                  <a:cubicBezTo>
                    <a:pt x="21227" y="8485"/>
                    <a:pt x="20159" y="12009"/>
                    <a:pt x="18270" y="12928"/>
                  </a:cubicBezTo>
                  <a:cubicBezTo>
                    <a:pt x="4473" y="19822"/>
                    <a:pt x="4473" y="19822"/>
                    <a:pt x="4473" y="19822"/>
                  </a:cubicBezTo>
                  <a:cubicBezTo>
                    <a:pt x="2584" y="20894"/>
                    <a:pt x="613" y="18749"/>
                    <a:pt x="120" y="15226"/>
                  </a:cubicBezTo>
                  <a:cubicBezTo>
                    <a:pt x="120" y="15226"/>
                    <a:pt x="120" y="15226"/>
                    <a:pt x="120" y="15226"/>
                  </a:cubicBezTo>
                  <a:cubicBezTo>
                    <a:pt x="-373" y="11703"/>
                    <a:pt x="695" y="8026"/>
                    <a:pt x="2584" y="7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2" name="Google Shape;1546;p51"/>
            <p:cNvSpPr/>
            <p:nvPr/>
          </p:nvSpPr>
          <p:spPr>
            <a:xfrm>
              <a:off x="1881508" y="925010"/>
              <a:ext cx="518941" cy="27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4" fill="norm" stroke="1" extrusionOk="0">
                  <a:moveTo>
                    <a:pt x="3885" y="21314"/>
                  </a:moveTo>
                  <a:cubicBezTo>
                    <a:pt x="3242" y="21314"/>
                    <a:pt x="2600" y="21016"/>
                    <a:pt x="1958" y="20271"/>
                  </a:cubicBezTo>
                  <a:cubicBezTo>
                    <a:pt x="1074" y="19377"/>
                    <a:pt x="432" y="17739"/>
                    <a:pt x="111" y="15951"/>
                  </a:cubicBezTo>
                  <a:cubicBezTo>
                    <a:pt x="-130" y="14015"/>
                    <a:pt x="31" y="12078"/>
                    <a:pt x="512" y="10291"/>
                  </a:cubicBezTo>
                  <a:cubicBezTo>
                    <a:pt x="1074" y="8652"/>
                    <a:pt x="1877" y="7460"/>
                    <a:pt x="2921" y="7013"/>
                  </a:cubicBezTo>
                  <a:cubicBezTo>
                    <a:pt x="16411" y="310"/>
                    <a:pt x="16411" y="310"/>
                    <a:pt x="16411" y="310"/>
                  </a:cubicBezTo>
                  <a:cubicBezTo>
                    <a:pt x="17375" y="-286"/>
                    <a:pt x="18499" y="12"/>
                    <a:pt x="19382" y="906"/>
                  </a:cubicBezTo>
                  <a:cubicBezTo>
                    <a:pt x="20266" y="1948"/>
                    <a:pt x="20908" y="3587"/>
                    <a:pt x="21229" y="5375"/>
                  </a:cubicBezTo>
                  <a:cubicBezTo>
                    <a:pt x="21470" y="7311"/>
                    <a:pt x="21390" y="9248"/>
                    <a:pt x="20828" y="10886"/>
                  </a:cubicBezTo>
                  <a:cubicBezTo>
                    <a:pt x="20266" y="12674"/>
                    <a:pt x="19463" y="13866"/>
                    <a:pt x="18419" y="14313"/>
                  </a:cubicBezTo>
                  <a:cubicBezTo>
                    <a:pt x="4929" y="21016"/>
                    <a:pt x="4929" y="21016"/>
                    <a:pt x="4929" y="21016"/>
                  </a:cubicBezTo>
                  <a:cubicBezTo>
                    <a:pt x="4608" y="21165"/>
                    <a:pt x="4286" y="21314"/>
                    <a:pt x="3885" y="21314"/>
                  </a:cubicBezTo>
                  <a:close/>
                  <a:moveTo>
                    <a:pt x="17455" y="1800"/>
                  </a:moveTo>
                  <a:cubicBezTo>
                    <a:pt x="17134" y="1800"/>
                    <a:pt x="16893" y="1800"/>
                    <a:pt x="16652" y="1948"/>
                  </a:cubicBezTo>
                  <a:cubicBezTo>
                    <a:pt x="3162" y="8652"/>
                    <a:pt x="3162" y="8652"/>
                    <a:pt x="3162" y="8652"/>
                  </a:cubicBezTo>
                  <a:cubicBezTo>
                    <a:pt x="2359" y="9099"/>
                    <a:pt x="1717" y="9993"/>
                    <a:pt x="1315" y="11184"/>
                  </a:cubicBezTo>
                  <a:cubicBezTo>
                    <a:pt x="994" y="12525"/>
                    <a:pt x="834" y="14015"/>
                    <a:pt x="1074" y="15355"/>
                  </a:cubicBezTo>
                  <a:cubicBezTo>
                    <a:pt x="1476" y="18335"/>
                    <a:pt x="3082" y="20122"/>
                    <a:pt x="4688" y="19377"/>
                  </a:cubicBezTo>
                  <a:cubicBezTo>
                    <a:pt x="18178" y="12674"/>
                    <a:pt x="18178" y="12674"/>
                    <a:pt x="18178" y="12674"/>
                  </a:cubicBezTo>
                  <a:cubicBezTo>
                    <a:pt x="19784" y="11780"/>
                    <a:pt x="20747" y="8801"/>
                    <a:pt x="20266" y="5822"/>
                  </a:cubicBezTo>
                  <a:cubicBezTo>
                    <a:pt x="20105" y="4481"/>
                    <a:pt x="19623" y="3289"/>
                    <a:pt x="18900" y="2544"/>
                  </a:cubicBezTo>
                  <a:cubicBezTo>
                    <a:pt x="18419" y="2097"/>
                    <a:pt x="17937" y="1800"/>
                    <a:pt x="17455" y="1800"/>
                  </a:cubicBezTo>
                  <a:close/>
                  <a:moveTo>
                    <a:pt x="3002" y="7758"/>
                  </a:moveTo>
                  <a:cubicBezTo>
                    <a:pt x="3002" y="7758"/>
                    <a:pt x="3002" y="7758"/>
                    <a:pt x="3002" y="7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3" name="Google Shape;1547;p51"/>
            <p:cNvSpPr/>
            <p:nvPr/>
          </p:nvSpPr>
          <p:spPr>
            <a:xfrm>
              <a:off x="1790894" y="1105456"/>
              <a:ext cx="266980" cy="39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862" fill="norm" stroke="1" extrusionOk="0">
                  <a:moveTo>
                    <a:pt x="7117" y="1293"/>
                  </a:moveTo>
                  <a:cubicBezTo>
                    <a:pt x="20017" y="16973"/>
                    <a:pt x="20017" y="16973"/>
                    <a:pt x="20017" y="16973"/>
                  </a:cubicBezTo>
                  <a:cubicBezTo>
                    <a:pt x="21067" y="18219"/>
                    <a:pt x="20467" y="19777"/>
                    <a:pt x="18667" y="20504"/>
                  </a:cubicBezTo>
                  <a:cubicBezTo>
                    <a:pt x="18667" y="20504"/>
                    <a:pt x="18667" y="20504"/>
                    <a:pt x="18667" y="20504"/>
                  </a:cubicBezTo>
                  <a:cubicBezTo>
                    <a:pt x="16867" y="21231"/>
                    <a:pt x="14617" y="20816"/>
                    <a:pt x="13567" y="19569"/>
                  </a:cubicBezTo>
                  <a:cubicBezTo>
                    <a:pt x="517" y="3993"/>
                    <a:pt x="517" y="3993"/>
                    <a:pt x="517" y="3993"/>
                  </a:cubicBezTo>
                  <a:cubicBezTo>
                    <a:pt x="-533" y="2746"/>
                    <a:pt x="67" y="1085"/>
                    <a:pt x="1867" y="358"/>
                  </a:cubicBezTo>
                  <a:cubicBezTo>
                    <a:pt x="1867" y="358"/>
                    <a:pt x="1867" y="358"/>
                    <a:pt x="1867" y="358"/>
                  </a:cubicBezTo>
                  <a:cubicBezTo>
                    <a:pt x="3667" y="-369"/>
                    <a:pt x="6067" y="46"/>
                    <a:pt x="7117" y="1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4" name="Google Shape;1548;p51"/>
            <p:cNvSpPr/>
            <p:nvPr/>
          </p:nvSpPr>
          <p:spPr>
            <a:xfrm>
              <a:off x="1776761" y="1095870"/>
              <a:ext cx="291352" cy="41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99" fill="norm" stroke="1" extrusionOk="0">
                  <a:moveTo>
                    <a:pt x="16579" y="21499"/>
                  </a:moveTo>
                  <a:cubicBezTo>
                    <a:pt x="16161" y="21499"/>
                    <a:pt x="15742" y="21398"/>
                    <a:pt x="15324" y="21398"/>
                  </a:cubicBezTo>
                  <a:cubicBezTo>
                    <a:pt x="14210" y="21196"/>
                    <a:pt x="13373" y="20591"/>
                    <a:pt x="12677" y="19884"/>
                  </a:cubicBezTo>
                  <a:cubicBezTo>
                    <a:pt x="692" y="4744"/>
                    <a:pt x="692" y="4744"/>
                    <a:pt x="692" y="4744"/>
                  </a:cubicBezTo>
                  <a:cubicBezTo>
                    <a:pt x="-5" y="3936"/>
                    <a:pt x="-144" y="3129"/>
                    <a:pt x="135" y="2321"/>
                  </a:cubicBezTo>
                  <a:cubicBezTo>
                    <a:pt x="553" y="1514"/>
                    <a:pt x="1250" y="807"/>
                    <a:pt x="2225" y="404"/>
                  </a:cubicBezTo>
                  <a:cubicBezTo>
                    <a:pt x="3201" y="0"/>
                    <a:pt x="4455" y="-101"/>
                    <a:pt x="5570" y="101"/>
                  </a:cubicBezTo>
                  <a:cubicBezTo>
                    <a:pt x="6684" y="303"/>
                    <a:pt x="7660" y="807"/>
                    <a:pt x="8217" y="1514"/>
                  </a:cubicBezTo>
                  <a:cubicBezTo>
                    <a:pt x="20341" y="16755"/>
                    <a:pt x="20341" y="16755"/>
                    <a:pt x="20341" y="16755"/>
                  </a:cubicBezTo>
                  <a:cubicBezTo>
                    <a:pt x="21456" y="18269"/>
                    <a:pt x="20759" y="20187"/>
                    <a:pt x="18669" y="21095"/>
                  </a:cubicBezTo>
                  <a:cubicBezTo>
                    <a:pt x="17972" y="21297"/>
                    <a:pt x="17275" y="21499"/>
                    <a:pt x="16579" y="21499"/>
                  </a:cubicBezTo>
                  <a:close/>
                  <a:moveTo>
                    <a:pt x="4455" y="1211"/>
                  </a:moveTo>
                  <a:cubicBezTo>
                    <a:pt x="3897" y="1211"/>
                    <a:pt x="3479" y="1312"/>
                    <a:pt x="3061" y="1413"/>
                  </a:cubicBezTo>
                  <a:cubicBezTo>
                    <a:pt x="2504" y="1716"/>
                    <a:pt x="1946" y="2120"/>
                    <a:pt x="1807" y="2624"/>
                  </a:cubicBezTo>
                  <a:cubicBezTo>
                    <a:pt x="1668" y="3129"/>
                    <a:pt x="1668" y="3634"/>
                    <a:pt x="2086" y="4138"/>
                  </a:cubicBezTo>
                  <a:cubicBezTo>
                    <a:pt x="14210" y="19278"/>
                    <a:pt x="14210" y="19278"/>
                    <a:pt x="14210" y="19278"/>
                  </a:cubicBezTo>
                  <a:cubicBezTo>
                    <a:pt x="14488" y="19783"/>
                    <a:pt x="15185" y="20086"/>
                    <a:pt x="15882" y="20187"/>
                  </a:cubicBezTo>
                  <a:cubicBezTo>
                    <a:pt x="16579" y="20389"/>
                    <a:pt x="17275" y="20288"/>
                    <a:pt x="17833" y="19985"/>
                  </a:cubicBezTo>
                  <a:cubicBezTo>
                    <a:pt x="19087" y="19480"/>
                    <a:pt x="19644" y="18269"/>
                    <a:pt x="18808" y="17361"/>
                  </a:cubicBezTo>
                  <a:cubicBezTo>
                    <a:pt x="6684" y="2120"/>
                    <a:pt x="6684" y="2120"/>
                    <a:pt x="6684" y="2120"/>
                  </a:cubicBezTo>
                  <a:cubicBezTo>
                    <a:pt x="6406" y="1716"/>
                    <a:pt x="5848" y="1413"/>
                    <a:pt x="5151" y="1211"/>
                  </a:cubicBezTo>
                  <a:cubicBezTo>
                    <a:pt x="4873" y="1211"/>
                    <a:pt x="4594" y="1211"/>
                    <a:pt x="4455" y="12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5" name="Google Shape;1549;p51"/>
            <p:cNvSpPr/>
            <p:nvPr/>
          </p:nvSpPr>
          <p:spPr>
            <a:xfrm>
              <a:off x="1710975" y="925355"/>
              <a:ext cx="481008" cy="37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667" fill="norm" stroke="1" extrusionOk="0">
                  <a:moveTo>
                    <a:pt x="5212" y="2327"/>
                  </a:moveTo>
                  <a:cubicBezTo>
                    <a:pt x="11140" y="290"/>
                    <a:pt x="11140" y="290"/>
                    <a:pt x="11140" y="290"/>
                  </a:cubicBezTo>
                  <a:cubicBezTo>
                    <a:pt x="14956" y="-933"/>
                    <a:pt x="18773" y="1818"/>
                    <a:pt x="19829" y="6607"/>
                  </a:cubicBezTo>
                  <a:cubicBezTo>
                    <a:pt x="19829" y="6607"/>
                    <a:pt x="19829" y="6607"/>
                    <a:pt x="19829" y="6607"/>
                  </a:cubicBezTo>
                  <a:cubicBezTo>
                    <a:pt x="20803" y="11293"/>
                    <a:pt x="18611" y="16082"/>
                    <a:pt x="14794" y="17407"/>
                  </a:cubicBezTo>
                  <a:cubicBezTo>
                    <a:pt x="8866" y="19342"/>
                    <a:pt x="8866" y="19342"/>
                    <a:pt x="8866" y="19342"/>
                  </a:cubicBezTo>
                  <a:cubicBezTo>
                    <a:pt x="5131" y="20667"/>
                    <a:pt x="1233" y="17814"/>
                    <a:pt x="259" y="13127"/>
                  </a:cubicBezTo>
                  <a:cubicBezTo>
                    <a:pt x="259" y="13127"/>
                    <a:pt x="259" y="13127"/>
                    <a:pt x="259" y="13127"/>
                  </a:cubicBezTo>
                  <a:cubicBezTo>
                    <a:pt x="-797" y="8441"/>
                    <a:pt x="1477" y="3550"/>
                    <a:pt x="5212" y="232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6" name="Google Shape;1550;p51"/>
            <p:cNvSpPr/>
            <p:nvPr/>
          </p:nvSpPr>
          <p:spPr>
            <a:xfrm>
              <a:off x="1699618" y="913373"/>
              <a:ext cx="503730" cy="39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285" fill="norm" stroke="1" extrusionOk="0">
                  <a:moveTo>
                    <a:pt x="7314" y="21285"/>
                  </a:moveTo>
                  <a:cubicBezTo>
                    <a:pt x="6043" y="21285"/>
                    <a:pt x="4773" y="20870"/>
                    <a:pt x="3661" y="20039"/>
                  </a:cubicBezTo>
                  <a:cubicBezTo>
                    <a:pt x="1993" y="18793"/>
                    <a:pt x="723" y="16716"/>
                    <a:pt x="246" y="14223"/>
                  </a:cubicBezTo>
                  <a:cubicBezTo>
                    <a:pt x="-786" y="9031"/>
                    <a:pt x="1517" y="3735"/>
                    <a:pt x="5408" y="2385"/>
                  </a:cubicBezTo>
                  <a:cubicBezTo>
                    <a:pt x="11285" y="308"/>
                    <a:pt x="11285" y="308"/>
                    <a:pt x="11285" y="308"/>
                  </a:cubicBezTo>
                  <a:cubicBezTo>
                    <a:pt x="13190" y="-315"/>
                    <a:pt x="15176" y="-3"/>
                    <a:pt x="16843" y="1347"/>
                  </a:cubicBezTo>
                  <a:cubicBezTo>
                    <a:pt x="18590" y="2593"/>
                    <a:pt x="19782" y="4670"/>
                    <a:pt x="20258" y="7162"/>
                  </a:cubicBezTo>
                  <a:cubicBezTo>
                    <a:pt x="20814" y="9654"/>
                    <a:pt x="20576" y="12250"/>
                    <a:pt x="19543" y="14431"/>
                  </a:cubicBezTo>
                  <a:cubicBezTo>
                    <a:pt x="18590" y="16716"/>
                    <a:pt x="17002" y="18273"/>
                    <a:pt x="15096" y="19000"/>
                  </a:cubicBezTo>
                  <a:cubicBezTo>
                    <a:pt x="9299" y="20973"/>
                    <a:pt x="9299" y="20973"/>
                    <a:pt x="9299" y="20973"/>
                  </a:cubicBezTo>
                  <a:cubicBezTo>
                    <a:pt x="8664" y="21181"/>
                    <a:pt x="7949" y="21285"/>
                    <a:pt x="7314" y="21285"/>
                  </a:cubicBezTo>
                  <a:close/>
                  <a:moveTo>
                    <a:pt x="5726" y="3631"/>
                  </a:moveTo>
                  <a:cubicBezTo>
                    <a:pt x="2311" y="4773"/>
                    <a:pt x="246" y="9343"/>
                    <a:pt x="1120" y="13912"/>
                  </a:cubicBezTo>
                  <a:cubicBezTo>
                    <a:pt x="2073" y="18377"/>
                    <a:pt x="5567" y="20973"/>
                    <a:pt x="8982" y="19831"/>
                  </a:cubicBezTo>
                  <a:cubicBezTo>
                    <a:pt x="14858" y="17754"/>
                    <a:pt x="14858" y="17754"/>
                    <a:pt x="14858" y="17754"/>
                  </a:cubicBezTo>
                  <a:cubicBezTo>
                    <a:pt x="16526" y="17131"/>
                    <a:pt x="17876" y="15781"/>
                    <a:pt x="18749" y="13808"/>
                  </a:cubicBezTo>
                  <a:cubicBezTo>
                    <a:pt x="19623" y="11939"/>
                    <a:pt x="19782" y="9654"/>
                    <a:pt x="19385" y="7473"/>
                  </a:cubicBezTo>
                  <a:cubicBezTo>
                    <a:pt x="18908" y="5293"/>
                    <a:pt x="17876" y="3527"/>
                    <a:pt x="16367" y="2385"/>
                  </a:cubicBezTo>
                  <a:cubicBezTo>
                    <a:pt x="14858" y="1243"/>
                    <a:pt x="13190" y="931"/>
                    <a:pt x="11523" y="1554"/>
                  </a:cubicBezTo>
                  <a:lnTo>
                    <a:pt x="5726" y="36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7" name="Google Shape;1551;p51"/>
            <p:cNvSpPr/>
            <p:nvPr/>
          </p:nvSpPr>
          <p:spPr>
            <a:xfrm>
              <a:off x="1972716" y="741697"/>
              <a:ext cx="398242" cy="559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9" y="20178"/>
                  </a:moveTo>
                  <a:lnTo>
                    <a:pt x="0" y="7289"/>
                  </a:lnTo>
                  <a:lnTo>
                    <a:pt x="13484" y="0"/>
                  </a:lnTo>
                  <a:lnTo>
                    <a:pt x="17480" y="10844"/>
                  </a:lnTo>
                  <a:lnTo>
                    <a:pt x="21600" y="21600"/>
                  </a:lnTo>
                  <a:lnTo>
                    <a:pt x="4869" y="2017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8" name="Google Shape;1552;p51"/>
            <p:cNvSpPr/>
            <p:nvPr/>
          </p:nvSpPr>
          <p:spPr>
            <a:xfrm>
              <a:off x="1958905" y="720979"/>
              <a:ext cx="428169" cy="59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645" y="20015"/>
                  </a:lnTo>
                  <a:lnTo>
                    <a:pt x="0" y="7422"/>
                  </a:lnTo>
                  <a:lnTo>
                    <a:pt x="13587" y="0"/>
                  </a:lnTo>
                  <a:lnTo>
                    <a:pt x="21600" y="21600"/>
                  </a:lnTo>
                  <a:close/>
                  <a:moveTo>
                    <a:pt x="5574" y="19265"/>
                  </a:moveTo>
                  <a:lnTo>
                    <a:pt x="20090" y="20516"/>
                  </a:lnTo>
                  <a:lnTo>
                    <a:pt x="12890" y="1418"/>
                  </a:lnTo>
                  <a:lnTo>
                    <a:pt x="1394" y="7673"/>
                  </a:lnTo>
                  <a:lnTo>
                    <a:pt x="5574" y="192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9" name="Google Shape;1553;p51"/>
            <p:cNvSpPr/>
            <p:nvPr/>
          </p:nvSpPr>
          <p:spPr>
            <a:xfrm>
              <a:off x="2457564" y="915785"/>
              <a:ext cx="158268" cy="5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084" fill="norm" stroke="1" extrusionOk="0">
                  <a:moveTo>
                    <a:pt x="1630" y="21084"/>
                  </a:moveTo>
                  <a:cubicBezTo>
                    <a:pt x="849" y="21084"/>
                    <a:pt x="328" y="20387"/>
                    <a:pt x="68" y="18297"/>
                  </a:cubicBezTo>
                  <a:cubicBezTo>
                    <a:pt x="-192" y="16207"/>
                    <a:pt x="328" y="13419"/>
                    <a:pt x="1109" y="13419"/>
                  </a:cubicBezTo>
                  <a:cubicBezTo>
                    <a:pt x="19066" y="181"/>
                    <a:pt x="19066" y="181"/>
                    <a:pt x="19066" y="181"/>
                  </a:cubicBezTo>
                  <a:cubicBezTo>
                    <a:pt x="20107" y="-516"/>
                    <a:pt x="20888" y="878"/>
                    <a:pt x="21148" y="2968"/>
                  </a:cubicBezTo>
                  <a:cubicBezTo>
                    <a:pt x="21408" y="5755"/>
                    <a:pt x="20888" y="7845"/>
                    <a:pt x="20107" y="8542"/>
                  </a:cubicBezTo>
                  <a:cubicBezTo>
                    <a:pt x="1890" y="21084"/>
                    <a:pt x="1890" y="21084"/>
                    <a:pt x="1890" y="21084"/>
                  </a:cubicBezTo>
                  <a:cubicBezTo>
                    <a:pt x="1890" y="21084"/>
                    <a:pt x="1630" y="21084"/>
                    <a:pt x="1630" y="21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0" name="Google Shape;1554;p51"/>
            <p:cNvSpPr/>
            <p:nvPr/>
          </p:nvSpPr>
          <p:spPr>
            <a:xfrm>
              <a:off x="2460319" y="1075097"/>
              <a:ext cx="145852" cy="9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177" fill="norm" stroke="1" extrusionOk="0">
                  <a:moveTo>
                    <a:pt x="19338" y="21177"/>
                  </a:moveTo>
                  <a:cubicBezTo>
                    <a:pt x="19053" y="21177"/>
                    <a:pt x="18769" y="21177"/>
                    <a:pt x="18485" y="20736"/>
                  </a:cubicBezTo>
                  <a:cubicBezTo>
                    <a:pt x="864" y="4867"/>
                    <a:pt x="864" y="4867"/>
                    <a:pt x="864" y="4867"/>
                  </a:cubicBezTo>
                  <a:cubicBezTo>
                    <a:pt x="11" y="3985"/>
                    <a:pt x="-273" y="2663"/>
                    <a:pt x="295" y="1340"/>
                  </a:cubicBezTo>
                  <a:cubicBezTo>
                    <a:pt x="580" y="18"/>
                    <a:pt x="1716" y="-423"/>
                    <a:pt x="2569" y="459"/>
                  </a:cubicBezTo>
                  <a:cubicBezTo>
                    <a:pt x="20190" y="16328"/>
                    <a:pt x="20190" y="16328"/>
                    <a:pt x="20190" y="16328"/>
                  </a:cubicBezTo>
                  <a:cubicBezTo>
                    <a:pt x="21043" y="16769"/>
                    <a:pt x="21327" y="18532"/>
                    <a:pt x="20759" y="19855"/>
                  </a:cubicBezTo>
                  <a:cubicBezTo>
                    <a:pt x="20474" y="20736"/>
                    <a:pt x="19906" y="21177"/>
                    <a:pt x="19338" y="21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1" name="Google Shape;1555;p51"/>
            <p:cNvSpPr/>
            <p:nvPr/>
          </p:nvSpPr>
          <p:spPr>
            <a:xfrm>
              <a:off x="2405044" y="745858"/>
              <a:ext cx="92975" cy="14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324" fill="norm" stroke="1" extrusionOk="0">
                  <a:moveTo>
                    <a:pt x="2610" y="21324"/>
                  </a:moveTo>
                  <a:cubicBezTo>
                    <a:pt x="2178" y="21324"/>
                    <a:pt x="1746" y="21324"/>
                    <a:pt x="1314" y="21036"/>
                  </a:cubicBezTo>
                  <a:cubicBezTo>
                    <a:pt x="18" y="20748"/>
                    <a:pt x="-414" y="19596"/>
                    <a:pt x="450" y="18732"/>
                  </a:cubicBezTo>
                  <a:cubicBezTo>
                    <a:pt x="15570" y="876"/>
                    <a:pt x="15570" y="876"/>
                    <a:pt x="15570" y="876"/>
                  </a:cubicBezTo>
                  <a:cubicBezTo>
                    <a:pt x="16434" y="12"/>
                    <a:pt x="18162" y="-276"/>
                    <a:pt x="19458" y="300"/>
                  </a:cubicBezTo>
                  <a:cubicBezTo>
                    <a:pt x="20754" y="588"/>
                    <a:pt x="21186" y="1740"/>
                    <a:pt x="20322" y="2604"/>
                  </a:cubicBezTo>
                  <a:cubicBezTo>
                    <a:pt x="4770" y="20460"/>
                    <a:pt x="4770" y="20460"/>
                    <a:pt x="4770" y="20460"/>
                  </a:cubicBezTo>
                  <a:cubicBezTo>
                    <a:pt x="4338" y="21036"/>
                    <a:pt x="3474" y="21324"/>
                    <a:pt x="2610" y="21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2" name="Google Shape;2184;p53"/>
            <p:cNvSpPr/>
            <p:nvPr/>
          </p:nvSpPr>
          <p:spPr>
            <a:xfrm rot="20807331">
              <a:off x="1842421" y="397910"/>
              <a:ext cx="244832" cy="24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3" name="Google Shape;2184;p53"/>
            <p:cNvSpPr/>
            <p:nvPr/>
          </p:nvSpPr>
          <p:spPr>
            <a:xfrm rot="20807331">
              <a:off x="1505110" y="309291"/>
              <a:ext cx="154343" cy="15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22" name="Группа 4"/>
          <p:cNvGrpSpPr/>
          <p:nvPr/>
        </p:nvGrpSpPr>
        <p:grpSpPr>
          <a:xfrm>
            <a:off x="14633321" y="8613216"/>
            <a:ext cx="2337217" cy="2098392"/>
            <a:chOff x="0" y="0"/>
            <a:chExt cx="2337216" cy="2098390"/>
          </a:xfrm>
        </p:grpSpPr>
        <p:grpSp>
          <p:nvGrpSpPr>
            <p:cNvPr id="1218" name="Google Shape;2387;p53"/>
            <p:cNvGrpSpPr/>
            <p:nvPr/>
          </p:nvGrpSpPr>
          <p:grpSpPr>
            <a:xfrm>
              <a:off x="312823" y="260056"/>
              <a:ext cx="2024393" cy="1625934"/>
              <a:chOff x="-22" y="0"/>
              <a:chExt cx="2024391" cy="1625932"/>
            </a:xfrm>
          </p:grpSpPr>
          <p:sp>
            <p:nvSpPr>
              <p:cNvPr id="1205" name="Google Shape;2388;p53"/>
              <p:cNvSpPr/>
              <p:nvPr/>
            </p:nvSpPr>
            <p:spPr>
              <a:xfrm>
                <a:off x="11428" y="28312"/>
                <a:ext cx="1557016" cy="1585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246" fill="norm" stroke="1" extrusionOk="0">
                    <a:moveTo>
                      <a:pt x="13794" y="381"/>
                    </a:moveTo>
                    <a:cubicBezTo>
                      <a:pt x="11718" y="-176"/>
                      <a:pt x="9506" y="-123"/>
                      <a:pt x="7458" y="540"/>
                    </a:cubicBezTo>
                    <a:cubicBezTo>
                      <a:pt x="5410" y="1204"/>
                      <a:pt x="3608" y="2451"/>
                      <a:pt x="2270" y="4123"/>
                    </a:cubicBezTo>
                    <a:cubicBezTo>
                      <a:pt x="959" y="5768"/>
                      <a:pt x="167" y="7785"/>
                      <a:pt x="31" y="9881"/>
                    </a:cubicBezTo>
                    <a:cubicBezTo>
                      <a:pt x="-133" y="11977"/>
                      <a:pt x="359" y="14074"/>
                      <a:pt x="1424" y="15905"/>
                    </a:cubicBezTo>
                    <a:cubicBezTo>
                      <a:pt x="2516" y="17709"/>
                      <a:pt x="4127" y="19195"/>
                      <a:pt x="6038" y="20124"/>
                    </a:cubicBezTo>
                    <a:cubicBezTo>
                      <a:pt x="7977" y="21079"/>
                      <a:pt x="10162" y="21424"/>
                      <a:pt x="12319" y="21159"/>
                    </a:cubicBezTo>
                    <a:cubicBezTo>
                      <a:pt x="14449" y="20893"/>
                      <a:pt x="16470" y="20018"/>
                      <a:pt x="18108" y="18638"/>
                    </a:cubicBezTo>
                    <a:cubicBezTo>
                      <a:pt x="19747" y="17258"/>
                      <a:pt x="20921" y="15453"/>
                      <a:pt x="21467" y="13410"/>
                    </a:cubicBezTo>
                    <a:cubicBezTo>
                      <a:pt x="10926" y="10624"/>
                      <a:pt x="10926" y="10624"/>
                      <a:pt x="10926" y="10624"/>
                    </a:cubicBezTo>
                    <a:lnTo>
                      <a:pt x="13794" y="3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Google Shape;2389;p53"/>
              <p:cNvSpPr/>
              <p:nvPr/>
            </p:nvSpPr>
            <p:spPr>
              <a:xfrm>
                <a:off x="-23" y="17113"/>
                <a:ext cx="1584771" cy="160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423" fill="norm" stroke="1" extrusionOk="0">
                    <a:moveTo>
                      <a:pt x="10897" y="21423"/>
                    </a:moveTo>
                    <a:cubicBezTo>
                      <a:pt x="9207" y="21423"/>
                      <a:pt x="7543" y="21054"/>
                      <a:pt x="6040" y="20315"/>
                    </a:cubicBezTo>
                    <a:cubicBezTo>
                      <a:pt x="4109" y="19366"/>
                      <a:pt x="2499" y="17889"/>
                      <a:pt x="1425" y="16043"/>
                    </a:cubicBezTo>
                    <a:cubicBezTo>
                      <a:pt x="352" y="14197"/>
                      <a:pt x="-131" y="12087"/>
                      <a:pt x="30" y="9977"/>
                    </a:cubicBezTo>
                    <a:cubicBezTo>
                      <a:pt x="164" y="7841"/>
                      <a:pt x="942" y="5836"/>
                      <a:pt x="2284" y="4148"/>
                    </a:cubicBezTo>
                    <a:cubicBezTo>
                      <a:pt x="3599" y="2460"/>
                      <a:pt x="5370" y="1221"/>
                      <a:pt x="7436" y="561"/>
                    </a:cubicBezTo>
                    <a:cubicBezTo>
                      <a:pt x="9475" y="-124"/>
                      <a:pt x="11675" y="-177"/>
                      <a:pt x="13768" y="377"/>
                    </a:cubicBezTo>
                    <a:cubicBezTo>
                      <a:pt x="13929" y="403"/>
                      <a:pt x="13929" y="403"/>
                      <a:pt x="13929" y="403"/>
                    </a:cubicBezTo>
                    <a:cubicBezTo>
                      <a:pt x="11085" y="10610"/>
                      <a:pt x="11085" y="10610"/>
                      <a:pt x="11085" y="10610"/>
                    </a:cubicBezTo>
                    <a:cubicBezTo>
                      <a:pt x="21469" y="13379"/>
                      <a:pt x="21469" y="13379"/>
                      <a:pt x="21469" y="13379"/>
                    </a:cubicBezTo>
                    <a:cubicBezTo>
                      <a:pt x="21415" y="13537"/>
                      <a:pt x="21415" y="13537"/>
                      <a:pt x="21415" y="13537"/>
                    </a:cubicBezTo>
                    <a:cubicBezTo>
                      <a:pt x="20852" y="15594"/>
                      <a:pt x="19698" y="17414"/>
                      <a:pt x="18061" y="18812"/>
                    </a:cubicBezTo>
                    <a:cubicBezTo>
                      <a:pt x="16425" y="20210"/>
                      <a:pt x="14412" y="21080"/>
                      <a:pt x="12266" y="21344"/>
                    </a:cubicBezTo>
                    <a:cubicBezTo>
                      <a:pt x="11809" y="21397"/>
                      <a:pt x="11353" y="21423"/>
                      <a:pt x="10897" y="21423"/>
                    </a:cubicBezTo>
                    <a:close/>
                    <a:moveTo>
                      <a:pt x="10897" y="298"/>
                    </a:moveTo>
                    <a:cubicBezTo>
                      <a:pt x="9770" y="298"/>
                      <a:pt x="8616" y="482"/>
                      <a:pt x="7543" y="852"/>
                    </a:cubicBezTo>
                    <a:cubicBezTo>
                      <a:pt x="5557" y="1511"/>
                      <a:pt x="3813" y="2724"/>
                      <a:pt x="2525" y="4359"/>
                    </a:cubicBezTo>
                    <a:cubicBezTo>
                      <a:pt x="1237" y="5968"/>
                      <a:pt x="486" y="7920"/>
                      <a:pt x="352" y="9977"/>
                    </a:cubicBezTo>
                    <a:cubicBezTo>
                      <a:pt x="191" y="12060"/>
                      <a:pt x="674" y="14091"/>
                      <a:pt x="1720" y="15885"/>
                    </a:cubicBezTo>
                    <a:cubicBezTo>
                      <a:pt x="2740" y="17678"/>
                      <a:pt x="4296" y="19102"/>
                      <a:pt x="6175" y="20025"/>
                    </a:cubicBezTo>
                    <a:cubicBezTo>
                      <a:pt x="8053" y="20948"/>
                      <a:pt x="10146" y="21291"/>
                      <a:pt x="12239" y="21027"/>
                    </a:cubicBezTo>
                    <a:cubicBezTo>
                      <a:pt x="14332" y="20764"/>
                      <a:pt x="16264" y="19920"/>
                      <a:pt x="17847" y="18575"/>
                    </a:cubicBezTo>
                    <a:cubicBezTo>
                      <a:pt x="19376" y="17230"/>
                      <a:pt x="20503" y="15542"/>
                      <a:pt x="21067" y="13590"/>
                    </a:cubicBezTo>
                    <a:cubicBezTo>
                      <a:pt x="10709" y="10821"/>
                      <a:pt x="10709" y="10821"/>
                      <a:pt x="10709" y="10821"/>
                    </a:cubicBezTo>
                    <a:cubicBezTo>
                      <a:pt x="13527" y="641"/>
                      <a:pt x="13527" y="641"/>
                      <a:pt x="13527" y="641"/>
                    </a:cubicBezTo>
                    <a:cubicBezTo>
                      <a:pt x="12668" y="430"/>
                      <a:pt x="11783" y="298"/>
                      <a:pt x="10897" y="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7" name="Google Shape;2390;p53"/>
              <p:cNvSpPr/>
              <p:nvPr/>
            </p:nvSpPr>
            <p:spPr>
              <a:xfrm>
                <a:off x="920668" y="13330"/>
                <a:ext cx="793857" cy="913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4" h="21600" fill="norm" stroke="1" extrusionOk="0">
                    <a:moveTo>
                      <a:pt x="20499" y="21600"/>
                    </a:moveTo>
                    <a:cubicBezTo>
                      <a:pt x="21600" y="17243"/>
                      <a:pt x="20918" y="12651"/>
                      <a:pt x="18612" y="8715"/>
                    </a:cubicBezTo>
                    <a:cubicBezTo>
                      <a:pt x="16305" y="4779"/>
                      <a:pt x="12478" y="1687"/>
                      <a:pt x="7812" y="0"/>
                    </a:cubicBezTo>
                    <a:cubicBezTo>
                      <a:pt x="0" y="17430"/>
                      <a:pt x="0" y="17430"/>
                      <a:pt x="0" y="17430"/>
                    </a:cubicBezTo>
                    <a:lnTo>
                      <a:pt x="20499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8" name="Google Shape;2391;p53"/>
              <p:cNvSpPr/>
              <p:nvPr/>
            </p:nvSpPr>
            <p:spPr>
              <a:xfrm>
                <a:off x="905432" y="-1"/>
                <a:ext cx="821553" cy="939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600" fill="norm" stroke="1" extrusionOk="0">
                    <a:moveTo>
                      <a:pt x="20485" y="21600"/>
                    </a:moveTo>
                    <a:cubicBezTo>
                      <a:pt x="0" y="17462"/>
                      <a:pt x="0" y="17462"/>
                      <a:pt x="0" y="17462"/>
                    </a:cubicBezTo>
                    <a:cubicBezTo>
                      <a:pt x="7808" y="0"/>
                      <a:pt x="7808" y="0"/>
                      <a:pt x="7808" y="0"/>
                    </a:cubicBezTo>
                    <a:cubicBezTo>
                      <a:pt x="8062" y="91"/>
                      <a:pt x="8062" y="91"/>
                      <a:pt x="8062" y="91"/>
                    </a:cubicBezTo>
                    <a:cubicBezTo>
                      <a:pt x="12625" y="1728"/>
                      <a:pt x="16377" y="4775"/>
                      <a:pt x="18659" y="8640"/>
                    </a:cubicBezTo>
                    <a:cubicBezTo>
                      <a:pt x="20941" y="12551"/>
                      <a:pt x="21600" y="17053"/>
                      <a:pt x="20535" y="21327"/>
                    </a:cubicBezTo>
                    <a:lnTo>
                      <a:pt x="20485" y="21600"/>
                    </a:lnTo>
                    <a:close/>
                    <a:moveTo>
                      <a:pt x="862" y="17053"/>
                    </a:moveTo>
                    <a:cubicBezTo>
                      <a:pt x="19977" y="20963"/>
                      <a:pt x="19977" y="20963"/>
                      <a:pt x="19977" y="20963"/>
                    </a:cubicBezTo>
                    <a:cubicBezTo>
                      <a:pt x="20941" y="16871"/>
                      <a:pt x="20282" y="12596"/>
                      <a:pt x="18152" y="8913"/>
                    </a:cubicBezTo>
                    <a:cubicBezTo>
                      <a:pt x="15972" y="5184"/>
                      <a:pt x="12423" y="2319"/>
                      <a:pt x="8113" y="682"/>
                    </a:cubicBezTo>
                    <a:lnTo>
                      <a:pt x="862" y="170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9" name="Google Shape;2392;p53"/>
              <p:cNvSpPr/>
              <p:nvPr/>
            </p:nvSpPr>
            <p:spPr>
              <a:xfrm>
                <a:off x="264047" y="335467"/>
                <a:ext cx="1566418" cy="703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562" fill="norm" stroke="1" extrusionOk="0">
                    <a:moveTo>
                      <a:pt x="7295" y="21562"/>
                    </a:moveTo>
                    <a:cubicBezTo>
                      <a:pt x="7295" y="21562"/>
                      <a:pt x="7268" y="21562"/>
                      <a:pt x="7241" y="21562"/>
                    </a:cubicBezTo>
                    <a:cubicBezTo>
                      <a:pt x="104" y="15919"/>
                      <a:pt x="104" y="15919"/>
                      <a:pt x="104" y="15919"/>
                    </a:cubicBezTo>
                    <a:cubicBezTo>
                      <a:pt x="22" y="15859"/>
                      <a:pt x="-32" y="15677"/>
                      <a:pt x="22" y="15495"/>
                    </a:cubicBezTo>
                    <a:cubicBezTo>
                      <a:pt x="50" y="15252"/>
                      <a:pt x="131" y="15191"/>
                      <a:pt x="213" y="15252"/>
                    </a:cubicBezTo>
                    <a:cubicBezTo>
                      <a:pt x="7268" y="20773"/>
                      <a:pt x="7268" y="20773"/>
                      <a:pt x="7268" y="20773"/>
                    </a:cubicBezTo>
                    <a:cubicBezTo>
                      <a:pt x="14214" y="8092"/>
                      <a:pt x="14214" y="8092"/>
                      <a:pt x="14214" y="8092"/>
                    </a:cubicBezTo>
                    <a:cubicBezTo>
                      <a:pt x="14214" y="8092"/>
                      <a:pt x="14214" y="8032"/>
                      <a:pt x="14241" y="8032"/>
                    </a:cubicBezTo>
                    <a:cubicBezTo>
                      <a:pt x="21296" y="23"/>
                      <a:pt x="21296" y="23"/>
                      <a:pt x="21296" y="23"/>
                    </a:cubicBezTo>
                    <a:cubicBezTo>
                      <a:pt x="21377" y="-38"/>
                      <a:pt x="21486" y="23"/>
                      <a:pt x="21514" y="205"/>
                    </a:cubicBezTo>
                    <a:cubicBezTo>
                      <a:pt x="21568" y="387"/>
                      <a:pt x="21541" y="569"/>
                      <a:pt x="21459" y="690"/>
                    </a:cubicBezTo>
                    <a:cubicBezTo>
                      <a:pt x="14404" y="8699"/>
                      <a:pt x="14404" y="8699"/>
                      <a:pt x="14404" y="8699"/>
                    </a:cubicBezTo>
                    <a:cubicBezTo>
                      <a:pt x="7404" y="21501"/>
                      <a:pt x="7404" y="21501"/>
                      <a:pt x="7404" y="21501"/>
                    </a:cubicBezTo>
                    <a:cubicBezTo>
                      <a:pt x="7377" y="21562"/>
                      <a:pt x="7350" y="21562"/>
                      <a:pt x="7295" y="21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0" name="Google Shape;2393;p53"/>
              <p:cNvSpPr/>
              <p:nvPr/>
            </p:nvSpPr>
            <p:spPr>
              <a:xfrm>
                <a:off x="196034" y="759858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1" name="Google Shape;2394;p53"/>
              <p:cNvSpPr/>
              <p:nvPr/>
            </p:nvSpPr>
            <p:spPr>
              <a:xfrm>
                <a:off x="183651" y="748442"/>
                <a:ext cx="182875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30" y="21600"/>
                      <a:pt x="0" y="16853"/>
                      <a:pt x="0" y="10919"/>
                    </a:cubicBezTo>
                    <a:cubicBezTo>
                      <a:pt x="0" y="4747"/>
                      <a:pt x="4930" y="0"/>
                      <a:pt x="10800" y="0"/>
                    </a:cubicBezTo>
                    <a:cubicBezTo>
                      <a:pt x="16670" y="0"/>
                      <a:pt x="21600" y="4747"/>
                      <a:pt x="21600" y="10919"/>
                    </a:cubicBezTo>
                    <a:cubicBezTo>
                      <a:pt x="21600" y="16853"/>
                      <a:pt x="16670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574" y="2848"/>
                      <a:pt x="2817" y="6409"/>
                      <a:pt x="2817" y="10919"/>
                    </a:cubicBezTo>
                    <a:cubicBezTo>
                      <a:pt x="2817" y="15191"/>
                      <a:pt x="6574" y="18752"/>
                      <a:pt x="10800" y="18752"/>
                    </a:cubicBezTo>
                    <a:cubicBezTo>
                      <a:pt x="15261" y="18752"/>
                      <a:pt x="18783" y="15191"/>
                      <a:pt x="18783" y="10919"/>
                    </a:cubicBezTo>
                    <a:cubicBezTo>
                      <a:pt x="18783" y="6409"/>
                      <a:pt x="15261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2" name="Google Shape;2395;p53"/>
              <p:cNvSpPr/>
              <p:nvPr/>
            </p:nvSpPr>
            <p:spPr>
              <a:xfrm>
                <a:off x="1217753" y="539912"/>
                <a:ext cx="162791" cy="16279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3" name="Google Shape;2396;p53"/>
              <p:cNvSpPr/>
              <p:nvPr/>
            </p:nvSpPr>
            <p:spPr>
              <a:xfrm>
                <a:off x="1206332" y="528480"/>
                <a:ext cx="180021" cy="17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19" y="21600"/>
                    </a:moveTo>
                    <a:cubicBezTo>
                      <a:pt x="4747" y="21600"/>
                      <a:pt x="0" y="16691"/>
                      <a:pt x="0" y="10800"/>
                    </a:cubicBezTo>
                    <a:cubicBezTo>
                      <a:pt x="0" y="4909"/>
                      <a:pt x="4747" y="0"/>
                      <a:pt x="10919" y="0"/>
                    </a:cubicBezTo>
                    <a:cubicBezTo>
                      <a:pt x="16853" y="0"/>
                      <a:pt x="21600" y="4909"/>
                      <a:pt x="21600" y="10800"/>
                    </a:cubicBezTo>
                    <a:cubicBezTo>
                      <a:pt x="21600" y="16691"/>
                      <a:pt x="16853" y="21600"/>
                      <a:pt x="10919" y="21600"/>
                    </a:cubicBezTo>
                    <a:close/>
                    <a:moveTo>
                      <a:pt x="10919" y="2945"/>
                    </a:moveTo>
                    <a:cubicBezTo>
                      <a:pt x="6409" y="2945"/>
                      <a:pt x="2848" y="6382"/>
                      <a:pt x="2848" y="10800"/>
                    </a:cubicBezTo>
                    <a:cubicBezTo>
                      <a:pt x="2848" y="15218"/>
                      <a:pt x="6409" y="18655"/>
                      <a:pt x="10919" y="18655"/>
                    </a:cubicBezTo>
                    <a:cubicBezTo>
                      <a:pt x="15191" y="18655"/>
                      <a:pt x="18752" y="15218"/>
                      <a:pt x="18752" y="10800"/>
                    </a:cubicBezTo>
                    <a:cubicBezTo>
                      <a:pt x="18752" y="6382"/>
                      <a:pt x="15191" y="2945"/>
                      <a:pt x="10919" y="29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4" name="Google Shape;2397;p53"/>
              <p:cNvSpPr/>
              <p:nvPr/>
            </p:nvSpPr>
            <p:spPr>
              <a:xfrm>
                <a:off x="1738621" y="269477"/>
                <a:ext cx="285749" cy="2857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5" name="Google Shape;2398;p53"/>
              <p:cNvSpPr/>
              <p:nvPr/>
            </p:nvSpPr>
            <p:spPr>
              <a:xfrm>
                <a:off x="1727195" y="257097"/>
                <a:ext cx="174296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09" y="21600"/>
                      <a:pt x="0" y="16853"/>
                      <a:pt x="0" y="10681"/>
                    </a:cubicBezTo>
                    <a:cubicBezTo>
                      <a:pt x="0" y="4747"/>
                      <a:pt x="4909" y="0"/>
                      <a:pt x="10800" y="0"/>
                    </a:cubicBezTo>
                    <a:cubicBezTo>
                      <a:pt x="16691" y="0"/>
                      <a:pt x="21600" y="4747"/>
                      <a:pt x="21600" y="10681"/>
                    </a:cubicBezTo>
                    <a:cubicBezTo>
                      <a:pt x="21600" y="16853"/>
                      <a:pt x="16691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627" y="2848"/>
                      <a:pt x="2945" y="6409"/>
                      <a:pt x="2945" y="10681"/>
                    </a:cubicBezTo>
                    <a:cubicBezTo>
                      <a:pt x="2945" y="15191"/>
                      <a:pt x="6627" y="18752"/>
                      <a:pt x="10800" y="18752"/>
                    </a:cubicBezTo>
                    <a:cubicBezTo>
                      <a:pt x="15218" y="18752"/>
                      <a:pt x="18655" y="15191"/>
                      <a:pt x="18655" y="10681"/>
                    </a:cubicBezTo>
                    <a:cubicBezTo>
                      <a:pt x="18655" y="6409"/>
                      <a:pt x="15218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6" name="Google Shape;2399;p53"/>
              <p:cNvSpPr/>
              <p:nvPr/>
            </p:nvSpPr>
            <p:spPr>
              <a:xfrm>
                <a:off x="711190" y="939824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7" name="Google Shape;2400;p53"/>
              <p:cNvSpPr/>
              <p:nvPr/>
            </p:nvSpPr>
            <p:spPr>
              <a:xfrm>
                <a:off x="698800" y="928410"/>
                <a:ext cx="182876" cy="181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30" y="21600"/>
                      <a:pt x="0" y="16670"/>
                      <a:pt x="0" y="10800"/>
                    </a:cubicBezTo>
                    <a:cubicBezTo>
                      <a:pt x="0" y="4930"/>
                      <a:pt x="4930" y="0"/>
                      <a:pt x="10800" y="0"/>
                    </a:cubicBezTo>
                    <a:cubicBezTo>
                      <a:pt x="16670" y="0"/>
                      <a:pt x="21600" y="4930"/>
                      <a:pt x="21600" y="10800"/>
                    </a:cubicBezTo>
                    <a:cubicBezTo>
                      <a:pt x="21600" y="16670"/>
                      <a:pt x="16670" y="21600"/>
                      <a:pt x="10800" y="21600"/>
                    </a:cubicBezTo>
                    <a:close/>
                    <a:moveTo>
                      <a:pt x="10800" y="2817"/>
                    </a:moveTo>
                    <a:cubicBezTo>
                      <a:pt x="6339" y="2817"/>
                      <a:pt x="2817" y="6574"/>
                      <a:pt x="2817" y="10800"/>
                    </a:cubicBezTo>
                    <a:cubicBezTo>
                      <a:pt x="2817" y="15261"/>
                      <a:pt x="6339" y="18783"/>
                      <a:pt x="10800" y="18783"/>
                    </a:cubicBezTo>
                    <a:cubicBezTo>
                      <a:pt x="15026" y="18783"/>
                      <a:pt x="18783" y="15261"/>
                      <a:pt x="18783" y="10800"/>
                    </a:cubicBezTo>
                    <a:cubicBezTo>
                      <a:pt x="18783" y="6574"/>
                      <a:pt x="15026" y="2817"/>
                      <a:pt x="10800" y="2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219" name="Google Shape;2184;p53"/>
            <p:cNvSpPr/>
            <p:nvPr/>
          </p:nvSpPr>
          <p:spPr>
            <a:xfrm rot="20807331">
              <a:off x="326549" y="27570"/>
              <a:ext cx="272878" cy="27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0" name="Google Shape;2184;p53"/>
            <p:cNvSpPr/>
            <p:nvPr/>
          </p:nvSpPr>
          <p:spPr>
            <a:xfrm rot="649307">
              <a:off x="16903" y="653972"/>
              <a:ext cx="198904" cy="19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1" name="Овал 352"/>
            <p:cNvSpPr/>
            <p:nvPr/>
          </p:nvSpPr>
          <p:spPr>
            <a:xfrm>
              <a:off x="1688478" y="1769509"/>
              <a:ext cx="328881" cy="328881"/>
            </a:xfrm>
            <a:prstGeom prst="ellipse">
              <a:avLst/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1" name="Группа 7"/>
          <p:cNvGrpSpPr/>
          <p:nvPr/>
        </p:nvGrpSpPr>
        <p:grpSpPr>
          <a:xfrm>
            <a:off x="9385184" y="11235728"/>
            <a:ext cx="1857449" cy="1841289"/>
            <a:chOff x="0" y="-1"/>
            <a:chExt cx="1857447" cy="1841288"/>
          </a:xfrm>
        </p:grpSpPr>
        <p:sp>
          <p:nvSpPr>
            <p:cNvPr id="1223" name="Google Shape;1671;p52"/>
            <p:cNvSpPr/>
            <p:nvPr/>
          </p:nvSpPr>
          <p:spPr>
            <a:xfrm>
              <a:off x="204860" y="594474"/>
              <a:ext cx="1256635" cy="1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58" y="0"/>
                  </a:moveTo>
                  <a:cubicBezTo>
                    <a:pt x="1440" y="2298"/>
                    <a:pt x="0" y="5480"/>
                    <a:pt x="0" y="9015"/>
                  </a:cubicBezTo>
                  <a:cubicBezTo>
                    <a:pt x="0" y="15979"/>
                    <a:pt x="5620" y="21600"/>
                    <a:pt x="12503" y="21600"/>
                  </a:cubicBezTo>
                  <a:cubicBezTo>
                    <a:pt x="12503" y="21600"/>
                    <a:pt x="12503" y="21600"/>
                    <a:pt x="12503" y="21600"/>
                  </a:cubicBezTo>
                  <a:cubicBezTo>
                    <a:pt x="16086" y="21600"/>
                    <a:pt x="19317" y="20080"/>
                    <a:pt x="21600" y="17641"/>
                  </a:cubicBezTo>
                  <a:cubicBezTo>
                    <a:pt x="19528" y="19125"/>
                    <a:pt x="17034" y="19974"/>
                    <a:pt x="14295" y="19974"/>
                  </a:cubicBezTo>
                  <a:cubicBezTo>
                    <a:pt x="7305" y="19974"/>
                    <a:pt x="1580" y="14247"/>
                    <a:pt x="1580" y="7176"/>
                  </a:cubicBezTo>
                  <a:cubicBezTo>
                    <a:pt x="1580" y="4525"/>
                    <a:pt x="2388" y="2050"/>
                    <a:pt x="3758" y="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4" name="Google Shape;1672;p52"/>
            <p:cNvSpPr/>
            <p:nvPr/>
          </p:nvSpPr>
          <p:spPr>
            <a:xfrm>
              <a:off x="321778" y="293825"/>
              <a:ext cx="1428574" cy="14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1" y="19872"/>
                  </a:moveTo>
                  <a:cubicBezTo>
                    <a:pt x="5832" y="19872"/>
                    <a:pt x="1790" y="15799"/>
                    <a:pt x="1790" y="10831"/>
                  </a:cubicBezTo>
                  <a:cubicBezTo>
                    <a:pt x="1790" y="5832"/>
                    <a:pt x="5832" y="1790"/>
                    <a:pt x="10831" y="1790"/>
                  </a:cubicBezTo>
                  <a:cubicBezTo>
                    <a:pt x="15799" y="1790"/>
                    <a:pt x="19872" y="5832"/>
                    <a:pt x="19872" y="10831"/>
                  </a:cubicBezTo>
                  <a:cubicBezTo>
                    <a:pt x="19872" y="15799"/>
                    <a:pt x="15799" y="19872"/>
                    <a:pt x="10831" y="19872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5" name="Google Shape;1673;p52"/>
            <p:cNvSpPr/>
            <p:nvPr/>
          </p:nvSpPr>
          <p:spPr>
            <a:xfrm>
              <a:off x="297215" y="269263"/>
              <a:ext cx="1477702" cy="147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242"/>
                  </a:moveTo>
                  <a:cubicBezTo>
                    <a:pt x="5042" y="21242"/>
                    <a:pt x="358" y="16558"/>
                    <a:pt x="358" y="10800"/>
                  </a:cubicBezTo>
                  <a:cubicBezTo>
                    <a:pt x="358" y="5042"/>
                    <a:pt x="5042" y="358"/>
                    <a:pt x="10800" y="358"/>
                  </a:cubicBezTo>
                  <a:cubicBezTo>
                    <a:pt x="16558" y="358"/>
                    <a:pt x="21242" y="5042"/>
                    <a:pt x="21242" y="10800"/>
                  </a:cubicBezTo>
                  <a:cubicBezTo>
                    <a:pt x="21242" y="16558"/>
                    <a:pt x="16558" y="21242"/>
                    <a:pt x="10800" y="21242"/>
                  </a:cubicBezTo>
                  <a:moveTo>
                    <a:pt x="10800" y="0"/>
                  </a:moveTo>
                  <a:cubicBezTo>
                    <a:pt x="7101" y="0"/>
                    <a:pt x="3819" y="1880"/>
                    <a:pt x="1850" y="4744"/>
                  </a:cubicBezTo>
                  <a:cubicBezTo>
                    <a:pt x="686" y="6474"/>
                    <a:pt x="0" y="8562"/>
                    <a:pt x="0" y="10800"/>
                  </a:cubicBezTo>
                  <a:cubicBezTo>
                    <a:pt x="0" y="16767"/>
                    <a:pt x="4863" y="21600"/>
                    <a:pt x="10800" y="21600"/>
                  </a:cubicBezTo>
                  <a:cubicBezTo>
                    <a:pt x="13127" y="21600"/>
                    <a:pt x="15245" y="20884"/>
                    <a:pt x="17006" y="19631"/>
                  </a:cubicBezTo>
                  <a:cubicBezTo>
                    <a:pt x="19780" y="17662"/>
                    <a:pt x="21600" y="14440"/>
                    <a:pt x="21600" y="10800"/>
                  </a:cubicBezTo>
                  <a:cubicBezTo>
                    <a:pt x="21600" y="4863"/>
                    <a:pt x="16767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6" name="Google Shape;1674;p52"/>
            <p:cNvSpPr/>
            <p:nvPr/>
          </p:nvSpPr>
          <p:spPr>
            <a:xfrm>
              <a:off x="464242" y="437272"/>
              <a:ext cx="1148559" cy="114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38" y="6226"/>
                  </a:moveTo>
                  <a:cubicBezTo>
                    <a:pt x="11069" y="6226"/>
                    <a:pt x="10800" y="6265"/>
                    <a:pt x="10608" y="6342"/>
                  </a:cubicBezTo>
                  <a:cubicBezTo>
                    <a:pt x="7956" y="7033"/>
                    <a:pt x="7956" y="7033"/>
                    <a:pt x="7956" y="7033"/>
                  </a:cubicBezTo>
                  <a:cubicBezTo>
                    <a:pt x="9186" y="11646"/>
                    <a:pt x="9186" y="11646"/>
                    <a:pt x="9186" y="11646"/>
                  </a:cubicBezTo>
                  <a:cubicBezTo>
                    <a:pt x="11838" y="10954"/>
                    <a:pt x="11838" y="10954"/>
                    <a:pt x="11838" y="10954"/>
                  </a:cubicBezTo>
                  <a:cubicBezTo>
                    <a:pt x="12491" y="10762"/>
                    <a:pt x="14221" y="9878"/>
                    <a:pt x="13721" y="8033"/>
                  </a:cubicBezTo>
                  <a:cubicBezTo>
                    <a:pt x="13337" y="6611"/>
                    <a:pt x="12222" y="6226"/>
                    <a:pt x="11338" y="6226"/>
                  </a:cubicBezTo>
                  <a:moveTo>
                    <a:pt x="7687" y="12530"/>
                  </a:moveTo>
                  <a:cubicBezTo>
                    <a:pt x="7572" y="12530"/>
                    <a:pt x="7456" y="12453"/>
                    <a:pt x="7456" y="12337"/>
                  </a:cubicBezTo>
                  <a:cubicBezTo>
                    <a:pt x="7418" y="12222"/>
                    <a:pt x="7495" y="12107"/>
                    <a:pt x="7610" y="12068"/>
                  </a:cubicBezTo>
                  <a:cubicBezTo>
                    <a:pt x="8725" y="11761"/>
                    <a:pt x="8725" y="11761"/>
                    <a:pt x="8725" y="11761"/>
                  </a:cubicBezTo>
                  <a:cubicBezTo>
                    <a:pt x="7456" y="6918"/>
                    <a:pt x="7456" y="6918"/>
                    <a:pt x="7456" y="6918"/>
                  </a:cubicBezTo>
                  <a:cubicBezTo>
                    <a:pt x="7418" y="6803"/>
                    <a:pt x="7495" y="6688"/>
                    <a:pt x="7610" y="6649"/>
                  </a:cubicBezTo>
                  <a:cubicBezTo>
                    <a:pt x="10493" y="5880"/>
                    <a:pt x="10493" y="5880"/>
                    <a:pt x="10493" y="5880"/>
                  </a:cubicBezTo>
                  <a:cubicBezTo>
                    <a:pt x="10723" y="5804"/>
                    <a:pt x="11031" y="5765"/>
                    <a:pt x="11338" y="5765"/>
                  </a:cubicBezTo>
                  <a:cubicBezTo>
                    <a:pt x="12376" y="5765"/>
                    <a:pt x="13721" y="6226"/>
                    <a:pt x="14144" y="7917"/>
                  </a:cubicBezTo>
                  <a:cubicBezTo>
                    <a:pt x="14682" y="9878"/>
                    <a:pt x="13068" y="11069"/>
                    <a:pt x="11953" y="11377"/>
                  </a:cubicBezTo>
                  <a:cubicBezTo>
                    <a:pt x="9301" y="12107"/>
                    <a:pt x="9301" y="12107"/>
                    <a:pt x="9301" y="12107"/>
                  </a:cubicBezTo>
                  <a:cubicBezTo>
                    <a:pt x="9532" y="12991"/>
                    <a:pt x="9532" y="12991"/>
                    <a:pt x="9532" y="12991"/>
                  </a:cubicBezTo>
                  <a:cubicBezTo>
                    <a:pt x="11915" y="12376"/>
                    <a:pt x="11915" y="12376"/>
                    <a:pt x="11915" y="12376"/>
                  </a:cubicBezTo>
                  <a:cubicBezTo>
                    <a:pt x="11953" y="12376"/>
                    <a:pt x="11953" y="12376"/>
                    <a:pt x="11991" y="12376"/>
                  </a:cubicBezTo>
                  <a:cubicBezTo>
                    <a:pt x="12068" y="12376"/>
                    <a:pt x="12184" y="12414"/>
                    <a:pt x="12222" y="12530"/>
                  </a:cubicBezTo>
                  <a:cubicBezTo>
                    <a:pt x="12222" y="12645"/>
                    <a:pt x="12184" y="12799"/>
                    <a:pt x="12030" y="12837"/>
                  </a:cubicBezTo>
                  <a:cubicBezTo>
                    <a:pt x="9685" y="13452"/>
                    <a:pt x="9685" y="13452"/>
                    <a:pt x="9685" y="13452"/>
                  </a:cubicBezTo>
                  <a:cubicBezTo>
                    <a:pt x="10339" y="15950"/>
                    <a:pt x="10339" y="15950"/>
                    <a:pt x="10339" y="15950"/>
                  </a:cubicBezTo>
                  <a:cubicBezTo>
                    <a:pt x="10377" y="16065"/>
                    <a:pt x="10300" y="16219"/>
                    <a:pt x="10185" y="16219"/>
                  </a:cubicBezTo>
                  <a:cubicBezTo>
                    <a:pt x="10147" y="16258"/>
                    <a:pt x="10147" y="16258"/>
                    <a:pt x="10108" y="16258"/>
                  </a:cubicBezTo>
                  <a:cubicBezTo>
                    <a:pt x="10031" y="16258"/>
                    <a:pt x="9916" y="16181"/>
                    <a:pt x="9878" y="16065"/>
                  </a:cubicBezTo>
                  <a:cubicBezTo>
                    <a:pt x="9224" y="13567"/>
                    <a:pt x="9224" y="13567"/>
                    <a:pt x="9224" y="13567"/>
                  </a:cubicBezTo>
                  <a:cubicBezTo>
                    <a:pt x="8110" y="13875"/>
                    <a:pt x="8110" y="13875"/>
                    <a:pt x="8110" y="13875"/>
                  </a:cubicBezTo>
                  <a:cubicBezTo>
                    <a:pt x="8071" y="13875"/>
                    <a:pt x="8071" y="13875"/>
                    <a:pt x="8033" y="13875"/>
                  </a:cubicBezTo>
                  <a:cubicBezTo>
                    <a:pt x="7917" y="13875"/>
                    <a:pt x="7841" y="13798"/>
                    <a:pt x="7802" y="13721"/>
                  </a:cubicBezTo>
                  <a:cubicBezTo>
                    <a:pt x="7764" y="13606"/>
                    <a:pt x="7841" y="13452"/>
                    <a:pt x="7994" y="13414"/>
                  </a:cubicBezTo>
                  <a:cubicBezTo>
                    <a:pt x="9109" y="13144"/>
                    <a:pt x="9109" y="13144"/>
                    <a:pt x="9109" y="13144"/>
                  </a:cubicBezTo>
                  <a:cubicBezTo>
                    <a:pt x="8878" y="12222"/>
                    <a:pt x="8878" y="12222"/>
                    <a:pt x="8878" y="12222"/>
                  </a:cubicBezTo>
                  <a:cubicBezTo>
                    <a:pt x="7725" y="12530"/>
                    <a:pt x="7725" y="12530"/>
                    <a:pt x="7725" y="12530"/>
                  </a:cubicBezTo>
                  <a:cubicBezTo>
                    <a:pt x="7725" y="12530"/>
                    <a:pt x="7687" y="12530"/>
                    <a:pt x="7687" y="12530"/>
                  </a:cubicBezTo>
                  <a:moveTo>
                    <a:pt x="10800" y="0"/>
                  </a:moveTo>
                  <a:cubicBezTo>
                    <a:pt x="4843" y="0"/>
                    <a:pt x="0" y="4843"/>
                    <a:pt x="0" y="10800"/>
                  </a:cubicBezTo>
                  <a:cubicBezTo>
                    <a:pt x="0" y="16757"/>
                    <a:pt x="4843" y="21600"/>
                    <a:pt x="10800" y="21600"/>
                  </a:cubicBezTo>
                  <a:cubicBezTo>
                    <a:pt x="16757" y="21600"/>
                    <a:pt x="21600" y="16757"/>
                    <a:pt x="21600" y="10800"/>
                  </a:cubicBezTo>
                  <a:cubicBezTo>
                    <a:pt x="21600" y="4843"/>
                    <a:pt x="16757" y="0"/>
                    <a:pt x="10800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7" name="Google Shape;1675;p52"/>
            <p:cNvSpPr/>
            <p:nvPr/>
          </p:nvSpPr>
          <p:spPr>
            <a:xfrm>
              <a:off x="439680" y="412710"/>
              <a:ext cx="1197686" cy="119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158"/>
                  </a:moveTo>
                  <a:cubicBezTo>
                    <a:pt x="5087" y="21158"/>
                    <a:pt x="442" y="16513"/>
                    <a:pt x="442" y="10800"/>
                  </a:cubicBezTo>
                  <a:cubicBezTo>
                    <a:pt x="442" y="5087"/>
                    <a:pt x="5087" y="442"/>
                    <a:pt x="10800" y="442"/>
                  </a:cubicBezTo>
                  <a:cubicBezTo>
                    <a:pt x="16513" y="442"/>
                    <a:pt x="21158" y="5087"/>
                    <a:pt x="21158" y="10800"/>
                  </a:cubicBezTo>
                  <a:cubicBezTo>
                    <a:pt x="21158" y="16513"/>
                    <a:pt x="16513" y="21158"/>
                    <a:pt x="10800" y="21158"/>
                  </a:cubicBezTo>
                  <a:moveTo>
                    <a:pt x="10800" y="0"/>
                  </a:moveTo>
                  <a:cubicBezTo>
                    <a:pt x="4829" y="0"/>
                    <a:pt x="0" y="4829"/>
                    <a:pt x="0" y="10800"/>
                  </a:cubicBezTo>
                  <a:cubicBezTo>
                    <a:pt x="0" y="16734"/>
                    <a:pt x="4829" y="21600"/>
                    <a:pt x="10800" y="21600"/>
                  </a:cubicBezTo>
                  <a:cubicBezTo>
                    <a:pt x="16734" y="21600"/>
                    <a:pt x="21600" y="16734"/>
                    <a:pt x="21600" y="10800"/>
                  </a:cubicBezTo>
                  <a:cubicBezTo>
                    <a:pt x="21600" y="4829"/>
                    <a:pt x="1673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8" name="Google Shape;1678;p52"/>
            <p:cNvSpPr/>
            <p:nvPr/>
          </p:nvSpPr>
          <p:spPr>
            <a:xfrm>
              <a:off x="1683540" y="265332"/>
              <a:ext cx="173907" cy="1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22" y="0"/>
                  </a:moveTo>
                  <a:cubicBezTo>
                    <a:pt x="9656" y="5845"/>
                    <a:pt x="9656" y="5845"/>
                    <a:pt x="9656" y="5845"/>
                  </a:cubicBezTo>
                  <a:cubicBezTo>
                    <a:pt x="9148" y="6607"/>
                    <a:pt x="8132" y="7115"/>
                    <a:pt x="7115" y="7115"/>
                  </a:cubicBezTo>
                  <a:cubicBezTo>
                    <a:pt x="0" y="7878"/>
                    <a:pt x="0" y="7878"/>
                    <a:pt x="0" y="7878"/>
                  </a:cubicBezTo>
                  <a:cubicBezTo>
                    <a:pt x="5845" y="11944"/>
                    <a:pt x="5845" y="11944"/>
                    <a:pt x="5845" y="11944"/>
                  </a:cubicBezTo>
                  <a:cubicBezTo>
                    <a:pt x="6607" y="12452"/>
                    <a:pt x="7115" y="13468"/>
                    <a:pt x="7369" y="14485"/>
                  </a:cubicBezTo>
                  <a:cubicBezTo>
                    <a:pt x="7878" y="21600"/>
                    <a:pt x="7878" y="21600"/>
                    <a:pt x="7878" y="21600"/>
                  </a:cubicBezTo>
                  <a:cubicBezTo>
                    <a:pt x="11944" y="15755"/>
                    <a:pt x="11944" y="15755"/>
                    <a:pt x="11944" y="15755"/>
                  </a:cubicBezTo>
                  <a:cubicBezTo>
                    <a:pt x="12706" y="14993"/>
                    <a:pt x="13722" y="14485"/>
                    <a:pt x="14739" y="14231"/>
                  </a:cubicBezTo>
                  <a:cubicBezTo>
                    <a:pt x="21600" y="13722"/>
                    <a:pt x="21600" y="13722"/>
                    <a:pt x="21600" y="13722"/>
                  </a:cubicBezTo>
                  <a:cubicBezTo>
                    <a:pt x="16009" y="9656"/>
                    <a:pt x="16009" y="9656"/>
                    <a:pt x="16009" y="9656"/>
                  </a:cubicBezTo>
                  <a:cubicBezTo>
                    <a:pt x="14993" y="8894"/>
                    <a:pt x="14485" y="8132"/>
                    <a:pt x="14485" y="7115"/>
                  </a:cubicBezTo>
                  <a:cubicBezTo>
                    <a:pt x="13722" y="0"/>
                    <a:pt x="13722" y="0"/>
                    <a:pt x="1372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9" name="Google Shape;2184;p53"/>
            <p:cNvSpPr/>
            <p:nvPr/>
          </p:nvSpPr>
          <p:spPr>
            <a:xfrm rot="20807331">
              <a:off x="240075" y="29210"/>
              <a:ext cx="289112" cy="289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0" name="Google Shape;2184;p53"/>
            <p:cNvSpPr/>
            <p:nvPr/>
          </p:nvSpPr>
          <p:spPr>
            <a:xfrm rot="20807331">
              <a:off x="18903" y="463448"/>
              <a:ext cx="187102" cy="18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38" name="Группа 6"/>
          <p:cNvGrpSpPr/>
          <p:nvPr/>
        </p:nvGrpSpPr>
        <p:grpSpPr>
          <a:xfrm>
            <a:off x="9661026" y="6158803"/>
            <a:ext cx="1951197" cy="1959198"/>
            <a:chOff x="-1" y="0"/>
            <a:chExt cx="1951195" cy="1959197"/>
          </a:xfrm>
        </p:grpSpPr>
        <p:grpSp>
          <p:nvGrpSpPr>
            <p:cNvPr id="1236" name="Группа 259"/>
            <p:cNvGrpSpPr/>
            <p:nvPr/>
          </p:nvGrpSpPr>
          <p:grpSpPr>
            <a:xfrm>
              <a:off x="-2" y="-1"/>
              <a:ext cx="1951196" cy="1959199"/>
              <a:chOff x="0" y="0"/>
              <a:chExt cx="1951195" cy="1959197"/>
            </a:xfrm>
          </p:grpSpPr>
          <p:sp>
            <p:nvSpPr>
              <p:cNvPr id="1232" name="Полилиния: фигура 254"/>
              <p:cNvSpPr/>
              <p:nvPr/>
            </p:nvSpPr>
            <p:spPr>
              <a:xfrm>
                <a:off x="11" y="300689"/>
                <a:ext cx="1951184" cy="1658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20" y="0"/>
                    </a:moveTo>
                    <a:lnTo>
                      <a:pt x="17280" y="0"/>
                    </a:lnTo>
                    <a:lnTo>
                      <a:pt x="21600" y="6353"/>
                    </a:lnTo>
                    <a:lnTo>
                      <a:pt x="10800" y="21600"/>
                    </a:lnTo>
                    <a:lnTo>
                      <a:pt x="0" y="6353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3" name="Полилиния: фигура 255"/>
              <p:cNvSpPr/>
              <p:nvPr/>
            </p:nvSpPr>
            <p:spPr>
              <a:xfrm>
                <a:off x="-1" y="788486"/>
                <a:ext cx="1951187" cy="1170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moveTo>
                      <a:pt x="6480" y="0"/>
                    </a:moveTo>
                    <a:lnTo>
                      <a:pt x="10800" y="21600"/>
                    </a:lnTo>
                    <a:lnTo>
                      <a:pt x="1512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4" name="Полилиния: фигура 256"/>
              <p:cNvSpPr/>
              <p:nvPr/>
            </p:nvSpPr>
            <p:spPr>
              <a:xfrm>
                <a:off x="-1" y="544585"/>
                <a:ext cx="1951187" cy="141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" y="0"/>
                    </a:moveTo>
                    <a:lnTo>
                      <a:pt x="0" y="3724"/>
                    </a:lnTo>
                    <a:lnTo>
                      <a:pt x="10800" y="21600"/>
                    </a:lnTo>
                    <a:lnTo>
                      <a:pt x="21600" y="3724"/>
                    </a:lnTo>
                    <a:lnTo>
                      <a:pt x="1944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35" name="Полилиния: фигура 258"/>
              <p:cNvSpPr/>
              <p:nvPr/>
            </p:nvSpPr>
            <p:spPr>
              <a:xfrm>
                <a:off x="1123171" y="0"/>
                <a:ext cx="703699" cy="70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331" y="0"/>
                    </a:moveTo>
                    <a:lnTo>
                      <a:pt x="12368" y="6523"/>
                    </a:lnTo>
                    <a:cubicBezTo>
                      <a:pt x="12458" y="6620"/>
                      <a:pt x="12586" y="6673"/>
                      <a:pt x="12719" y="6668"/>
                    </a:cubicBezTo>
                    <a:lnTo>
                      <a:pt x="21600" y="6331"/>
                    </a:lnTo>
                    <a:lnTo>
                      <a:pt x="15078" y="12368"/>
                    </a:lnTo>
                    <a:cubicBezTo>
                      <a:pt x="14980" y="12458"/>
                      <a:pt x="14927" y="12586"/>
                      <a:pt x="14932" y="12719"/>
                    </a:cubicBezTo>
                    <a:lnTo>
                      <a:pt x="15269" y="21600"/>
                    </a:lnTo>
                    <a:lnTo>
                      <a:pt x="9232" y="15078"/>
                    </a:lnTo>
                    <a:cubicBezTo>
                      <a:pt x="9142" y="14980"/>
                      <a:pt x="9014" y="14927"/>
                      <a:pt x="8881" y="14932"/>
                    </a:cubicBezTo>
                    <a:lnTo>
                      <a:pt x="0" y="15269"/>
                    </a:lnTo>
                    <a:lnTo>
                      <a:pt x="6523" y="9232"/>
                    </a:lnTo>
                    <a:cubicBezTo>
                      <a:pt x="6620" y="9142"/>
                      <a:pt x="6673" y="9014"/>
                      <a:pt x="6668" y="8881"/>
                    </a:cubicBezTo>
                    <a:lnTo>
                      <a:pt x="6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237" name="Google Shape;2184;p53"/>
            <p:cNvSpPr/>
            <p:nvPr/>
          </p:nvSpPr>
          <p:spPr>
            <a:xfrm rot="20807331">
              <a:off x="159881" y="1570454"/>
              <a:ext cx="314250" cy="31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259" name="Google Shape;3063;p55"/>
          <p:cNvGrpSpPr/>
          <p:nvPr/>
        </p:nvGrpSpPr>
        <p:grpSpPr>
          <a:xfrm>
            <a:off x="6802218" y="8940969"/>
            <a:ext cx="2046659" cy="2359876"/>
            <a:chOff x="0" y="-9"/>
            <a:chExt cx="2046657" cy="2359874"/>
          </a:xfrm>
        </p:grpSpPr>
        <p:sp>
          <p:nvSpPr>
            <p:cNvPr id="1239" name="Google Shape;3065;p55"/>
            <p:cNvSpPr/>
            <p:nvPr/>
          </p:nvSpPr>
          <p:spPr>
            <a:xfrm>
              <a:off x="172998" y="197875"/>
              <a:ext cx="1873661" cy="21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62" y="0"/>
                  </a:moveTo>
                  <a:lnTo>
                    <a:pt x="21600" y="2568"/>
                  </a:lnTo>
                  <a:lnTo>
                    <a:pt x="17938" y="21600"/>
                  </a:lnTo>
                  <a:lnTo>
                    <a:pt x="0" y="19003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0" name="Google Shape;3066;p55"/>
            <p:cNvSpPr/>
            <p:nvPr/>
          </p:nvSpPr>
          <p:spPr>
            <a:xfrm>
              <a:off x="12706" y="13147"/>
              <a:ext cx="1873660" cy="216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51" y="0"/>
                  </a:moveTo>
                  <a:lnTo>
                    <a:pt x="21600" y="2570"/>
                  </a:lnTo>
                  <a:lnTo>
                    <a:pt x="17938" y="21600"/>
                  </a:lnTo>
                  <a:lnTo>
                    <a:pt x="0" y="19020"/>
                  </a:lnTo>
                  <a:lnTo>
                    <a:pt x="36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1" name="Google Shape;3067;p55"/>
            <p:cNvSpPr/>
            <p:nvPr/>
          </p:nvSpPr>
          <p:spPr>
            <a:xfrm>
              <a:off x="0" y="-10"/>
              <a:ext cx="1899881" cy="218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85" fill="norm" stroke="1" extrusionOk="0">
                  <a:moveTo>
                    <a:pt x="17830" y="21585"/>
                  </a:moveTo>
                  <a:cubicBezTo>
                    <a:pt x="17830" y="21585"/>
                    <a:pt x="17807" y="21585"/>
                    <a:pt x="17807" y="21585"/>
                  </a:cubicBezTo>
                  <a:cubicBezTo>
                    <a:pt x="116" y="19038"/>
                    <a:pt x="116" y="19038"/>
                    <a:pt x="116" y="19038"/>
                  </a:cubicBezTo>
                  <a:cubicBezTo>
                    <a:pt x="69" y="19018"/>
                    <a:pt x="46" y="19018"/>
                    <a:pt x="23" y="18978"/>
                  </a:cubicBezTo>
                  <a:cubicBezTo>
                    <a:pt x="0" y="18958"/>
                    <a:pt x="0" y="18918"/>
                    <a:pt x="0" y="18898"/>
                  </a:cubicBezTo>
                  <a:cubicBezTo>
                    <a:pt x="3608" y="105"/>
                    <a:pt x="3608" y="105"/>
                    <a:pt x="3608" y="105"/>
                  </a:cubicBezTo>
                  <a:cubicBezTo>
                    <a:pt x="3631" y="25"/>
                    <a:pt x="3700" y="-15"/>
                    <a:pt x="3770" y="5"/>
                  </a:cubicBezTo>
                  <a:cubicBezTo>
                    <a:pt x="21461" y="2552"/>
                    <a:pt x="21461" y="2552"/>
                    <a:pt x="21461" y="2552"/>
                  </a:cubicBezTo>
                  <a:cubicBezTo>
                    <a:pt x="21507" y="2572"/>
                    <a:pt x="21531" y="2572"/>
                    <a:pt x="21554" y="2612"/>
                  </a:cubicBezTo>
                  <a:cubicBezTo>
                    <a:pt x="21577" y="2632"/>
                    <a:pt x="21600" y="2672"/>
                    <a:pt x="21577" y="2693"/>
                  </a:cubicBezTo>
                  <a:cubicBezTo>
                    <a:pt x="17969" y="21485"/>
                    <a:pt x="17969" y="21485"/>
                    <a:pt x="17969" y="21485"/>
                  </a:cubicBezTo>
                  <a:cubicBezTo>
                    <a:pt x="17969" y="21545"/>
                    <a:pt x="17900" y="21585"/>
                    <a:pt x="17830" y="21585"/>
                  </a:cubicBezTo>
                  <a:close/>
                  <a:moveTo>
                    <a:pt x="301" y="18817"/>
                  </a:moveTo>
                  <a:cubicBezTo>
                    <a:pt x="17715" y="21344"/>
                    <a:pt x="17715" y="21344"/>
                    <a:pt x="17715" y="21344"/>
                  </a:cubicBezTo>
                  <a:cubicBezTo>
                    <a:pt x="21276" y="2773"/>
                    <a:pt x="21276" y="2773"/>
                    <a:pt x="21276" y="2773"/>
                  </a:cubicBezTo>
                  <a:cubicBezTo>
                    <a:pt x="3862" y="246"/>
                    <a:pt x="3862" y="246"/>
                    <a:pt x="3862" y="246"/>
                  </a:cubicBezTo>
                  <a:lnTo>
                    <a:pt x="301" y="188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2" name="Google Shape;3068;p55"/>
            <p:cNvSpPr/>
            <p:nvPr/>
          </p:nvSpPr>
          <p:spPr>
            <a:xfrm>
              <a:off x="131947" y="106000"/>
              <a:ext cx="1634200" cy="197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2" y="0"/>
                  </a:moveTo>
                  <a:lnTo>
                    <a:pt x="21600" y="514"/>
                  </a:lnTo>
                  <a:lnTo>
                    <a:pt x="20838" y="21600"/>
                  </a:lnTo>
                  <a:lnTo>
                    <a:pt x="0" y="2109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3" name="Google Shape;3069;p55"/>
            <p:cNvSpPr/>
            <p:nvPr/>
          </p:nvSpPr>
          <p:spPr>
            <a:xfrm>
              <a:off x="120219" y="94271"/>
              <a:ext cx="1656679" cy="199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99" y="21600"/>
                  </a:moveTo>
                  <a:cubicBezTo>
                    <a:pt x="20699" y="21600"/>
                    <a:pt x="20699" y="21600"/>
                    <a:pt x="20699" y="21600"/>
                  </a:cubicBezTo>
                  <a:cubicBezTo>
                    <a:pt x="159" y="21095"/>
                    <a:pt x="159" y="21095"/>
                    <a:pt x="159" y="21095"/>
                  </a:cubicBezTo>
                  <a:cubicBezTo>
                    <a:pt x="106" y="21095"/>
                    <a:pt x="53" y="21095"/>
                    <a:pt x="27" y="21073"/>
                  </a:cubicBezTo>
                  <a:cubicBezTo>
                    <a:pt x="0" y="21029"/>
                    <a:pt x="0" y="21007"/>
                    <a:pt x="0" y="20963"/>
                  </a:cubicBezTo>
                  <a:cubicBezTo>
                    <a:pt x="742" y="132"/>
                    <a:pt x="742" y="132"/>
                    <a:pt x="742" y="132"/>
                  </a:cubicBezTo>
                  <a:cubicBezTo>
                    <a:pt x="742" y="44"/>
                    <a:pt x="822" y="0"/>
                    <a:pt x="901" y="0"/>
                  </a:cubicBezTo>
                  <a:cubicBezTo>
                    <a:pt x="21467" y="505"/>
                    <a:pt x="21467" y="505"/>
                    <a:pt x="21467" y="505"/>
                  </a:cubicBezTo>
                  <a:cubicBezTo>
                    <a:pt x="21494" y="505"/>
                    <a:pt x="21547" y="505"/>
                    <a:pt x="21573" y="527"/>
                  </a:cubicBezTo>
                  <a:cubicBezTo>
                    <a:pt x="21600" y="571"/>
                    <a:pt x="21600" y="593"/>
                    <a:pt x="21600" y="637"/>
                  </a:cubicBezTo>
                  <a:cubicBezTo>
                    <a:pt x="20858" y="21468"/>
                    <a:pt x="20858" y="21468"/>
                    <a:pt x="20858" y="21468"/>
                  </a:cubicBezTo>
                  <a:cubicBezTo>
                    <a:pt x="20858" y="21556"/>
                    <a:pt x="20805" y="21600"/>
                    <a:pt x="20699" y="21600"/>
                  </a:cubicBezTo>
                  <a:close/>
                  <a:moveTo>
                    <a:pt x="318" y="20854"/>
                  </a:moveTo>
                  <a:cubicBezTo>
                    <a:pt x="20566" y="21337"/>
                    <a:pt x="20566" y="21337"/>
                    <a:pt x="20566" y="21337"/>
                  </a:cubicBezTo>
                  <a:cubicBezTo>
                    <a:pt x="21282" y="746"/>
                    <a:pt x="21282" y="746"/>
                    <a:pt x="21282" y="746"/>
                  </a:cubicBezTo>
                  <a:cubicBezTo>
                    <a:pt x="1060" y="263"/>
                    <a:pt x="1060" y="263"/>
                    <a:pt x="1060" y="263"/>
                  </a:cubicBezTo>
                  <a:lnTo>
                    <a:pt x="318" y="20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4" name="Google Shape;3070;p55"/>
            <p:cNvSpPr/>
            <p:nvPr/>
          </p:nvSpPr>
          <p:spPr>
            <a:xfrm>
              <a:off x="355770" y="957307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1" y="21600"/>
                  </a:moveTo>
                  <a:cubicBezTo>
                    <a:pt x="21381" y="21600"/>
                    <a:pt x="21381" y="21600"/>
                    <a:pt x="21381" y="21600"/>
                  </a:cubicBezTo>
                  <a:cubicBezTo>
                    <a:pt x="219" y="8938"/>
                    <a:pt x="219" y="8938"/>
                    <a:pt x="219" y="8938"/>
                  </a:cubicBezTo>
                  <a:cubicBezTo>
                    <a:pt x="110" y="8938"/>
                    <a:pt x="0" y="6703"/>
                    <a:pt x="0" y="4469"/>
                  </a:cubicBezTo>
                  <a:cubicBezTo>
                    <a:pt x="0" y="1490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527" y="12662"/>
                    <a:pt x="21600" y="14897"/>
                    <a:pt x="21600" y="17131"/>
                  </a:cubicBezTo>
                  <a:cubicBezTo>
                    <a:pt x="21600" y="19366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5" name="Google Shape;3071;p55"/>
            <p:cNvSpPr/>
            <p:nvPr/>
          </p:nvSpPr>
          <p:spPr>
            <a:xfrm>
              <a:off x="351860" y="1127373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1" y="21600"/>
                  </a:moveTo>
                  <a:cubicBezTo>
                    <a:pt x="21381" y="21600"/>
                    <a:pt x="21344" y="21600"/>
                    <a:pt x="21344" y="21600"/>
                  </a:cubicBezTo>
                  <a:cubicBezTo>
                    <a:pt x="183" y="8938"/>
                    <a:pt x="183" y="8938"/>
                    <a:pt x="183" y="8938"/>
                  </a:cubicBezTo>
                  <a:cubicBezTo>
                    <a:pt x="73" y="8938"/>
                    <a:pt x="0" y="6703"/>
                    <a:pt x="0" y="4469"/>
                  </a:cubicBezTo>
                  <a:cubicBezTo>
                    <a:pt x="0" y="2234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490" y="12662"/>
                    <a:pt x="21600" y="14897"/>
                    <a:pt x="21600" y="17876"/>
                  </a:cubicBezTo>
                  <a:cubicBezTo>
                    <a:pt x="21600" y="20110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6" name="Google Shape;3072;p55"/>
            <p:cNvSpPr/>
            <p:nvPr/>
          </p:nvSpPr>
          <p:spPr>
            <a:xfrm>
              <a:off x="345996" y="1300371"/>
              <a:ext cx="811236" cy="4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75" y="21600"/>
                  </a:moveTo>
                  <a:cubicBezTo>
                    <a:pt x="21275" y="21600"/>
                    <a:pt x="21275" y="21600"/>
                    <a:pt x="21275" y="21600"/>
                  </a:cubicBezTo>
                  <a:cubicBezTo>
                    <a:pt x="325" y="11782"/>
                    <a:pt x="325" y="11782"/>
                    <a:pt x="325" y="11782"/>
                  </a:cubicBezTo>
                  <a:cubicBezTo>
                    <a:pt x="162" y="11782"/>
                    <a:pt x="0" y="8836"/>
                    <a:pt x="0" y="5891"/>
                  </a:cubicBezTo>
                  <a:cubicBezTo>
                    <a:pt x="0" y="1964"/>
                    <a:pt x="162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21275" y="9818"/>
                    <a:pt x="21275" y="9818"/>
                    <a:pt x="21275" y="9818"/>
                  </a:cubicBezTo>
                  <a:cubicBezTo>
                    <a:pt x="21438" y="9818"/>
                    <a:pt x="21600" y="12764"/>
                    <a:pt x="21600" y="15709"/>
                  </a:cubicBezTo>
                  <a:cubicBezTo>
                    <a:pt x="21600" y="18655"/>
                    <a:pt x="21438" y="21600"/>
                    <a:pt x="212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7" name="Google Shape;3073;p55"/>
            <p:cNvSpPr/>
            <p:nvPr/>
          </p:nvSpPr>
          <p:spPr>
            <a:xfrm>
              <a:off x="349905" y="1462618"/>
              <a:ext cx="690040" cy="3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18" y="21600"/>
                  </a:moveTo>
                  <a:cubicBezTo>
                    <a:pt x="21218" y="21600"/>
                    <a:pt x="21154" y="21600"/>
                    <a:pt x="21154" y="21600"/>
                  </a:cubicBezTo>
                  <a:cubicBezTo>
                    <a:pt x="382" y="13642"/>
                    <a:pt x="382" y="13642"/>
                    <a:pt x="382" y="13642"/>
                  </a:cubicBezTo>
                  <a:cubicBezTo>
                    <a:pt x="191" y="13642"/>
                    <a:pt x="0" y="10232"/>
                    <a:pt x="0" y="5684"/>
                  </a:cubicBezTo>
                  <a:cubicBezTo>
                    <a:pt x="64" y="2274"/>
                    <a:pt x="191" y="0"/>
                    <a:pt x="446" y="0"/>
                  </a:cubicBezTo>
                  <a:cubicBezTo>
                    <a:pt x="21218" y="7958"/>
                    <a:pt x="21218" y="7958"/>
                    <a:pt x="21218" y="7958"/>
                  </a:cubicBezTo>
                  <a:cubicBezTo>
                    <a:pt x="21409" y="7958"/>
                    <a:pt x="21600" y="11368"/>
                    <a:pt x="21600" y="14779"/>
                  </a:cubicBezTo>
                  <a:cubicBezTo>
                    <a:pt x="21536" y="19326"/>
                    <a:pt x="21409" y="21600"/>
                    <a:pt x="21218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8" name="Google Shape;3074;p55"/>
            <p:cNvSpPr/>
            <p:nvPr/>
          </p:nvSpPr>
          <p:spPr>
            <a:xfrm>
              <a:off x="323516" y="1653210"/>
              <a:ext cx="624866" cy="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21109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421" y="12343"/>
                    <a:pt x="421" y="12343"/>
                    <a:pt x="421" y="12343"/>
                  </a:cubicBezTo>
                  <a:cubicBezTo>
                    <a:pt x="140" y="12343"/>
                    <a:pt x="0" y="10286"/>
                    <a:pt x="0" y="6171"/>
                  </a:cubicBezTo>
                  <a:cubicBezTo>
                    <a:pt x="0" y="3086"/>
                    <a:pt x="210" y="0"/>
                    <a:pt x="421" y="0"/>
                  </a:cubicBezTo>
                  <a:cubicBezTo>
                    <a:pt x="21179" y="9257"/>
                    <a:pt x="21179" y="9257"/>
                    <a:pt x="21179" y="9257"/>
                  </a:cubicBezTo>
                  <a:cubicBezTo>
                    <a:pt x="21390" y="9257"/>
                    <a:pt x="21600" y="12343"/>
                    <a:pt x="21530" y="15429"/>
                  </a:cubicBezTo>
                  <a:cubicBezTo>
                    <a:pt x="21530" y="19543"/>
                    <a:pt x="21390" y="21600"/>
                    <a:pt x="2110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9" name="Google Shape;3075;p55"/>
            <p:cNvSpPr/>
            <p:nvPr/>
          </p:nvSpPr>
          <p:spPr>
            <a:xfrm>
              <a:off x="362611" y="796038"/>
              <a:ext cx="1211967" cy="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83" y="21600"/>
                  </a:moveTo>
                  <a:cubicBezTo>
                    <a:pt x="21383" y="21600"/>
                    <a:pt x="21383" y="21600"/>
                    <a:pt x="21383" y="21600"/>
                  </a:cubicBezTo>
                  <a:cubicBezTo>
                    <a:pt x="217" y="8640"/>
                    <a:pt x="217" y="8640"/>
                    <a:pt x="217" y="8640"/>
                  </a:cubicBezTo>
                  <a:cubicBezTo>
                    <a:pt x="72" y="8640"/>
                    <a:pt x="0" y="6480"/>
                    <a:pt x="0" y="4320"/>
                  </a:cubicBezTo>
                  <a:cubicBezTo>
                    <a:pt x="0" y="2160"/>
                    <a:pt x="109" y="0"/>
                    <a:pt x="217" y="0"/>
                  </a:cubicBezTo>
                  <a:cubicBezTo>
                    <a:pt x="21419" y="12960"/>
                    <a:pt x="21419" y="12960"/>
                    <a:pt x="21419" y="12960"/>
                  </a:cubicBezTo>
                  <a:cubicBezTo>
                    <a:pt x="21528" y="12960"/>
                    <a:pt x="21600" y="15120"/>
                    <a:pt x="21600" y="17280"/>
                  </a:cubicBezTo>
                  <a:cubicBezTo>
                    <a:pt x="21600" y="19440"/>
                    <a:pt x="21528" y="21600"/>
                    <a:pt x="2138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0" name="Google Shape;3076;p55"/>
            <p:cNvSpPr/>
            <p:nvPr/>
          </p:nvSpPr>
          <p:spPr>
            <a:xfrm>
              <a:off x="376295" y="276275"/>
              <a:ext cx="1210989" cy="30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fill="norm" stroke="1" extrusionOk="0">
                  <a:moveTo>
                    <a:pt x="21273" y="21515"/>
                  </a:moveTo>
                  <a:cubicBezTo>
                    <a:pt x="21273" y="21515"/>
                    <a:pt x="21273" y="21515"/>
                    <a:pt x="21273" y="21515"/>
                  </a:cubicBezTo>
                  <a:cubicBezTo>
                    <a:pt x="218" y="19051"/>
                    <a:pt x="218" y="19051"/>
                    <a:pt x="218" y="19051"/>
                  </a:cubicBezTo>
                  <a:cubicBezTo>
                    <a:pt x="73" y="19051"/>
                    <a:pt x="0" y="18616"/>
                    <a:pt x="0" y="18181"/>
                  </a:cubicBezTo>
                  <a:cubicBezTo>
                    <a:pt x="109" y="785"/>
                    <a:pt x="109" y="785"/>
                    <a:pt x="109" y="785"/>
                  </a:cubicBezTo>
                  <a:cubicBezTo>
                    <a:pt x="109" y="640"/>
                    <a:pt x="145" y="350"/>
                    <a:pt x="182" y="205"/>
                  </a:cubicBezTo>
                  <a:cubicBezTo>
                    <a:pt x="218" y="60"/>
                    <a:pt x="290" y="-85"/>
                    <a:pt x="363" y="60"/>
                  </a:cubicBezTo>
                  <a:cubicBezTo>
                    <a:pt x="21418" y="2524"/>
                    <a:pt x="21418" y="2524"/>
                    <a:pt x="21418" y="2524"/>
                  </a:cubicBezTo>
                  <a:cubicBezTo>
                    <a:pt x="21527" y="2524"/>
                    <a:pt x="21600" y="2959"/>
                    <a:pt x="21600" y="3394"/>
                  </a:cubicBezTo>
                  <a:cubicBezTo>
                    <a:pt x="21491" y="20645"/>
                    <a:pt x="21491" y="20645"/>
                    <a:pt x="21491" y="20645"/>
                  </a:cubicBezTo>
                  <a:cubicBezTo>
                    <a:pt x="21491" y="20935"/>
                    <a:pt x="21455" y="21080"/>
                    <a:pt x="21418" y="21225"/>
                  </a:cubicBezTo>
                  <a:cubicBezTo>
                    <a:pt x="21382" y="21370"/>
                    <a:pt x="21310" y="21515"/>
                    <a:pt x="21273" y="21515"/>
                  </a:cubicBezTo>
                  <a:close/>
                  <a:moveTo>
                    <a:pt x="436" y="17311"/>
                  </a:moveTo>
                  <a:cubicBezTo>
                    <a:pt x="21055" y="19775"/>
                    <a:pt x="21055" y="19775"/>
                    <a:pt x="21055" y="19775"/>
                  </a:cubicBezTo>
                  <a:cubicBezTo>
                    <a:pt x="21164" y="4119"/>
                    <a:pt x="21164" y="4119"/>
                    <a:pt x="21164" y="4119"/>
                  </a:cubicBezTo>
                  <a:cubicBezTo>
                    <a:pt x="545" y="1800"/>
                    <a:pt x="545" y="1800"/>
                    <a:pt x="545" y="1800"/>
                  </a:cubicBezTo>
                  <a:lnTo>
                    <a:pt x="436" y="173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1" name="Google Shape;3077;p55"/>
            <p:cNvSpPr/>
            <p:nvPr/>
          </p:nvSpPr>
          <p:spPr>
            <a:xfrm>
              <a:off x="1212941" y="1992365"/>
              <a:ext cx="272694" cy="33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97" y="13126"/>
                  </a:moveTo>
                  <a:lnTo>
                    <a:pt x="0" y="19752"/>
                  </a:lnTo>
                  <a:lnTo>
                    <a:pt x="3484" y="0"/>
                  </a:lnTo>
                  <a:lnTo>
                    <a:pt x="21600" y="2804"/>
                  </a:lnTo>
                  <a:lnTo>
                    <a:pt x="18348" y="21600"/>
                  </a:lnTo>
                  <a:lnTo>
                    <a:pt x="11768" y="13381"/>
                  </a:lnTo>
                  <a:lnTo>
                    <a:pt x="11071" y="12552"/>
                  </a:lnTo>
                  <a:lnTo>
                    <a:pt x="10297" y="131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2" name="Google Shape;3078;p55"/>
            <p:cNvSpPr/>
            <p:nvPr/>
          </p:nvSpPr>
          <p:spPr>
            <a:xfrm>
              <a:off x="1196326" y="1977703"/>
              <a:ext cx="301038" cy="38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74" y="21600"/>
                  </a:moveTo>
                  <a:lnTo>
                    <a:pt x="11081" y="12827"/>
                  </a:lnTo>
                  <a:lnTo>
                    <a:pt x="0" y="19657"/>
                  </a:lnTo>
                  <a:lnTo>
                    <a:pt x="3647" y="0"/>
                  </a:lnTo>
                  <a:lnTo>
                    <a:pt x="21600" y="2665"/>
                  </a:lnTo>
                  <a:lnTo>
                    <a:pt x="18374" y="21600"/>
                  </a:lnTo>
                  <a:close/>
                  <a:moveTo>
                    <a:pt x="11501" y="10772"/>
                  </a:moveTo>
                  <a:lnTo>
                    <a:pt x="17252" y="17769"/>
                  </a:lnTo>
                  <a:lnTo>
                    <a:pt x="19706" y="3831"/>
                  </a:lnTo>
                  <a:lnTo>
                    <a:pt x="5119" y="1666"/>
                  </a:lnTo>
                  <a:lnTo>
                    <a:pt x="2314" y="16380"/>
                  </a:lnTo>
                  <a:lnTo>
                    <a:pt x="11501" y="107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3" name="Google Shape;3079;p55"/>
            <p:cNvSpPr/>
            <p:nvPr/>
          </p:nvSpPr>
          <p:spPr>
            <a:xfrm>
              <a:off x="1452402" y="1933721"/>
              <a:ext cx="368479" cy="34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318" y="11697"/>
                  </a:moveTo>
                  <a:lnTo>
                    <a:pt x="11115" y="21600"/>
                  </a:lnTo>
                  <a:lnTo>
                    <a:pt x="0" y="6003"/>
                  </a:lnTo>
                  <a:lnTo>
                    <a:pt x="12204" y="0"/>
                  </a:lnTo>
                  <a:lnTo>
                    <a:pt x="21600" y="12193"/>
                  </a:lnTo>
                  <a:lnTo>
                    <a:pt x="13120" y="11017"/>
                  </a:lnTo>
                  <a:lnTo>
                    <a:pt x="12433" y="10893"/>
                  </a:lnTo>
                  <a:lnTo>
                    <a:pt x="12318" y="116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4" name="Google Shape;3080;p55"/>
            <p:cNvSpPr/>
            <p:nvPr/>
          </p:nvSpPr>
          <p:spPr>
            <a:xfrm>
              <a:off x="1431877" y="1919060"/>
              <a:ext cx="417348" cy="38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81" y="21600"/>
                  </a:moveTo>
                  <a:lnTo>
                    <a:pt x="0" y="5906"/>
                  </a:lnTo>
                  <a:lnTo>
                    <a:pt x="12039" y="0"/>
                  </a:lnTo>
                  <a:lnTo>
                    <a:pt x="21600" y="12413"/>
                  </a:lnTo>
                  <a:lnTo>
                    <a:pt x="12545" y="11265"/>
                  </a:lnTo>
                  <a:lnTo>
                    <a:pt x="11281" y="21600"/>
                  </a:lnTo>
                  <a:close/>
                  <a:moveTo>
                    <a:pt x="2023" y="6507"/>
                  </a:moveTo>
                  <a:lnTo>
                    <a:pt x="10421" y="18210"/>
                  </a:lnTo>
                  <a:lnTo>
                    <a:pt x="11483" y="9788"/>
                  </a:lnTo>
                  <a:lnTo>
                    <a:pt x="18666" y="10718"/>
                  </a:lnTo>
                  <a:lnTo>
                    <a:pt x="11584" y="1695"/>
                  </a:lnTo>
                  <a:lnTo>
                    <a:pt x="2023" y="65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5" name="Google Shape;3081;p55"/>
            <p:cNvSpPr/>
            <p:nvPr/>
          </p:nvSpPr>
          <p:spPr>
            <a:xfrm>
              <a:off x="1039398" y="1365232"/>
              <a:ext cx="727919" cy="73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0714" fill="norm" stroke="1" extrusionOk="0">
                  <a:moveTo>
                    <a:pt x="4009" y="3118"/>
                  </a:moveTo>
                  <a:cubicBezTo>
                    <a:pt x="5286" y="3233"/>
                    <a:pt x="6448" y="2485"/>
                    <a:pt x="6854" y="1333"/>
                  </a:cubicBezTo>
                  <a:cubicBezTo>
                    <a:pt x="7377" y="-50"/>
                    <a:pt x="9177" y="-453"/>
                    <a:pt x="10222" y="584"/>
                  </a:cubicBezTo>
                  <a:cubicBezTo>
                    <a:pt x="11093" y="1505"/>
                    <a:pt x="12428" y="1678"/>
                    <a:pt x="13531" y="1045"/>
                  </a:cubicBezTo>
                  <a:cubicBezTo>
                    <a:pt x="14809" y="296"/>
                    <a:pt x="16435" y="1160"/>
                    <a:pt x="16551" y="2657"/>
                  </a:cubicBezTo>
                  <a:cubicBezTo>
                    <a:pt x="16667" y="3867"/>
                    <a:pt x="17596" y="4904"/>
                    <a:pt x="18815" y="5077"/>
                  </a:cubicBezTo>
                  <a:cubicBezTo>
                    <a:pt x="20325" y="5365"/>
                    <a:pt x="21022" y="7035"/>
                    <a:pt x="20151" y="8245"/>
                  </a:cubicBezTo>
                  <a:cubicBezTo>
                    <a:pt x="19396" y="9281"/>
                    <a:pt x="19454" y="10606"/>
                    <a:pt x="20267" y="11585"/>
                  </a:cubicBezTo>
                  <a:cubicBezTo>
                    <a:pt x="21254" y="12737"/>
                    <a:pt x="20673" y="14465"/>
                    <a:pt x="19222" y="14811"/>
                  </a:cubicBezTo>
                  <a:cubicBezTo>
                    <a:pt x="18002" y="15157"/>
                    <a:pt x="17131" y="16193"/>
                    <a:pt x="17189" y="17461"/>
                  </a:cubicBezTo>
                  <a:cubicBezTo>
                    <a:pt x="17189" y="18958"/>
                    <a:pt x="15622" y="19937"/>
                    <a:pt x="14228" y="19246"/>
                  </a:cubicBezTo>
                  <a:cubicBezTo>
                    <a:pt x="13125" y="18728"/>
                    <a:pt x="11789" y="19016"/>
                    <a:pt x="10977" y="19995"/>
                  </a:cubicBezTo>
                  <a:cubicBezTo>
                    <a:pt x="10048" y="21147"/>
                    <a:pt x="8189" y="20859"/>
                    <a:pt x="7551" y="19534"/>
                  </a:cubicBezTo>
                  <a:cubicBezTo>
                    <a:pt x="7086" y="18382"/>
                    <a:pt x="5867" y="17749"/>
                    <a:pt x="4589" y="17979"/>
                  </a:cubicBezTo>
                  <a:cubicBezTo>
                    <a:pt x="3138" y="18209"/>
                    <a:pt x="1919" y="16885"/>
                    <a:pt x="2325" y="15445"/>
                  </a:cubicBezTo>
                  <a:cubicBezTo>
                    <a:pt x="2615" y="14235"/>
                    <a:pt x="2093" y="12968"/>
                    <a:pt x="1048" y="12392"/>
                  </a:cubicBezTo>
                  <a:cubicBezTo>
                    <a:pt x="-288" y="11643"/>
                    <a:pt x="-346" y="9800"/>
                    <a:pt x="873" y="8993"/>
                  </a:cubicBezTo>
                  <a:cubicBezTo>
                    <a:pt x="1919" y="8245"/>
                    <a:pt x="2325" y="6977"/>
                    <a:pt x="1919" y="5825"/>
                  </a:cubicBezTo>
                  <a:cubicBezTo>
                    <a:pt x="1396" y="4385"/>
                    <a:pt x="2557" y="2945"/>
                    <a:pt x="4009" y="311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6" name="Google Shape;3082;p55"/>
            <p:cNvSpPr/>
            <p:nvPr/>
          </p:nvSpPr>
          <p:spPr>
            <a:xfrm>
              <a:off x="1027237" y="1353366"/>
              <a:ext cx="752126" cy="75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3" fill="norm" stroke="1" extrusionOk="0">
                  <a:moveTo>
                    <a:pt x="9755" y="21483"/>
                  </a:moveTo>
                  <a:cubicBezTo>
                    <a:pt x="9639" y="21483"/>
                    <a:pt x="9581" y="21483"/>
                    <a:pt x="9465" y="21483"/>
                  </a:cubicBezTo>
                  <a:cubicBezTo>
                    <a:pt x="8652" y="21367"/>
                    <a:pt x="7955" y="20846"/>
                    <a:pt x="7606" y="20093"/>
                  </a:cubicBezTo>
                  <a:cubicBezTo>
                    <a:pt x="7142" y="19109"/>
                    <a:pt x="6097" y="18530"/>
                    <a:pt x="4994" y="18761"/>
                  </a:cubicBezTo>
                  <a:cubicBezTo>
                    <a:pt x="4181" y="18877"/>
                    <a:pt x="3368" y="18645"/>
                    <a:pt x="2845" y="18008"/>
                  </a:cubicBezTo>
                  <a:cubicBezTo>
                    <a:pt x="2265" y="17429"/>
                    <a:pt x="2090" y="16561"/>
                    <a:pt x="2323" y="15750"/>
                  </a:cubicBezTo>
                  <a:cubicBezTo>
                    <a:pt x="2613" y="14708"/>
                    <a:pt x="2148" y="13607"/>
                    <a:pt x="1219" y="13086"/>
                  </a:cubicBezTo>
                  <a:cubicBezTo>
                    <a:pt x="465" y="12681"/>
                    <a:pt x="58" y="11928"/>
                    <a:pt x="0" y="11117"/>
                  </a:cubicBezTo>
                  <a:cubicBezTo>
                    <a:pt x="0" y="10307"/>
                    <a:pt x="348" y="9554"/>
                    <a:pt x="1045" y="9091"/>
                  </a:cubicBezTo>
                  <a:cubicBezTo>
                    <a:pt x="1974" y="8454"/>
                    <a:pt x="2323" y="7295"/>
                    <a:pt x="1916" y="6311"/>
                  </a:cubicBezTo>
                  <a:cubicBezTo>
                    <a:pt x="1626" y="5500"/>
                    <a:pt x="1800" y="4689"/>
                    <a:pt x="2265" y="3995"/>
                  </a:cubicBezTo>
                  <a:cubicBezTo>
                    <a:pt x="2787" y="3358"/>
                    <a:pt x="3600" y="3010"/>
                    <a:pt x="4413" y="3126"/>
                  </a:cubicBezTo>
                  <a:cubicBezTo>
                    <a:pt x="5516" y="3242"/>
                    <a:pt x="6503" y="2605"/>
                    <a:pt x="6852" y="1562"/>
                  </a:cubicBezTo>
                  <a:cubicBezTo>
                    <a:pt x="7142" y="810"/>
                    <a:pt x="7781" y="230"/>
                    <a:pt x="8594" y="57"/>
                  </a:cubicBezTo>
                  <a:cubicBezTo>
                    <a:pt x="9406" y="-117"/>
                    <a:pt x="10219" y="115"/>
                    <a:pt x="10800" y="694"/>
                  </a:cubicBezTo>
                  <a:cubicBezTo>
                    <a:pt x="11555" y="1504"/>
                    <a:pt x="12774" y="1620"/>
                    <a:pt x="13703" y="1099"/>
                  </a:cubicBezTo>
                  <a:cubicBezTo>
                    <a:pt x="14400" y="694"/>
                    <a:pt x="15271" y="636"/>
                    <a:pt x="16026" y="1041"/>
                  </a:cubicBezTo>
                  <a:cubicBezTo>
                    <a:pt x="16723" y="1447"/>
                    <a:pt x="17187" y="2141"/>
                    <a:pt x="17245" y="2952"/>
                  </a:cubicBezTo>
                  <a:cubicBezTo>
                    <a:pt x="17361" y="4052"/>
                    <a:pt x="18174" y="4921"/>
                    <a:pt x="19219" y="5153"/>
                  </a:cubicBezTo>
                  <a:cubicBezTo>
                    <a:pt x="20032" y="5269"/>
                    <a:pt x="20729" y="5790"/>
                    <a:pt x="21019" y="6543"/>
                  </a:cubicBezTo>
                  <a:cubicBezTo>
                    <a:pt x="21368" y="7295"/>
                    <a:pt x="21252" y="8164"/>
                    <a:pt x="20729" y="8859"/>
                  </a:cubicBezTo>
                  <a:cubicBezTo>
                    <a:pt x="20090" y="9728"/>
                    <a:pt x="20148" y="10944"/>
                    <a:pt x="20845" y="11754"/>
                  </a:cubicBezTo>
                  <a:cubicBezTo>
                    <a:pt x="21426" y="12391"/>
                    <a:pt x="21600" y="13202"/>
                    <a:pt x="21310" y="14013"/>
                  </a:cubicBezTo>
                  <a:cubicBezTo>
                    <a:pt x="21077" y="14766"/>
                    <a:pt x="20439" y="15403"/>
                    <a:pt x="19626" y="15576"/>
                  </a:cubicBezTo>
                  <a:cubicBezTo>
                    <a:pt x="18581" y="15866"/>
                    <a:pt x="17826" y="16792"/>
                    <a:pt x="17884" y="17893"/>
                  </a:cubicBezTo>
                  <a:cubicBezTo>
                    <a:pt x="17884" y="18703"/>
                    <a:pt x="17419" y="19456"/>
                    <a:pt x="16723" y="19919"/>
                  </a:cubicBezTo>
                  <a:cubicBezTo>
                    <a:pt x="16026" y="20325"/>
                    <a:pt x="15213" y="20383"/>
                    <a:pt x="14458" y="20035"/>
                  </a:cubicBezTo>
                  <a:cubicBezTo>
                    <a:pt x="13471" y="19572"/>
                    <a:pt x="12310" y="19804"/>
                    <a:pt x="11613" y="20672"/>
                  </a:cubicBezTo>
                  <a:cubicBezTo>
                    <a:pt x="11148" y="21193"/>
                    <a:pt x="10452" y="21483"/>
                    <a:pt x="9755" y="21483"/>
                  </a:cubicBezTo>
                  <a:close/>
                  <a:moveTo>
                    <a:pt x="5458" y="18008"/>
                  </a:moveTo>
                  <a:cubicBezTo>
                    <a:pt x="6619" y="18008"/>
                    <a:pt x="7723" y="18703"/>
                    <a:pt x="8245" y="19804"/>
                  </a:cubicBezTo>
                  <a:cubicBezTo>
                    <a:pt x="8477" y="20325"/>
                    <a:pt x="8942" y="20730"/>
                    <a:pt x="9523" y="20788"/>
                  </a:cubicBezTo>
                  <a:cubicBezTo>
                    <a:pt x="10103" y="20846"/>
                    <a:pt x="10684" y="20672"/>
                    <a:pt x="11032" y="20209"/>
                  </a:cubicBezTo>
                  <a:cubicBezTo>
                    <a:pt x="11961" y="19109"/>
                    <a:pt x="13471" y="18761"/>
                    <a:pt x="14748" y="19398"/>
                  </a:cubicBezTo>
                  <a:cubicBezTo>
                    <a:pt x="15271" y="19630"/>
                    <a:pt x="15910" y="19630"/>
                    <a:pt x="16374" y="19282"/>
                  </a:cubicBezTo>
                  <a:cubicBezTo>
                    <a:pt x="16897" y="18993"/>
                    <a:pt x="17187" y="18472"/>
                    <a:pt x="17187" y="17893"/>
                  </a:cubicBezTo>
                  <a:cubicBezTo>
                    <a:pt x="17129" y="16503"/>
                    <a:pt x="18116" y="15229"/>
                    <a:pt x="19452" y="14881"/>
                  </a:cubicBezTo>
                  <a:cubicBezTo>
                    <a:pt x="20032" y="14766"/>
                    <a:pt x="20497" y="14360"/>
                    <a:pt x="20671" y="13781"/>
                  </a:cubicBezTo>
                  <a:cubicBezTo>
                    <a:pt x="20845" y="13260"/>
                    <a:pt x="20729" y="12623"/>
                    <a:pt x="20323" y="12218"/>
                  </a:cubicBezTo>
                  <a:cubicBezTo>
                    <a:pt x="19452" y="11117"/>
                    <a:pt x="19394" y="9554"/>
                    <a:pt x="20206" y="8454"/>
                  </a:cubicBezTo>
                  <a:cubicBezTo>
                    <a:pt x="20555" y="7990"/>
                    <a:pt x="20613" y="7353"/>
                    <a:pt x="20381" y="6832"/>
                  </a:cubicBezTo>
                  <a:cubicBezTo>
                    <a:pt x="20148" y="6311"/>
                    <a:pt x="19684" y="5906"/>
                    <a:pt x="19103" y="5790"/>
                  </a:cubicBezTo>
                  <a:cubicBezTo>
                    <a:pt x="17710" y="5558"/>
                    <a:pt x="16665" y="4400"/>
                    <a:pt x="16548" y="3010"/>
                  </a:cubicBezTo>
                  <a:cubicBezTo>
                    <a:pt x="16548" y="2431"/>
                    <a:pt x="16200" y="1910"/>
                    <a:pt x="15677" y="1678"/>
                  </a:cubicBezTo>
                  <a:cubicBezTo>
                    <a:pt x="15155" y="1389"/>
                    <a:pt x="14574" y="1389"/>
                    <a:pt x="14052" y="1678"/>
                  </a:cubicBezTo>
                  <a:cubicBezTo>
                    <a:pt x="12832" y="2431"/>
                    <a:pt x="11265" y="2199"/>
                    <a:pt x="10335" y="1215"/>
                  </a:cubicBezTo>
                  <a:cubicBezTo>
                    <a:pt x="9929" y="752"/>
                    <a:pt x="9348" y="578"/>
                    <a:pt x="8768" y="694"/>
                  </a:cubicBezTo>
                  <a:cubicBezTo>
                    <a:pt x="8187" y="867"/>
                    <a:pt x="7723" y="1273"/>
                    <a:pt x="7548" y="1794"/>
                  </a:cubicBezTo>
                  <a:cubicBezTo>
                    <a:pt x="7026" y="3126"/>
                    <a:pt x="5748" y="3937"/>
                    <a:pt x="4355" y="3821"/>
                  </a:cubicBezTo>
                  <a:cubicBezTo>
                    <a:pt x="4355" y="3821"/>
                    <a:pt x="4355" y="3821"/>
                    <a:pt x="4355" y="3821"/>
                  </a:cubicBezTo>
                  <a:cubicBezTo>
                    <a:pt x="3774" y="3763"/>
                    <a:pt x="3194" y="3995"/>
                    <a:pt x="2845" y="4458"/>
                  </a:cubicBezTo>
                  <a:cubicBezTo>
                    <a:pt x="2497" y="4921"/>
                    <a:pt x="2381" y="5500"/>
                    <a:pt x="2613" y="6021"/>
                  </a:cubicBezTo>
                  <a:cubicBezTo>
                    <a:pt x="3077" y="7353"/>
                    <a:pt x="2613" y="8859"/>
                    <a:pt x="1452" y="9670"/>
                  </a:cubicBezTo>
                  <a:cubicBezTo>
                    <a:pt x="929" y="9959"/>
                    <a:pt x="697" y="10480"/>
                    <a:pt x="697" y="11117"/>
                  </a:cubicBezTo>
                  <a:cubicBezTo>
                    <a:pt x="755" y="11696"/>
                    <a:pt x="1045" y="12160"/>
                    <a:pt x="1568" y="12449"/>
                  </a:cubicBezTo>
                  <a:cubicBezTo>
                    <a:pt x="2787" y="13144"/>
                    <a:pt x="3368" y="14592"/>
                    <a:pt x="2961" y="15982"/>
                  </a:cubicBezTo>
                  <a:cubicBezTo>
                    <a:pt x="2845" y="16503"/>
                    <a:pt x="2961" y="17140"/>
                    <a:pt x="3368" y="17545"/>
                  </a:cubicBezTo>
                  <a:cubicBezTo>
                    <a:pt x="3716" y="17951"/>
                    <a:pt x="4297" y="18182"/>
                    <a:pt x="4877" y="18066"/>
                  </a:cubicBezTo>
                  <a:cubicBezTo>
                    <a:pt x="5052" y="18008"/>
                    <a:pt x="5284" y="18008"/>
                    <a:pt x="5458" y="180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7" name="Google Shape;3083;p55"/>
            <p:cNvSpPr/>
            <p:nvPr/>
          </p:nvSpPr>
          <p:spPr>
            <a:xfrm>
              <a:off x="1172200" y="1489904"/>
              <a:ext cx="475350" cy="4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9" h="19813" fill="norm" stroke="1" extrusionOk="0">
                  <a:moveTo>
                    <a:pt x="7746" y="207"/>
                  </a:moveTo>
                  <a:cubicBezTo>
                    <a:pt x="13061" y="-894"/>
                    <a:pt x="18377" y="2494"/>
                    <a:pt x="19474" y="7831"/>
                  </a:cubicBezTo>
                  <a:cubicBezTo>
                    <a:pt x="20655" y="13167"/>
                    <a:pt x="17280" y="18419"/>
                    <a:pt x="11964" y="19605"/>
                  </a:cubicBezTo>
                  <a:cubicBezTo>
                    <a:pt x="6649" y="20706"/>
                    <a:pt x="1417" y="17318"/>
                    <a:pt x="236" y="11981"/>
                  </a:cubicBezTo>
                  <a:cubicBezTo>
                    <a:pt x="-945" y="6645"/>
                    <a:pt x="2430" y="1393"/>
                    <a:pt x="7746" y="2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8" name="Google Shape;3084;p55"/>
            <p:cNvSpPr/>
            <p:nvPr/>
          </p:nvSpPr>
          <p:spPr>
            <a:xfrm>
              <a:off x="1160682" y="1479061"/>
              <a:ext cx="499289" cy="49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0594" fill="norm" stroke="1" extrusionOk="0">
                  <a:moveTo>
                    <a:pt x="10154" y="20594"/>
                  </a:moveTo>
                  <a:cubicBezTo>
                    <a:pt x="8250" y="20594"/>
                    <a:pt x="6347" y="20090"/>
                    <a:pt x="4692" y="18997"/>
                  </a:cubicBezTo>
                  <a:cubicBezTo>
                    <a:pt x="2374" y="17484"/>
                    <a:pt x="802" y="15215"/>
                    <a:pt x="223" y="12526"/>
                  </a:cubicBezTo>
                  <a:cubicBezTo>
                    <a:pt x="-936" y="6894"/>
                    <a:pt x="2540" y="1431"/>
                    <a:pt x="8002" y="255"/>
                  </a:cubicBezTo>
                  <a:cubicBezTo>
                    <a:pt x="8002" y="255"/>
                    <a:pt x="8002" y="255"/>
                    <a:pt x="8002" y="255"/>
                  </a:cubicBezTo>
                  <a:cubicBezTo>
                    <a:pt x="13464" y="-1006"/>
                    <a:pt x="18926" y="2524"/>
                    <a:pt x="20085" y="8155"/>
                  </a:cubicBezTo>
                  <a:cubicBezTo>
                    <a:pt x="20664" y="10845"/>
                    <a:pt x="20167" y="13534"/>
                    <a:pt x="18678" y="15887"/>
                  </a:cubicBezTo>
                  <a:cubicBezTo>
                    <a:pt x="17271" y="18241"/>
                    <a:pt x="14954" y="19838"/>
                    <a:pt x="12305" y="20426"/>
                  </a:cubicBezTo>
                  <a:cubicBezTo>
                    <a:pt x="11561" y="20510"/>
                    <a:pt x="10898" y="20594"/>
                    <a:pt x="10154" y="20594"/>
                  </a:cubicBezTo>
                  <a:close/>
                  <a:moveTo>
                    <a:pt x="8250" y="1179"/>
                  </a:moveTo>
                  <a:cubicBezTo>
                    <a:pt x="3285" y="2272"/>
                    <a:pt x="140" y="7231"/>
                    <a:pt x="1216" y="12273"/>
                  </a:cubicBezTo>
                  <a:cubicBezTo>
                    <a:pt x="1712" y="14711"/>
                    <a:pt x="3119" y="16812"/>
                    <a:pt x="5188" y="18157"/>
                  </a:cubicBezTo>
                  <a:cubicBezTo>
                    <a:pt x="7257" y="19501"/>
                    <a:pt x="9740" y="19922"/>
                    <a:pt x="12140" y="19417"/>
                  </a:cubicBezTo>
                  <a:cubicBezTo>
                    <a:pt x="14540" y="18913"/>
                    <a:pt x="16526" y="17400"/>
                    <a:pt x="17850" y="15383"/>
                  </a:cubicBezTo>
                  <a:cubicBezTo>
                    <a:pt x="19174" y="13282"/>
                    <a:pt x="19671" y="10761"/>
                    <a:pt x="19092" y="8323"/>
                  </a:cubicBezTo>
                  <a:cubicBezTo>
                    <a:pt x="18016" y="3280"/>
                    <a:pt x="13133" y="87"/>
                    <a:pt x="8250" y="11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Группа 1"/>
          <p:cNvGrpSpPr/>
          <p:nvPr/>
        </p:nvGrpSpPr>
        <p:grpSpPr>
          <a:xfrm>
            <a:off x="14784173" y="12299660"/>
            <a:ext cx="3858142" cy="695830"/>
            <a:chOff x="-1" y="0"/>
            <a:chExt cx="3858141" cy="695828"/>
          </a:xfrm>
        </p:grpSpPr>
        <p:sp>
          <p:nvSpPr>
            <p:cNvPr id="1267" name="Google Shape;1044;p62"/>
            <p:cNvSpPr/>
            <p:nvPr/>
          </p:nvSpPr>
          <p:spPr>
            <a:xfrm>
              <a:off x="916923" y="40123"/>
              <a:ext cx="29412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391" tIns="59391" rIns="59391" bIns="59391" numCol="1" anchor="t">
              <a:spAutoFit/>
            </a:bodyPr>
            <a:lstStyle>
              <a:lvl1pPr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Иконки можно перекрашивать</a:t>
              </a:r>
            </a:p>
          </p:txBody>
        </p:sp>
        <p:grpSp>
          <p:nvGrpSpPr>
            <p:cNvPr id="1270" name="Группа 136"/>
            <p:cNvGrpSpPr/>
            <p:nvPr/>
          </p:nvGrpSpPr>
          <p:grpSpPr>
            <a:xfrm>
              <a:off x="-2" y="0"/>
              <a:ext cx="703425" cy="695830"/>
              <a:chOff x="-1" y="0"/>
              <a:chExt cx="703424" cy="695828"/>
            </a:xfrm>
          </p:grpSpPr>
          <p:sp>
            <p:nvSpPr>
              <p:cNvPr id="1268" name="Google Shape;1043;p62"/>
              <p:cNvSpPr/>
              <p:nvPr/>
            </p:nvSpPr>
            <p:spPr>
              <a:xfrm>
                <a:off x="7594" y="-1"/>
                <a:ext cx="695830" cy="69583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69" name="Google Shape;1046;p62"/>
              <p:cNvSpPr/>
              <p:nvPr/>
            </p:nvSpPr>
            <p:spPr>
              <a:xfrm>
                <a:off x="-2" y="276131"/>
                <a:ext cx="6958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ct val="115000"/>
                  </a:lnSpc>
                  <a:defRPr sz="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pPr/>
                <a:r>
                  <a:t>#92C5EB</a:t>
                </a:r>
              </a:p>
            </p:txBody>
          </p:sp>
        </p:grpSp>
      </p:grpSp>
      <p:sp>
        <p:nvSpPr>
          <p:cNvPr id="1272" name="Google Shape;2692;p69"/>
          <p:cNvSpPr/>
          <p:nvPr/>
        </p:nvSpPr>
        <p:spPr>
          <a:xfrm>
            <a:off x="8683204" y="1536441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84"/>
                  <a:pt x="0" y="967"/>
                </a:cubicBezTo>
                <a:cubicBezTo>
                  <a:pt x="0" y="15313"/>
                  <a:pt x="0" y="15313"/>
                  <a:pt x="0" y="15313"/>
                </a:cubicBezTo>
                <a:cubicBezTo>
                  <a:pt x="0" y="15797"/>
                  <a:pt x="268" y="16281"/>
                  <a:pt x="671" y="16281"/>
                </a:cubicBezTo>
                <a:cubicBezTo>
                  <a:pt x="9928" y="16281"/>
                  <a:pt x="9928" y="16281"/>
                  <a:pt x="9928" y="16281"/>
                </a:cubicBezTo>
                <a:cubicBezTo>
                  <a:pt x="9928" y="19504"/>
                  <a:pt x="9928" y="19504"/>
                  <a:pt x="9928" y="19504"/>
                </a:cubicBezTo>
                <a:cubicBezTo>
                  <a:pt x="5769" y="19504"/>
                  <a:pt x="5769" y="19504"/>
                  <a:pt x="5769" y="19504"/>
                </a:cubicBezTo>
                <a:cubicBezTo>
                  <a:pt x="5501" y="19504"/>
                  <a:pt x="5366" y="19666"/>
                  <a:pt x="5366" y="19988"/>
                </a:cubicBezTo>
                <a:cubicBezTo>
                  <a:pt x="5366" y="21278"/>
                  <a:pt x="5366" y="21278"/>
                  <a:pt x="5366" y="21278"/>
                </a:cubicBezTo>
                <a:cubicBezTo>
                  <a:pt x="5366" y="21439"/>
                  <a:pt x="5366" y="21600"/>
                  <a:pt x="5501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16099" y="21600"/>
                  <a:pt x="16099" y="21439"/>
                  <a:pt x="16099" y="21278"/>
                </a:cubicBezTo>
                <a:cubicBezTo>
                  <a:pt x="16099" y="19988"/>
                  <a:pt x="16099" y="19988"/>
                  <a:pt x="16099" y="19988"/>
                </a:cubicBezTo>
                <a:cubicBezTo>
                  <a:pt x="16099" y="19666"/>
                  <a:pt x="15965" y="19504"/>
                  <a:pt x="15697" y="19504"/>
                </a:cubicBezTo>
                <a:cubicBezTo>
                  <a:pt x="11538" y="19504"/>
                  <a:pt x="11538" y="19504"/>
                  <a:pt x="11538" y="19504"/>
                </a:cubicBezTo>
                <a:cubicBezTo>
                  <a:pt x="11538" y="16281"/>
                  <a:pt x="11538" y="16281"/>
                  <a:pt x="11538" y="16281"/>
                </a:cubicBezTo>
                <a:cubicBezTo>
                  <a:pt x="20795" y="16281"/>
                  <a:pt x="20795" y="16281"/>
                  <a:pt x="20795" y="16281"/>
                </a:cubicBezTo>
                <a:cubicBezTo>
                  <a:pt x="21198" y="16281"/>
                  <a:pt x="21600" y="15797"/>
                  <a:pt x="21600" y="15313"/>
                </a:cubicBezTo>
                <a:cubicBezTo>
                  <a:pt x="21600" y="967"/>
                  <a:pt x="21600" y="967"/>
                  <a:pt x="21600" y="967"/>
                </a:cubicBezTo>
                <a:cubicBezTo>
                  <a:pt x="21600" y="484"/>
                  <a:pt x="21198" y="0"/>
                  <a:pt x="20795" y="0"/>
                </a:cubicBezTo>
                <a:close/>
                <a:moveTo>
                  <a:pt x="19856" y="14185"/>
                </a:moveTo>
                <a:cubicBezTo>
                  <a:pt x="1610" y="14185"/>
                  <a:pt x="1610" y="14185"/>
                  <a:pt x="1610" y="14185"/>
                </a:cubicBezTo>
                <a:cubicBezTo>
                  <a:pt x="1610" y="2096"/>
                  <a:pt x="1610" y="2096"/>
                  <a:pt x="1610" y="2096"/>
                </a:cubicBezTo>
                <a:cubicBezTo>
                  <a:pt x="19856" y="2096"/>
                  <a:pt x="19856" y="2096"/>
                  <a:pt x="19856" y="2096"/>
                </a:cubicBezTo>
                <a:lnTo>
                  <a:pt x="19856" y="141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3" name="Google Shape;2693;p69"/>
          <p:cNvSpPr/>
          <p:nvPr/>
        </p:nvSpPr>
        <p:spPr>
          <a:xfrm>
            <a:off x="15060956" y="6128434"/>
            <a:ext cx="4485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64"/>
                </a:moveTo>
                <a:cubicBezTo>
                  <a:pt x="0" y="2321"/>
                  <a:pt x="1080" y="2856"/>
                  <a:pt x="3240" y="3213"/>
                </a:cubicBezTo>
                <a:cubicBezTo>
                  <a:pt x="5400" y="3570"/>
                  <a:pt x="7560" y="3749"/>
                  <a:pt x="10800" y="3749"/>
                </a:cubicBezTo>
                <a:cubicBezTo>
                  <a:pt x="14040" y="3749"/>
                  <a:pt x="16200" y="3570"/>
                  <a:pt x="18360" y="3213"/>
                </a:cubicBezTo>
                <a:cubicBezTo>
                  <a:pt x="20520" y="2856"/>
                  <a:pt x="21600" y="2321"/>
                  <a:pt x="21600" y="1964"/>
                </a:cubicBezTo>
                <a:cubicBezTo>
                  <a:pt x="21600" y="1428"/>
                  <a:pt x="20520" y="893"/>
                  <a:pt x="18360" y="536"/>
                </a:cubicBezTo>
                <a:cubicBezTo>
                  <a:pt x="16200" y="357"/>
                  <a:pt x="14040" y="0"/>
                  <a:pt x="10800" y="0"/>
                </a:cubicBezTo>
                <a:cubicBezTo>
                  <a:pt x="7560" y="0"/>
                  <a:pt x="5400" y="357"/>
                  <a:pt x="3240" y="536"/>
                </a:cubicBezTo>
                <a:cubicBezTo>
                  <a:pt x="1080" y="893"/>
                  <a:pt x="0" y="1428"/>
                  <a:pt x="0" y="1964"/>
                </a:cubicBezTo>
                <a:close/>
                <a:moveTo>
                  <a:pt x="0" y="10889"/>
                </a:moveTo>
                <a:cubicBezTo>
                  <a:pt x="0" y="11246"/>
                  <a:pt x="1080" y="11782"/>
                  <a:pt x="3240" y="12139"/>
                </a:cubicBezTo>
                <a:cubicBezTo>
                  <a:pt x="5400" y="12496"/>
                  <a:pt x="7560" y="12674"/>
                  <a:pt x="10800" y="12674"/>
                </a:cubicBezTo>
                <a:cubicBezTo>
                  <a:pt x="14040" y="12674"/>
                  <a:pt x="16200" y="12496"/>
                  <a:pt x="18360" y="12139"/>
                </a:cubicBezTo>
                <a:cubicBezTo>
                  <a:pt x="20520" y="11782"/>
                  <a:pt x="21600" y="11246"/>
                  <a:pt x="21600" y="10889"/>
                </a:cubicBezTo>
                <a:cubicBezTo>
                  <a:pt x="21600" y="10354"/>
                  <a:pt x="20520" y="9997"/>
                  <a:pt x="18360" y="9640"/>
                </a:cubicBezTo>
                <a:cubicBezTo>
                  <a:pt x="16200" y="9283"/>
                  <a:pt x="14040" y="9104"/>
                  <a:pt x="10800" y="9104"/>
                </a:cubicBezTo>
                <a:cubicBezTo>
                  <a:pt x="7560" y="9104"/>
                  <a:pt x="5400" y="9283"/>
                  <a:pt x="3240" y="9640"/>
                </a:cubicBezTo>
                <a:cubicBezTo>
                  <a:pt x="1080" y="9997"/>
                  <a:pt x="0" y="10354"/>
                  <a:pt x="0" y="10889"/>
                </a:cubicBezTo>
                <a:close/>
                <a:moveTo>
                  <a:pt x="0" y="19815"/>
                </a:moveTo>
                <a:cubicBezTo>
                  <a:pt x="0" y="20350"/>
                  <a:pt x="1080" y="20707"/>
                  <a:pt x="3240" y="21064"/>
                </a:cubicBezTo>
                <a:cubicBezTo>
                  <a:pt x="5400" y="21421"/>
                  <a:pt x="7560" y="21600"/>
                  <a:pt x="10800" y="21600"/>
                </a:cubicBezTo>
                <a:cubicBezTo>
                  <a:pt x="14040" y="21600"/>
                  <a:pt x="16200" y="21421"/>
                  <a:pt x="18360" y="21064"/>
                </a:cubicBezTo>
                <a:cubicBezTo>
                  <a:pt x="20520" y="20707"/>
                  <a:pt x="21600" y="20350"/>
                  <a:pt x="21600" y="19815"/>
                </a:cubicBezTo>
                <a:cubicBezTo>
                  <a:pt x="21600" y="19279"/>
                  <a:pt x="20520" y="18922"/>
                  <a:pt x="18360" y="18565"/>
                </a:cubicBezTo>
                <a:cubicBezTo>
                  <a:pt x="16200" y="18208"/>
                  <a:pt x="14040" y="18030"/>
                  <a:pt x="10800" y="18030"/>
                </a:cubicBezTo>
                <a:cubicBezTo>
                  <a:pt x="7560" y="18030"/>
                  <a:pt x="5400" y="18208"/>
                  <a:pt x="3240" y="18565"/>
                </a:cubicBezTo>
                <a:cubicBezTo>
                  <a:pt x="1080" y="18922"/>
                  <a:pt x="0" y="19279"/>
                  <a:pt x="0" y="198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4" name="Google Shape;2694;p69"/>
          <p:cNvSpPr/>
          <p:nvPr/>
        </p:nvSpPr>
        <p:spPr>
          <a:xfrm>
            <a:off x="9485896" y="6156826"/>
            <a:ext cx="249686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37" y="6339"/>
                </a:moveTo>
                <a:cubicBezTo>
                  <a:pt x="13269" y="470"/>
                  <a:pt x="13269" y="470"/>
                  <a:pt x="13269" y="470"/>
                </a:cubicBezTo>
                <a:cubicBezTo>
                  <a:pt x="13114" y="352"/>
                  <a:pt x="12960" y="235"/>
                  <a:pt x="12806" y="235"/>
                </a:cubicBezTo>
                <a:cubicBezTo>
                  <a:pt x="12806" y="235"/>
                  <a:pt x="12651" y="117"/>
                  <a:pt x="12651" y="117"/>
                </a:cubicBezTo>
                <a:cubicBezTo>
                  <a:pt x="12651" y="117"/>
                  <a:pt x="12651" y="117"/>
                  <a:pt x="12651" y="117"/>
                </a:cubicBezTo>
                <a:cubicBezTo>
                  <a:pt x="12343" y="0"/>
                  <a:pt x="12034" y="0"/>
                  <a:pt x="11726" y="0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926" y="0"/>
                  <a:pt x="0" y="704"/>
                  <a:pt x="0" y="1526"/>
                </a:cubicBezTo>
                <a:cubicBezTo>
                  <a:pt x="0" y="20074"/>
                  <a:pt x="0" y="20074"/>
                  <a:pt x="0" y="20074"/>
                </a:cubicBezTo>
                <a:cubicBezTo>
                  <a:pt x="0" y="20896"/>
                  <a:pt x="926" y="21600"/>
                  <a:pt x="2006" y="21600"/>
                </a:cubicBezTo>
                <a:cubicBezTo>
                  <a:pt x="19594" y="21600"/>
                  <a:pt x="19594" y="21600"/>
                  <a:pt x="19594" y="21600"/>
                </a:cubicBezTo>
                <a:cubicBezTo>
                  <a:pt x="20829" y="21600"/>
                  <a:pt x="21600" y="20896"/>
                  <a:pt x="21600" y="20074"/>
                </a:cubicBezTo>
                <a:cubicBezTo>
                  <a:pt x="21600" y="7396"/>
                  <a:pt x="21600" y="7396"/>
                  <a:pt x="21600" y="7396"/>
                </a:cubicBezTo>
                <a:cubicBezTo>
                  <a:pt x="21600" y="7043"/>
                  <a:pt x="21446" y="6691"/>
                  <a:pt x="21137" y="6339"/>
                </a:cubicBezTo>
                <a:close/>
                <a:moveTo>
                  <a:pt x="12806" y="2348"/>
                </a:moveTo>
                <a:cubicBezTo>
                  <a:pt x="18514" y="6574"/>
                  <a:pt x="18514" y="6574"/>
                  <a:pt x="18514" y="6574"/>
                </a:cubicBezTo>
                <a:cubicBezTo>
                  <a:pt x="12806" y="6574"/>
                  <a:pt x="12806" y="6574"/>
                  <a:pt x="12806" y="6574"/>
                </a:cubicBezTo>
                <a:lnTo>
                  <a:pt x="12806" y="2348"/>
                </a:lnTo>
                <a:close/>
                <a:moveTo>
                  <a:pt x="19594" y="20074"/>
                </a:moveTo>
                <a:cubicBezTo>
                  <a:pt x="2006" y="20074"/>
                  <a:pt x="2006" y="20074"/>
                  <a:pt x="2006" y="20074"/>
                </a:cubicBezTo>
                <a:cubicBezTo>
                  <a:pt x="2006" y="1526"/>
                  <a:pt x="2006" y="1526"/>
                  <a:pt x="2006" y="1526"/>
                </a:cubicBezTo>
                <a:cubicBezTo>
                  <a:pt x="10800" y="1526"/>
                  <a:pt x="10800" y="1526"/>
                  <a:pt x="10800" y="1526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10800" y="7396"/>
                  <a:pt x="11726" y="8100"/>
                  <a:pt x="12806" y="8100"/>
                </a:cubicBezTo>
                <a:cubicBezTo>
                  <a:pt x="19594" y="8100"/>
                  <a:pt x="19594" y="8100"/>
                  <a:pt x="19594" y="8100"/>
                </a:cubicBezTo>
                <a:lnTo>
                  <a:pt x="19594" y="20074"/>
                </a:lnTo>
                <a:close/>
                <a:moveTo>
                  <a:pt x="6171" y="14674"/>
                </a:moveTo>
                <a:cubicBezTo>
                  <a:pt x="6171" y="15261"/>
                  <a:pt x="6017" y="15378"/>
                  <a:pt x="5554" y="15378"/>
                </a:cubicBezTo>
                <a:cubicBezTo>
                  <a:pt x="5400" y="15378"/>
                  <a:pt x="5091" y="15261"/>
                  <a:pt x="4937" y="14909"/>
                </a:cubicBezTo>
                <a:cubicBezTo>
                  <a:pt x="4011" y="15496"/>
                  <a:pt x="4011" y="15496"/>
                  <a:pt x="4011" y="15496"/>
                </a:cubicBezTo>
                <a:cubicBezTo>
                  <a:pt x="4474" y="15965"/>
                  <a:pt x="4937" y="16200"/>
                  <a:pt x="5709" y="16200"/>
                </a:cubicBezTo>
                <a:cubicBezTo>
                  <a:pt x="6943" y="16200"/>
                  <a:pt x="7560" y="15496"/>
                  <a:pt x="7560" y="14791"/>
                </a:cubicBezTo>
                <a:cubicBezTo>
                  <a:pt x="7560" y="12209"/>
                  <a:pt x="7560" y="12209"/>
                  <a:pt x="7560" y="12209"/>
                </a:cubicBezTo>
                <a:cubicBezTo>
                  <a:pt x="6171" y="12209"/>
                  <a:pt x="6171" y="12209"/>
                  <a:pt x="6171" y="12209"/>
                </a:cubicBezTo>
                <a:lnTo>
                  <a:pt x="6171" y="14674"/>
                </a:lnTo>
                <a:close/>
                <a:moveTo>
                  <a:pt x="10491" y="12209"/>
                </a:moveTo>
                <a:cubicBezTo>
                  <a:pt x="8640" y="12209"/>
                  <a:pt x="8640" y="12209"/>
                  <a:pt x="8640" y="12209"/>
                </a:cubicBezTo>
                <a:cubicBezTo>
                  <a:pt x="8640" y="16083"/>
                  <a:pt x="8640" y="16083"/>
                  <a:pt x="8640" y="16083"/>
                </a:cubicBezTo>
                <a:cubicBezTo>
                  <a:pt x="9874" y="16083"/>
                  <a:pt x="9874" y="16083"/>
                  <a:pt x="9874" y="16083"/>
                </a:cubicBezTo>
                <a:cubicBezTo>
                  <a:pt x="9874" y="14791"/>
                  <a:pt x="9874" y="14791"/>
                  <a:pt x="9874" y="14791"/>
                </a:cubicBezTo>
                <a:cubicBezTo>
                  <a:pt x="10491" y="14791"/>
                  <a:pt x="10491" y="14791"/>
                  <a:pt x="10491" y="14791"/>
                </a:cubicBezTo>
                <a:cubicBezTo>
                  <a:pt x="11571" y="14791"/>
                  <a:pt x="12651" y="14322"/>
                  <a:pt x="12651" y="13500"/>
                </a:cubicBezTo>
                <a:cubicBezTo>
                  <a:pt x="12651" y="12443"/>
                  <a:pt x="11726" y="12209"/>
                  <a:pt x="10491" y="12209"/>
                </a:cubicBezTo>
                <a:close/>
                <a:moveTo>
                  <a:pt x="10491" y="14087"/>
                </a:moveTo>
                <a:cubicBezTo>
                  <a:pt x="9874" y="14087"/>
                  <a:pt x="9874" y="14087"/>
                  <a:pt x="9874" y="14087"/>
                </a:cubicBezTo>
                <a:cubicBezTo>
                  <a:pt x="9874" y="12913"/>
                  <a:pt x="9874" y="12913"/>
                  <a:pt x="9874" y="12913"/>
                </a:cubicBezTo>
                <a:cubicBezTo>
                  <a:pt x="10491" y="12913"/>
                  <a:pt x="10491" y="12913"/>
                  <a:pt x="10491" y="12913"/>
                </a:cubicBezTo>
                <a:cubicBezTo>
                  <a:pt x="11109" y="12913"/>
                  <a:pt x="11417" y="13030"/>
                  <a:pt x="11417" y="13500"/>
                </a:cubicBezTo>
                <a:cubicBezTo>
                  <a:pt x="11417" y="13852"/>
                  <a:pt x="11109" y="14087"/>
                  <a:pt x="10491" y="14087"/>
                </a:cubicBezTo>
                <a:close/>
                <a:moveTo>
                  <a:pt x="15583" y="13852"/>
                </a:moveTo>
                <a:cubicBezTo>
                  <a:pt x="15583" y="14674"/>
                  <a:pt x="15583" y="14674"/>
                  <a:pt x="15583" y="14674"/>
                </a:cubicBezTo>
                <a:cubicBezTo>
                  <a:pt x="16509" y="14674"/>
                  <a:pt x="16509" y="14674"/>
                  <a:pt x="16509" y="14674"/>
                </a:cubicBezTo>
                <a:cubicBezTo>
                  <a:pt x="16509" y="15261"/>
                  <a:pt x="16509" y="15261"/>
                  <a:pt x="16509" y="15261"/>
                </a:cubicBezTo>
                <a:cubicBezTo>
                  <a:pt x="16354" y="15261"/>
                  <a:pt x="16200" y="15378"/>
                  <a:pt x="16046" y="15378"/>
                </a:cubicBezTo>
                <a:cubicBezTo>
                  <a:pt x="14966" y="15378"/>
                  <a:pt x="14503" y="14909"/>
                  <a:pt x="14503" y="14087"/>
                </a:cubicBezTo>
                <a:cubicBezTo>
                  <a:pt x="14503" y="13383"/>
                  <a:pt x="15120" y="12913"/>
                  <a:pt x="15891" y="12913"/>
                </a:cubicBezTo>
                <a:cubicBezTo>
                  <a:pt x="16354" y="12913"/>
                  <a:pt x="16663" y="13030"/>
                  <a:pt x="16817" y="13265"/>
                </a:cubicBezTo>
                <a:cubicBezTo>
                  <a:pt x="17589" y="12678"/>
                  <a:pt x="17589" y="12678"/>
                  <a:pt x="17589" y="12678"/>
                </a:cubicBezTo>
                <a:cubicBezTo>
                  <a:pt x="17126" y="12326"/>
                  <a:pt x="16663" y="12091"/>
                  <a:pt x="15891" y="12091"/>
                </a:cubicBezTo>
                <a:cubicBezTo>
                  <a:pt x="14503" y="12091"/>
                  <a:pt x="13269" y="12913"/>
                  <a:pt x="13269" y="14204"/>
                </a:cubicBezTo>
                <a:cubicBezTo>
                  <a:pt x="13269" y="15496"/>
                  <a:pt x="14349" y="16200"/>
                  <a:pt x="15891" y="16200"/>
                </a:cubicBezTo>
                <a:cubicBezTo>
                  <a:pt x="16663" y="16200"/>
                  <a:pt x="17280" y="15965"/>
                  <a:pt x="17589" y="15730"/>
                </a:cubicBezTo>
                <a:cubicBezTo>
                  <a:pt x="17589" y="13852"/>
                  <a:pt x="17589" y="13852"/>
                  <a:pt x="17589" y="13852"/>
                </a:cubicBezTo>
                <a:lnTo>
                  <a:pt x="15583" y="138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5" name="Google Shape;2695;p69"/>
          <p:cNvSpPr/>
          <p:nvPr/>
        </p:nvSpPr>
        <p:spPr>
          <a:xfrm>
            <a:off x="9704621" y="2449591"/>
            <a:ext cx="3395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600" fill="norm" stroke="1" extrusionOk="0">
                <a:moveTo>
                  <a:pt x="21365" y="20329"/>
                </a:moveTo>
                <a:cubicBezTo>
                  <a:pt x="19934" y="14294"/>
                  <a:pt x="19934" y="14294"/>
                  <a:pt x="19934" y="14294"/>
                </a:cubicBezTo>
                <a:cubicBezTo>
                  <a:pt x="19934" y="953"/>
                  <a:pt x="19934" y="953"/>
                  <a:pt x="19934" y="953"/>
                </a:cubicBezTo>
                <a:cubicBezTo>
                  <a:pt x="19934" y="476"/>
                  <a:pt x="19543" y="0"/>
                  <a:pt x="19153" y="0"/>
                </a:cubicBezTo>
                <a:cubicBezTo>
                  <a:pt x="2237" y="0"/>
                  <a:pt x="2237" y="0"/>
                  <a:pt x="2237" y="0"/>
                </a:cubicBezTo>
                <a:cubicBezTo>
                  <a:pt x="1847" y="0"/>
                  <a:pt x="1587" y="476"/>
                  <a:pt x="1587" y="953"/>
                </a:cubicBezTo>
                <a:cubicBezTo>
                  <a:pt x="1587" y="14294"/>
                  <a:pt x="1587" y="14294"/>
                  <a:pt x="1587" y="14294"/>
                </a:cubicBezTo>
                <a:cubicBezTo>
                  <a:pt x="25" y="20329"/>
                  <a:pt x="25" y="20329"/>
                  <a:pt x="25" y="20329"/>
                </a:cubicBezTo>
                <a:cubicBezTo>
                  <a:pt x="-105" y="20965"/>
                  <a:pt x="285" y="21600"/>
                  <a:pt x="806" y="21600"/>
                </a:cubicBezTo>
                <a:cubicBezTo>
                  <a:pt x="20584" y="21600"/>
                  <a:pt x="20584" y="21600"/>
                  <a:pt x="20584" y="21600"/>
                </a:cubicBezTo>
                <a:cubicBezTo>
                  <a:pt x="21105" y="21600"/>
                  <a:pt x="21495" y="20965"/>
                  <a:pt x="21365" y="20329"/>
                </a:cubicBezTo>
                <a:close/>
                <a:moveTo>
                  <a:pt x="3278" y="2065"/>
                </a:moveTo>
                <a:cubicBezTo>
                  <a:pt x="18112" y="2065"/>
                  <a:pt x="18112" y="2065"/>
                  <a:pt x="18112" y="2065"/>
                </a:cubicBezTo>
                <a:cubicBezTo>
                  <a:pt x="18112" y="13341"/>
                  <a:pt x="18112" y="13341"/>
                  <a:pt x="18112" y="13341"/>
                </a:cubicBezTo>
                <a:cubicBezTo>
                  <a:pt x="3278" y="13341"/>
                  <a:pt x="3278" y="13341"/>
                  <a:pt x="3278" y="13341"/>
                </a:cubicBezTo>
                <a:lnTo>
                  <a:pt x="3278" y="2065"/>
                </a:lnTo>
                <a:close/>
                <a:moveTo>
                  <a:pt x="8743" y="19535"/>
                </a:moveTo>
                <a:cubicBezTo>
                  <a:pt x="8873" y="18424"/>
                  <a:pt x="8873" y="18424"/>
                  <a:pt x="8873" y="18424"/>
                </a:cubicBezTo>
                <a:cubicBezTo>
                  <a:pt x="12517" y="18424"/>
                  <a:pt x="12517" y="18424"/>
                  <a:pt x="12517" y="18424"/>
                </a:cubicBezTo>
                <a:cubicBezTo>
                  <a:pt x="12647" y="19535"/>
                  <a:pt x="12647" y="19535"/>
                  <a:pt x="12647" y="19535"/>
                </a:cubicBezTo>
                <a:lnTo>
                  <a:pt x="8743" y="19535"/>
                </a:lnTo>
                <a:close/>
                <a:moveTo>
                  <a:pt x="14078" y="19535"/>
                </a:moveTo>
                <a:cubicBezTo>
                  <a:pt x="13558" y="16994"/>
                  <a:pt x="13558" y="16994"/>
                  <a:pt x="13558" y="16994"/>
                </a:cubicBezTo>
                <a:cubicBezTo>
                  <a:pt x="13558" y="16835"/>
                  <a:pt x="13558" y="16835"/>
                  <a:pt x="13428" y="16835"/>
                </a:cubicBezTo>
                <a:cubicBezTo>
                  <a:pt x="7962" y="16835"/>
                  <a:pt x="7962" y="16835"/>
                  <a:pt x="7962" y="16835"/>
                </a:cubicBezTo>
                <a:cubicBezTo>
                  <a:pt x="7832" y="16835"/>
                  <a:pt x="7832" y="16835"/>
                  <a:pt x="7832" y="16994"/>
                </a:cubicBezTo>
                <a:cubicBezTo>
                  <a:pt x="7312" y="19535"/>
                  <a:pt x="7312" y="19535"/>
                  <a:pt x="7312" y="19535"/>
                </a:cubicBezTo>
                <a:cubicBezTo>
                  <a:pt x="2107" y="19535"/>
                  <a:pt x="2107" y="19535"/>
                  <a:pt x="2107" y="19535"/>
                </a:cubicBezTo>
                <a:cubicBezTo>
                  <a:pt x="3018" y="15247"/>
                  <a:pt x="3018" y="15247"/>
                  <a:pt x="3018" y="15247"/>
                </a:cubicBezTo>
                <a:cubicBezTo>
                  <a:pt x="18372" y="15247"/>
                  <a:pt x="18372" y="15247"/>
                  <a:pt x="18372" y="15247"/>
                </a:cubicBezTo>
                <a:cubicBezTo>
                  <a:pt x="19283" y="19535"/>
                  <a:pt x="19283" y="19535"/>
                  <a:pt x="19283" y="19535"/>
                </a:cubicBezTo>
                <a:lnTo>
                  <a:pt x="14078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6" name="Google Shape;2696;p69"/>
          <p:cNvSpPr/>
          <p:nvPr/>
        </p:nvSpPr>
        <p:spPr>
          <a:xfrm>
            <a:off x="10769303" y="2453486"/>
            <a:ext cx="274339" cy="27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5" h="20490" fill="norm" stroke="1" extrusionOk="0">
                <a:moveTo>
                  <a:pt x="11858" y="14387"/>
                </a:moveTo>
                <a:cubicBezTo>
                  <a:pt x="11858" y="14240"/>
                  <a:pt x="11858" y="14240"/>
                  <a:pt x="11712" y="14240"/>
                </a:cubicBezTo>
                <a:cubicBezTo>
                  <a:pt x="11712" y="14240"/>
                  <a:pt x="11712" y="14240"/>
                  <a:pt x="11567" y="14387"/>
                </a:cubicBezTo>
                <a:cubicBezTo>
                  <a:pt x="8502" y="17346"/>
                  <a:pt x="8502" y="17346"/>
                  <a:pt x="8502" y="17346"/>
                </a:cubicBezTo>
                <a:cubicBezTo>
                  <a:pt x="7042" y="18826"/>
                  <a:pt x="4561" y="18974"/>
                  <a:pt x="3102" y="17346"/>
                </a:cubicBezTo>
                <a:cubicBezTo>
                  <a:pt x="1496" y="15867"/>
                  <a:pt x="1642" y="13352"/>
                  <a:pt x="3102" y="12020"/>
                </a:cubicBezTo>
                <a:cubicBezTo>
                  <a:pt x="6167" y="8913"/>
                  <a:pt x="6167" y="8913"/>
                  <a:pt x="6167" y="8913"/>
                </a:cubicBezTo>
                <a:cubicBezTo>
                  <a:pt x="6167" y="8766"/>
                  <a:pt x="6167" y="8618"/>
                  <a:pt x="6167" y="8618"/>
                </a:cubicBezTo>
                <a:cubicBezTo>
                  <a:pt x="5145" y="7582"/>
                  <a:pt x="5145" y="7582"/>
                  <a:pt x="5145" y="7582"/>
                </a:cubicBezTo>
                <a:cubicBezTo>
                  <a:pt x="4999" y="7434"/>
                  <a:pt x="4999" y="7434"/>
                  <a:pt x="4999" y="7434"/>
                </a:cubicBezTo>
                <a:cubicBezTo>
                  <a:pt x="4853" y="7434"/>
                  <a:pt x="4853" y="7434"/>
                  <a:pt x="4707" y="7582"/>
                </a:cubicBezTo>
                <a:cubicBezTo>
                  <a:pt x="1642" y="10689"/>
                  <a:pt x="1642" y="10689"/>
                  <a:pt x="1642" y="10689"/>
                </a:cubicBezTo>
                <a:cubicBezTo>
                  <a:pt x="-547" y="12908"/>
                  <a:pt x="-547" y="16459"/>
                  <a:pt x="1642" y="18826"/>
                </a:cubicBezTo>
                <a:cubicBezTo>
                  <a:pt x="3977" y="21045"/>
                  <a:pt x="7626" y="21045"/>
                  <a:pt x="9815" y="18826"/>
                </a:cubicBezTo>
                <a:cubicBezTo>
                  <a:pt x="13026" y="15719"/>
                  <a:pt x="13026" y="15719"/>
                  <a:pt x="13026" y="15719"/>
                </a:cubicBezTo>
                <a:cubicBezTo>
                  <a:pt x="13026" y="15571"/>
                  <a:pt x="13026" y="15423"/>
                  <a:pt x="13026" y="15423"/>
                </a:cubicBezTo>
                <a:lnTo>
                  <a:pt x="11858" y="14387"/>
                </a:lnTo>
                <a:close/>
                <a:moveTo>
                  <a:pt x="18864" y="1664"/>
                </a:moveTo>
                <a:cubicBezTo>
                  <a:pt x="16529" y="-555"/>
                  <a:pt x="12880" y="-555"/>
                  <a:pt x="10691" y="1664"/>
                </a:cubicBezTo>
                <a:cubicBezTo>
                  <a:pt x="7480" y="4771"/>
                  <a:pt x="7480" y="4771"/>
                  <a:pt x="7480" y="4771"/>
                </a:cubicBezTo>
                <a:cubicBezTo>
                  <a:pt x="7480" y="4919"/>
                  <a:pt x="7480" y="4919"/>
                  <a:pt x="7480" y="4919"/>
                </a:cubicBezTo>
                <a:cubicBezTo>
                  <a:pt x="7480" y="5067"/>
                  <a:pt x="7480" y="5067"/>
                  <a:pt x="7480" y="5067"/>
                </a:cubicBezTo>
                <a:cubicBezTo>
                  <a:pt x="8648" y="6103"/>
                  <a:pt x="8648" y="6103"/>
                  <a:pt x="8648" y="6103"/>
                </a:cubicBezTo>
                <a:cubicBezTo>
                  <a:pt x="8648" y="6250"/>
                  <a:pt x="8794" y="6250"/>
                  <a:pt x="8939" y="6103"/>
                </a:cubicBezTo>
                <a:cubicBezTo>
                  <a:pt x="12004" y="3144"/>
                  <a:pt x="12004" y="3144"/>
                  <a:pt x="12004" y="3144"/>
                </a:cubicBezTo>
                <a:cubicBezTo>
                  <a:pt x="13464" y="1664"/>
                  <a:pt x="15945" y="1516"/>
                  <a:pt x="17404" y="3144"/>
                </a:cubicBezTo>
                <a:cubicBezTo>
                  <a:pt x="19010" y="4623"/>
                  <a:pt x="18864" y="7138"/>
                  <a:pt x="17404" y="8470"/>
                </a:cubicBezTo>
                <a:cubicBezTo>
                  <a:pt x="14339" y="11577"/>
                  <a:pt x="14339" y="11577"/>
                  <a:pt x="14339" y="11577"/>
                </a:cubicBezTo>
                <a:cubicBezTo>
                  <a:pt x="14339" y="11577"/>
                  <a:pt x="14339" y="11724"/>
                  <a:pt x="14339" y="11724"/>
                </a:cubicBezTo>
                <a:cubicBezTo>
                  <a:pt x="14339" y="11724"/>
                  <a:pt x="14339" y="11872"/>
                  <a:pt x="14339" y="11872"/>
                </a:cubicBezTo>
                <a:cubicBezTo>
                  <a:pt x="15361" y="12908"/>
                  <a:pt x="15361" y="12908"/>
                  <a:pt x="15361" y="12908"/>
                </a:cubicBezTo>
                <a:cubicBezTo>
                  <a:pt x="15507" y="13056"/>
                  <a:pt x="15653" y="13056"/>
                  <a:pt x="15799" y="12908"/>
                </a:cubicBezTo>
                <a:cubicBezTo>
                  <a:pt x="18864" y="9801"/>
                  <a:pt x="18864" y="9801"/>
                  <a:pt x="18864" y="9801"/>
                </a:cubicBezTo>
                <a:cubicBezTo>
                  <a:pt x="21053" y="7582"/>
                  <a:pt x="21053" y="4031"/>
                  <a:pt x="18864" y="1664"/>
                </a:cubicBezTo>
                <a:close/>
                <a:moveTo>
                  <a:pt x="12880" y="6546"/>
                </a:moveTo>
                <a:cubicBezTo>
                  <a:pt x="12880" y="6546"/>
                  <a:pt x="12734" y="6398"/>
                  <a:pt x="12734" y="6398"/>
                </a:cubicBezTo>
                <a:cubicBezTo>
                  <a:pt x="12734" y="6398"/>
                  <a:pt x="12588" y="6546"/>
                  <a:pt x="12588" y="6546"/>
                </a:cubicBezTo>
                <a:cubicBezTo>
                  <a:pt x="6458" y="12612"/>
                  <a:pt x="6458" y="12612"/>
                  <a:pt x="6458" y="12612"/>
                </a:cubicBezTo>
                <a:cubicBezTo>
                  <a:pt x="6458" y="12612"/>
                  <a:pt x="6458" y="12612"/>
                  <a:pt x="6458" y="12760"/>
                </a:cubicBezTo>
                <a:cubicBezTo>
                  <a:pt x="6458" y="12760"/>
                  <a:pt x="6458" y="12760"/>
                  <a:pt x="6458" y="12908"/>
                </a:cubicBezTo>
                <a:cubicBezTo>
                  <a:pt x="7626" y="13944"/>
                  <a:pt x="7626" y="13944"/>
                  <a:pt x="7626" y="13944"/>
                </a:cubicBezTo>
                <a:cubicBezTo>
                  <a:pt x="7626" y="13944"/>
                  <a:pt x="7772" y="13944"/>
                  <a:pt x="7918" y="13944"/>
                </a:cubicBezTo>
                <a:cubicBezTo>
                  <a:pt x="13902" y="7878"/>
                  <a:pt x="13902" y="7878"/>
                  <a:pt x="13902" y="7878"/>
                </a:cubicBezTo>
                <a:cubicBezTo>
                  <a:pt x="14048" y="7730"/>
                  <a:pt x="14048" y="7730"/>
                  <a:pt x="13902" y="7582"/>
                </a:cubicBezTo>
                <a:lnTo>
                  <a:pt x="12880" y="654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77" name="Google Shape;2697;p69"/>
          <p:cNvSpPr/>
          <p:nvPr/>
        </p:nvSpPr>
        <p:spPr>
          <a:xfrm>
            <a:off x="12800396" y="2439019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9391" y="21600"/>
                  <a:pt x="7983" y="21365"/>
                  <a:pt x="6574" y="20778"/>
                </a:cubicBezTo>
                <a:cubicBezTo>
                  <a:pt x="5283" y="20191"/>
                  <a:pt x="4109" y="19370"/>
                  <a:pt x="3170" y="18430"/>
                </a:cubicBezTo>
                <a:cubicBezTo>
                  <a:pt x="2230" y="17491"/>
                  <a:pt x="1409" y="16317"/>
                  <a:pt x="822" y="15026"/>
                </a:cubicBezTo>
                <a:cubicBezTo>
                  <a:pt x="235" y="13617"/>
                  <a:pt x="0" y="12209"/>
                  <a:pt x="0" y="10800"/>
                </a:cubicBezTo>
                <a:cubicBezTo>
                  <a:pt x="0" y="10330"/>
                  <a:pt x="352" y="10096"/>
                  <a:pt x="704" y="10096"/>
                </a:cubicBezTo>
                <a:cubicBezTo>
                  <a:pt x="1174" y="10096"/>
                  <a:pt x="1526" y="10330"/>
                  <a:pt x="1526" y="10800"/>
                </a:cubicBezTo>
                <a:cubicBezTo>
                  <a:pt x="1526" y="12091"/>
                  <a:pt x="1761" y="13265"/>
                  <a:pt x="2230" y="14439"/>
                </a:cubicBezTo>
                <a:cubicBezTo>
                  <a:pt x="2700" y="15496"/>
                  <a:pt x="3404" y="16552"/>
                  <a:pt x="4226" y="17374"/>
                </a:cubicBezTo>
                <a:cubicBezTo>
                  <a:pt x="5048" y="18196"/>
                  <a:pt x="6104" y="18900"/>
                  <a:pt x="7161" y="19370"/>
                </a:cubicBezTo>
                <a:cubicBezTo>
                  <a:pt x="8335" y="19839"/>
                  <a:pt x="9509" y="20074"/>
                  <a:pt x="10800" y="20074"/>
                </a:cubicBezTo>
                <a:cubicBezTo>
                  <a:pt x="12091" y="20074"/>
                  <a:pt x="13265" y="19839"/>
                  <a:pt x="14439" y="19370"/>
                </a:cubicBezTo>
                <a:cubicBezTo>
                  <a:pt x="15496" y="18900"/>
                  <a:pt x="16552" y="18196"/>
                  <a:pt x="17374" y="17374"/>
                </a:cubicBezTo>
                <a:cubicBezTo>
                  <a:pt x="18196" y="16552"/>
                  <a:pt x="18900" y="15496"/>
                  <a:pt x="19370" y="14439"/>
                </a:cubicBezTo>
                <a:cubicBezTo>
                  <a:pt x="19839" y="13265"/>
                  <a:pt x="20074" y="12091"/>
                  <a:pt x="20074" y="10800"/>
                </a:cubicBezTo>
                <a:cubicBezTo>
                  <a:pt x="20074" y="9509"/>
                  <a:pt x="19839" y="8335"/>
                  <a:pt x="19370" y="7161"/>
                </a:cubicBezTo>
                <a:cubicBezTo>
                  <a:pt x="18900" y="6104"/>
                  <a:pt x="18196" y="5048"/>
                  <a:pt x="17374" y="4226"/>
                </a:cubicBezTo>
                <a:cubicBezTo>
                  <a:pt x="16552" y="3404"/>
                  <a:pt x="15496" y="2700"/>
                  <a:pt x="14439" y="2230"/>
                </a:cubicBezTo>
                <a:cubicBezTo>
                  <a:pt x="13265" y="1761"/>
                  <a:pt x="12091" y="1526"/>
                  <a:pt x="10800" y="1526"/>
                </a:cubicBezTo>
                <a:cubicBezTo>
                  <a:pt x="10330" y="1526"/>
                  <a:pt x="10096" y="1174"/>
                  <a:pt x="10096" y="704"/>
                </a:cubicBezTo>
                <a:cubicBezTo>
                  <a:pt x="10096" y="352"/>
                  <a:pt x="10330" y="0"/>
                  <a:pt x="10800" y="0"/>
                </a:cubicBezTo>
                <a:cubicBezTo>
                  <a:pt x="12209" y="0"/>
                  <a:pt x="13617" y="235"/>
                  <a:pt x="15026" y="822"/>
                </a:cubicBezTo>
                <a:cubicBezTo>
                  <a:pt x="16317" y="1409"/>
                  <a:pt x="17491" y="2230"/>
                  <a:pt x="18430" y="3170"/>
                </a:cubicBezTo>
                <a:cubicBezTo>
                  <a:pt x="19370" y="4109"/>
                  <a:pt x="20191" y="5283"/>
                  <a:pt x="20778" y="6574"/>
                </a:cubicBezTo>
                <a:cubicBezTo>
                  <a:pt x="21365" y="7983"/>
                  <a:pt x="21600" y="9391"/>
                  <a:pt x="21600" y="10800"/>
                </a:cubicBezTo>
                <a:cubicBezTo>
                  <a:pt x="21600" y="12209"/>
                  <a:pt x="21365" y="13617"/>
                  <a:pt x="20778" y="15026"/>
                </a:cubicBezTo>
                <a:cubicBezTo>
                  <a:pt x="20191" y="16317"/>
                  <a:pt x="19370" y="17491"/>
                  <a:pt x="18430" y="18430"/>
                </a:cubicBezTo>
                <a:cubicBezTo>
                  <a:pt x="17491" y="19370"/>
                  <a:pt x="16317" y="20191"/>
                  <a:pt x="15026" y="20778"/>
                </a:cubicBezTo>
                <a:cubicBezTo>
                  <a:pt x="13617" y="21365"/>
                  <a:pt x="12209" y="21600"/>
                  <a:pt x="1080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280" name="Google Shape;2698;p69"/>
          <p:cNvGrpSpPr/>
          <p:nvPr/>
        </p:nvGrpSpPr>
        <p:grpSpPr>
          <a:xfrm>
            <a:off x="11694044" y="607930"/>
            <a:ext cx="331279" cy="258399"/>
            <a:chOff x="-1" y="0"/>
            <a:chExt cx="331278" cy="258398"/>
          </a:xfrm>
        </p:grpSpPr>
        <p:sp>
          <p:nvSpPr>
            <p:cNvPr id="1278" name="Google Shape;2699;p69"/>
            <p:cNvSpPr/>
            <p:nvPr/>
          </p:nvSpPr>
          <p:spPr>
            <a:xfrm>
              <a:off x="121198" y="108486"/>
              <a:ext cx="89662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fill="norm" stroke="1" extrusionOk="0">
                  <a:moveTo>
                    <a:pt x="11051" y="0"/>
                  </a:moveTo>
                  <a:cubicBezTo>
                    <a:pt x="11051" y="0"/>
                    <a:pt x="11051" y="0"/>
                    <a:pt x="11051" y="0"/>
                  </a:cubicBezTo>
                  <a:cubicBezTo>
                    <a:pt x="10549" y="0"/>
                    <a:pt x="10549" y="0"/>
                    <a:pt x="10549" y="0"/>
                  </a:cubicBezTo>
                  <a:cubicBezTo>
                    <a:pt x="10549" y="0"/>
                    <a:pt x="10549" y="0"/>
                    <a:pt x="10047" y="0"/>
                  </a:cubicBezTo>
                  <a:cubicBezTo>
                    <a:pt x="10047" y="0"/>
                    <a:pt x="10047" y="0"/>
                    <a:pt x="10047" y="0"/>
                  </a:cubicBezTo>
                  <a:cubicBezTo>
                    <a:pt x="0" y="7693"/>
                    <a:pt x="0" y="7693"/>
                    <a:pt x="0" y="7693"/>
                  </a:cubicBezTo>
                  <a:cubicBezTo>
                    <a:pt x="0" y="7693"/>
                    <a:pt x="0" y="7693"/>
                    <a:pt x="0" y="7989"/>
                  </a:cubicBezTo>
                  <a:cubicBezTo>
                    <a:pt x="0" y="7989"/>
                    <a:pt x="0" y="7989"/>
                    <a:pt x="0" y="7989"/>
                  </a:cubicBezTo>
                  <a:cubicBezTo>
                    <a:pt x="0" y="8285"/>
                    <a:pt x="0" y="8285"/>
                    <a:pt x="502" y="8285"/>
                  </a:cubicBezTo>
                  <a:cubicBezTo>
                    <a:pt x="502" y="8285"/>
                    <a:pt x="502" y="8285"/>
                    <a:pt x="502" y="8285"/>
                  </a:cubicBezTo>
                  <a:cubicBezTo>
                    <a:pt x="7033" y="8285"/>
                    <a:pt x="7033" y="8285"/>
                    <a:pt x="7033" y="8285"/>
                  </a:cubicBezTo>
                  <a:cubicBezTo>
                    <a:pt x="7033" y="21304"/>
                    <a:pt x="7033" y="21304"/>
                    <a:pt x="7033" y="21304"/>
                  </a:cubicBezTo>
                  <a:cubicBezTo>
                    <a:pt x="7033" y="21600"/>
                    <a:pt x="7535" y="21600"/>
                    <a:pt x="8037" y="21600"/>
                  </a:cubicBezTo>
                  <a:cubicBezTo>
                    <a:pt x="13060" y="21600"/>
                    <a:pt x="13060" y="21600"/>
                    <a:pt x="13060" y="21600"/>
                  </a:cubicBezTo>
                  <a:cubicBezTo>
                    <a:pt x="13563" y="21600"/>
                    <a:pt x="14065" y="21600"/>
                    <a:pt x="14065" y="21304"/>
                  </a:cubicBezTo>
                  <a:cubicBezTo>
                    <a:pt x="14065" y="8285"/>
                    <a:pt x="14065" y="8285"/>
                    <a:pt x="14065" y="8285"/>
                  </a:cubicBezTo>
                  <a:cubicBezTo>
                    <a:pt x="20595" y="8285"/>
                    <a:pt x="20595" y="8285"/>
                    <a:pt x="20595" y="8285"/>
                  </a:cubicBezTo>
                  <a:cubicBezTo>
                    <a:pt x="21098" y="8285"/>
                    <a:pt x="21600" y="7989"/>
                    <a:pt x="21098" y="7693"/>
                  </a:cubicBezTo>
                  <a:lnTo>
                    <a:pt x="110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9" name="Google Shape;2700;p69"/>
            <p:cNvSpPr/>
            <p:nvPr/>
          </p:nvSpPr>
          <p:spPr>
            <a:xfrm>
              <a:off x="-2" y="-1"/>
              <a:ext cx="331280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46" y="7400"/>
                  </a:moveTo>
                  <a:cubicBezTo>
                    <a:pt x="16952" y="3000"/>
                    <a:pt x="14081" y="0"/>
                    <a:pt x="10800" y="0"/>
                  </a:cubicBezTo>
                  <a:cubicBezTo>
                    <a:pt x="7519" y="0"/>
                    <a:pt x="4648" y="3000"/>
                    <a:pt x="3554" y="7400"/>
                  </a:cubicBezTo>
                  <a:cubicBezTo>
                    <a:pt x="1504" y="8200"/>
                    <a:pt x="0" y="11000"/>
                    <a:pt x="0" y="14400"/>
                  </a:cubicBezTo>
                  <a:cubicBezTo>
                    <a:pt x="0" y="18200"/>
                    <a:pt x="2187" y="21600"/>
                    <a:pt x="4785" y="21600"/>
                  </a:cubicBezTo>
                  <a:cubicBezTo>
                    <a:pt x="5742" y="21600"/>
                    <a:pt x="5742" y="21600"/>
                    <a:pt x="5742" y="21600"/>
                  </a:cubicBezTo>
                  <a:cubicBezTo>
                    <a:pt x="5878" y="21600"/>
                    <a:pt x="6015" y="21400"/>
                    <a:pt x="6015" y="21200"/>
                  </a:cubicBezTo>
                  <a:cubicBezTo>
                    <a:pt x="6015" y="19000"/>
                    <a:pt x="6015" y="19000"/>
                    <a:pt x="6015" y="19000"/>
                  </a:cubicBezTo>
                  <a:cubicBezTo>
                    <a:pt x="6015" y="19000"/>
                    <a:pt x="5878" y="18800"/>
                    <a:pt x="5742" y="18800"/>
                  </a:cubicBezTo>
                  <a:cubicBezTo>
                    <a:pt x="4785" y="18800"/>
                    <a:pt x="4785" y="18800"/>
                    <a:pt x="4785" y="18800"/>
                  </a:cubicBezTo>
                  <a:cubicBezTo>
                    <a:pt x="3965" y="18800"/>
                    <a:pt x="3281" y="18200"/>
                    <a:pt x="2734" y="17400"/>
                  </a:cubicBezTo>
                  <a:cubicBezTo>
                    <a:pt x="2187" y="16600"/>
                    <a:pt x="1777" y="15400"/>
                    <a:pt x="1914" y="14200"/>
                  </a:cubicBezTo>
                  <a:cubicBezTo>
                    <a:pt x="1914" y="13200"/>
                    <a:pt x="2051" y="12400"/>
                    <a:pt x="2461" y="11600"/>
                  </a:cubicBezTo>
                  <a:cubicBezTo>
                    <a:pt x="2871" y="10800"/>
                    <a:pt x="3418" y="10200"/>
                    <a:pt x="4101" y="10000"/>
                  </a:cubicBezTo>
                  <a:cubicBezTo>
                    <a:pt x="4922" y="9600"/>
                    <a:pt x="4922" y="9600"/>
                    <a:pt x="4922" y="9600"/>
                  </a:cubicBezTo>
                  <a:cubicBezTo>
                    <a:pt x="5332" y="8400"/>
                    <a:pt x="5332" y="8400"/>
                    <a:pt x="5332" y="8400"/>
                  </a:cubicBezTo>
                  <a:cubicBezTo>
                    <a:pt x="5468" y="7600"/>
                    <a:pt x="5878" y="6800"/>
                    <a:pt x="6152" y="6000"/>
                  </a:cubicBezTo>
                  <a:cubicBezTo>
                    <a:pt x="6562" y="5400"/>
                    <a:pt x="6972" y="4800"/>
                    <a:pt x="7382" y="4200"/>
                  </a:cubicBezTo>
                  <a:cubicBezTo>
                    <a:pt x="8476" y="3200"/>
                    <a:pt x="9570" y="2600"/>
                    <a:pt x="10800" y="2600"/>
                  </a:cubicBezTo>
                  <a:cubicBezTo>
                    <a:pt x="12030" y="2600"/>
                    <a:pt x="13124" y="3200"/>
                    <a:pt x="14218" y="4200"/>
                  </a:cubicBezTo>
                  <a:cubicBezTo>
                    <a:pt x="14628" y="4800"/>
                    <a:pt x="15038" y="5400"/>
                    <a:pt x="15448" y="6000"/>
                  </a:cubicBezTo>
                  <a:cubicBezTo>
                    <a:pt x="15858" y="6800"/>
                    <a:pt x="16132" y="7600"/>
                    <a:pt x="16268" y="8400"/>
                  </a:cubicBezTo>
                  <a:cubicBezTo>
                    <a:pt x="16678" y="9600"/>
                    <a:pt x="16678" y="9600"/>
                    <a:pt x="16678" y="9600"/>
                  </a:cubicBezTo>
                  <a:cubicBezTo>
                    <a:pt x="17499" y="10000"/>
                    <a:pt x="17499" y="10000"/>
                    <a:pt x="17499" y="10000"/>
                  </a:cubicBezTo>
                  <a:cubicBezTo>
                    <a:pt x="18866" y="10600"/>
                    <a:pt x="19686" y="12400"/>
                    <a:pt x="19686" y="14400"/>
                  </a:cubicBezTo>
                  <a:cubicBezTo>
                    <a:pt x="19686" y="15600"/>
                    <a:pt x="19413" y="16600"/>
                    <a:pt x="18866" y="17400"/>
                  </a:cubicBezTo>
                  <a:cubicBezTo>
                    <a:pt x="18592" y="17800"/>
                    <a:pt x="18319" y="18200"/>
                    <a:pt x="17909" y="18400"/>
                  </a:cubicBezTo>
                  <a:cubicBezTo>
                    <a:pt x="17499" y="18600"/>
                    <a:pt x="17089" y="18800"/>
                    <a:pt x="16815" y="18800"/>
                  </a:cubicBezTo>
                  <a:cubicBezTo>
                    <a:pt x="15858" y="18800"/>
                    <a:pt x="15858" y="18800"/>
                    <a:pt x="15858" y="18800"/>
                  </a:cubicBezTo>
                  <a:cubicBezTo>
                    <a:pt x="15722" y="18800"/>
                    <a:pt x="15585" y="19000"/>
                    <a:pt x="15585" y="19000"/>
                  </a:cubicBezTo>
                  <a:cubicBezTo>
                    <a:pt x="15585" y="21200"/>
                    <a:pt x="15585" y="21200"/>
                    <a:pt x="15585" y="21200"/>
                  </a:cubicBezTo>
                  <a:cubicBezTo>
                    <a:pt x="15585" y="21400"/>
                    <a:pt x="15722" y="21600"/>
                    <a:pt x="15858" y="21600"/>
                  </a:cubicBezTo>
                  <a:cubicBezTo>
                    <a:pt x="16815" y="21600"/>
                    <a:pt x="16815" y="21600"/>
                    <a:pt x="16815" y="21600"/>
                  </a:cubicBezTo>
                  <a:cubicBezTo>
                    <a:pt x="19413" y="21600"/>
                    <a:pt x="21600" y="18200"/>
                    <a:pt x="21600" y="14400"/>
                  </a:cubicBezTo>
                  <a:cubicBezTo>
                    <a:pt x="21600" y="11000"/>
                    <a:pt x="20096" y="8200"/>
                    <a:pt x="18046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81" name="Google Shape;2701;p69"/>
          <p:cNvSpPr/>
          <p:nvPr/>
        </p:nvSpPr>
        <p:spPr>
          <a:xfrm>
            <a:off x="14600888" y="578548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9" y="5815"/>
                </a:moveTo>
                <a:cubicBezTo>
                  <a:pt x="15809" y="4569"/>
                  <a:pt x="15809" y="4569"/>
                  <a:pt x="15809" y="4569"/>
                </a:cubicBezTo>
                <a:cubicBezTo>
                  <a:pt x="15809" y="4569"/>
                  <a:pt x="15809" y="4431"/>
                  <a:pt x="15652" y="4431"/>
                </a:cubicBezTo>
                <a:cubicBezTo>
                  <a:pt x="4539" y="4431"/>
                  <a:pt x="4539" y="4431"/>
                  <a:pt x="4539" y="4431"/>
                </a:cubicBezTo>
                <a:cubicBezTo>
                  <a:pt x="4539" y="4431"/>
                  <a:pt x="4383" y="4569"/>
                  <a:pt x="4383" y="4569"/>
                </a:cubicBezTo>
                <a:cubicBezTo>
                  <a:pt x="4383" y="5815"/>
                  <a:pt x="4383" y="5815"/>
                  <a:pt x="4383" y="5815"/>
                </a:cubicBezTo>
                <a:cubicBezTo>
                  <a:pt x="4383" y="5954"/>
                  <a:pt x="4539" y="6092"/>
                  <a:pt x="4539" y="6092"/>
                </a:cubicBezTo>
                <a:cubicBezTo>
                  <a:pt x="15652" y="6092"/>
                  <a:pt x="15652" y="6092"/>
                  <a:pt x="15652" y="6092"/>
                </a:cubicBezTo>
                <a:cubicBezTo>
                  <a:pt x="15809" y="6092"/>
                  <a:pt x="15809" y="5954"/>
                  <a:pt x="15809" y="5815"/>
                </a:cubicBezTo>
                <a:close/>
                <a:moveTo>
                  <a:pt x="4539" y="8031"/>
                </a:moveTo>
                <a:cubicBezTo>
                  <a:pt x="4539" y="8031"/>
                  <a:pt x="4383" y="8169"/>
                  <a:pt x="4383" y="8169"/>
                </a:cubicBezTo>
                <a:cubicBezTo>
                  <a:pt x="4383" y="9415"/>
                  <a:pt x="4383" y="9415"/>
                  <a:pt x="4383" y="9415"/>
                </a:cubicBezTo>
                <a:cubicBezTo>
                  <a:pt x="4383" y="9554"/>
                  <a:pt x="4539" y="9554"/>
                  <a:pt x="4539" y="9554"/>
                </a:cubicBezTo>
                <a:cubicBezTo>
                  <a:pt x="9861" y="9554"/>
                  <a:pt x="9861" y="9554"/>
                  <a:pt x="9861" y="9554"/>
                </a:cubicBezTo>
                <a:cubicBezTo>
                  <a:pt x="10017" y="9554"/>
                  <a:pt x="10174" y="9554"/>
                  <a:pt x="10174" y="9415"/>
                </a:cubicBezTo>
                <a:cubicBezTo>
                  <a:pt x="10174" y="8169"/>
                  <a:pt x="10174" y="8169"/>
                  <a:pt x="10174" y="8169"/>
                </a:cubicBezTo>
                <a:cubicBezTo>
                  <a:pt x="10174" y="8169"/>
                  <a:pt x="10017" y="8031"/>
                  <a:pt x="9861" y="8031"/>
                </a:cubicBezTo>
                <a:lnTo>
                  <a:pt x="4539" y="8031"/>
                </a:lnTo>
                <a:close/>
                <a:moveTo>
                  <a:pt x="15339" y="10938"/>
                </a:moveTo>
                <a:cubicBezTo>
                  <a:pt x="11896" y="10938"/>
                  <a:pt x="9235" y="13292"/>
                  <a:pt x="9235" y="16338"/>
                </a:cubicBezTo>
                <a:cubicBezTo>
                  <a:pt x="9235" y="19246"/>
                  <a:pt x="11896" y="21600"/>
                  <a:pt x="15339" y="21600"/>
                </a:cubicBezTo>
                <a:cubicBezTo>
                  <a:pt x="18783" y="21600"/>
                  <a:pt x="21600" y="19246"/>
                  <a:pt x="21600" y="16338"/>
                </a:cubicBezTo>
                <a:cubicBezTo>
                  <a:pt x="21600" y="13292"/>
                  <a:pt x="18783" y="10938"/>
                  <a:pt x="15339" y="10938"/>
                </a:cubicBezTo>
                <a:close/>
                <a:moveTo>
                  <a:pt x="18470" y="18969"/>
                </a:moveTo>
                <a:cubicBezTo>
                  <a:pt x="17687" y="19662"/>
                  <a:pt x="16591" y="20077"/>
                  <a:pt x="15339" y="20077"/>
                </a:cubicBezTo>
                <a:cubicBezTo>
                  <a:pt x="14243" y="20077"/>
                  <a:pt x="13148" y="19662"/>
                  <a:pt x="12365" y="18969"/>
                </a:cubicBezTo>
                <a:cubicBezTo>
                  <a:pt x="11426" y="18277"/>
                  <a:pt x="10957" y="17308"/>
                  <a:pt x="10957" y="16338"/>
                </a:cubicBezTo>
                <a:cubicBezTo>
                  <a:pt x="10957" y="15231"/>
                  <a:pt x="11426" y="14262"/>
                  <a:pt x="12365" y="13569"/>
                </a:cubicBezTo>
                <a:cubicBezTo>
                  <a:pt x="13148" y="12877"/>
                  <a:pt x="14243" y="12462"/>
                  <a:pt x="15339" y="12462"/>
                </a:cubicBezTo>
                <a:cubicBezTo>
                  <a:pt x="16591" y="12462"/>
                  <a:pt x="17687" y="12877"/>
                  <a:pt x="18470" y="13569"/>
                </a:cubicBezTo>
                <a:cubicBezTo>
                  <a:pt x="19252" y="14262"/>
                  <a:pt x="19722" y="15231"/>
                  <a:pt x="19722" y="16338"/>
                </a:cubicBezTo>
                <a:cubicBezTo>
                  <a:pt x="19722" y="17308"/>
                  <a:pt x="19252" y="18277"/>
                  <a:pt x="18470" y="18969"/>
                </a:cubicBezTo>
                <a:close/>
                <a:moveTo>
                  <a:pt x="14557" y="18277"/>
                </a:moveTo>
                <a:cubicBezTo>
                  <a:pt x="14557" y="18415"/>
                  <a:pt x="14557" y="18692"/>
                  <a:pt x="14713" y="18831"/>
                </a:cubicBezTo>
                <a:cubicBezTo>
                  <a:pt x="14870" y="18969"/>
                  <a:pt x="15183" y="19108"/>
                  <a:pt x="15339" y="19108"/>
                </a:cubicBezTo>
                <a:cubicBezTo>
                  <a:pt x="15652" y="19108"/>
                  <a:pt x="15809" y="18969"/>
                  <a:pt x="16122" y="18831"/>
                </a:cubicBezTo>
                <a:cubicBezTo>
                  <a:pt x="16278" y="18692"/>
                  <a:pt x="16278" y="18415"/>
                  <a:pt x="16278" y="18277"/>
                </a:cubicBezTo>
                <a:cubicBezTo>
                  <a:pt x="16278" y="18000"/>
                  <a:pt x="16278" y="17862"/>
                  <a:pt x="16122" y="17723"/>
                </a:cubicBezTo>
                <a:cubicBezTo>
                  <a:pt x="15809" y="17585"/>
                  <a:pt x="15652" y="17446"/>
                  <a:pt x="15339" y="17446"/>
                </a:cubicBezTo>
                <a:cubicBezTo>
                  <a:pt x="15183" y="17446"/>
                  <a:pt x="14870" y="17585"/>
                  <a:pt x="14713" y="17723"/>
                </a:cubicBezTo>
                <a:cubicBezTo>
                  <a:pt x="14557" y="17862"/>
                  <a:pt x="14557" y="18000"/>
                  <a:pt x="14557" y="18277"/>
                </a:cubicBezTo>
                <a:close/>
                <a:moveTo>
                  <a:pt x="14870" y="16615"/>
                </a:moveTo>
                <a:cubicBezTo>
                  <a:pt x="15965" y="16615"/>
                  <a:pt x="15965" y="16615"/>
                  <a:pt x="15965" y="16615"/>
                </a:cubicBezTo>
                <a:cubicBezTo>
                  <a:pt x="16122" y="16615"/>
                  <a:pt x="16278" y="16615"/>
                  <a:pt x="16278" y="16477"/>
                </a:cubicBezTo>
                <a:cubicBezTo>
                  <a:pt x="16278" y="13708"/>
                  <a:pt x="16278" y="13708"/>
                  <a:pt x="16278" y="13708"/>
                </a:cubicBezTo>
                <a:cubicBezTo>
                  <a:pt x="16278" y="13569"/>
                  <a:pt x="16122" y="13431"/>
                  <a:pt x="15965" y="13431"/>
                </a:cubicBezTo>
                <a:cubicBezTo>
                  <a:pt x="14870" y="13431"/>
                  <a:pt x="14870" y="13431"/>
                  <a:pt x="14870" y="13431"/>
                </a:cubicBezTo>
                <a:cubicBezTo>
                  <a:pt x="14713" y="13431"/>
                  <a:pt x="14557" y="13569"/>
                  <a:pt x="14557" y="13708"/>
                </a:cubicBezTo>
                <a:cubicBezTo>
                  <a:pt x="14557" y="16477"/>
                  <a:pt x="14557" y="16477"/>
                  <a:pt x="14557" y="16477"/>
                </a:cubicBezTo>
                <a:cubicBezTo>
                  <a:pt x="14557" y="16615"/>
                  <a:pt x="14713" y="16615"/>
                  <a:pt x="14870" y="16615"/>
                </a:cubicBezTo>
                <a:close/>
                <a:moveTo>
                  <a:pt x="8765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10246"/>
                  <a:pt x="18157" y="10246"/>
                  <a:pt x="18157" y="10246"/>
                </a:cubicBezTo>
                <a:cubicBezTo>
                  <a:pt x="18157" y="10385"/>
                  <a:pt x="18313" y="10523"/>
                  <a:pt x="18313" y="10523"/>
                </a:cubicBezTo>
                <a:cubicBezTo>
                  <a:pt x="20035" y="10523"/>
                  <a:pt x="20035" y="10523"/>
                  <a:pt x="20035" y="10523"/>
                </a:cubicBezTo>
                <a:cubicBezTo>
                  <a:pt x="20191" y="10523"/>
                  <a:pt x="20191" y="10385"/>
                  <a:pt x="20191" y="10246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765" y="21046"/>
                  <a:pt x="8765" y="21046"/>
                  <a:pt x="8765" y="21046"/>
                </a:cubicBezTo>
                <a:cubicBezTo>
                  <a:pt x="8922" y="21046"/>
                  <a:pt x="8922" y="20908"/>
                  <a:pt x="8922" y="20908"/>
                </a:cubicBezTo>
                <a:cubicBezTo>
                  <a:pt x="8922" y="19523"/>
                  <a:pt x="8922" y="19523"/>
                  <a:pt x="8922" y="19523"/>
                </a:cubicBezTo>
                <a:cubicBezTo>
                  <a:pt x="8922" y="19385"/>
                  <a:pt x="8922" y="19246"/>
                  <a:pt x="876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2" name="Google Shape;2702;p69"/>
          <p:cNvSpPr/>
          <p:nvPr/>
        </p:nvSpPr>
        <p:spPr>
          <a:xfrm>
            <a:off x="6687617" y="2455230"/>
            <a:ext cx="281925" cy="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6" y="17687"/>
                </a:moveTo>
                <a:cubicBezTo>
                  <a:pt x="19485" y="17687"/>
                  <a:pt x="19485" y="17687"/>
                  <a:pt x="19485" y="17687"/>
                </a:cubicBezTo>
                <a:cubicBezTo>
                  <a:pt x="19334" y="17687"/>
                  <a:pt x="19334" y="17843"/>
                  <a:pt x="19334" y="17843"/>
                </a:cubicBezTo>
                <a:cubicBezTo>
                  <a:pt x="19334" y="19722"/>
                  <a:pt x="19334" y="19722"/>
                  <a:pt x="19334" y="19722"/>
                </a:cubicBezTo>
                <a:cubicBezTo>
                  <a:pt x="1813" y="19722"/>
                  <a:pt x="1813" y="19722"/>
                  <a:pt x="1813" y="19722"/>
                </a:cubicBezTo>
                <a:cubicBezTo>
                  <a:pt x="1813" y="1878"/>
                  <a:pt x="1813" y="1878"/>
                  <a:pt x="1813" y="1878"/>
                </a:cubicBezTo>
                <a:cubicBezTo>
                  <a:pt x="19334" y="1878"/>
                  <a:pt x="19334" y="1878"/>
                  <a:pt x="19334" y="1878"/>
                </a:cubicBezTo>
                <a:cubicBezTo>
                  <a:pt x="19334" y="3757"/>
                  <a:pt x="19334" y="3757"/>
                  <a:pt x="19334" y="3757"/>
                </a:cubicBezTo>
                <a:cubicBezTo>
                  <a:pt x="19334" y="3757"/>
                  <a:pt x="19334" y="3913"/>
                  <a:pt x="19485" y="3913"/>
                </a:cubicBezTo>
                <a:cubicBezTo>
                  <a:pt x="20996" y="3913"/>
                  <a:pt x="20996" y="3913"/>
                  <a:pt x="20996" y="3913"/>
                </a:cubicBezTo>
                <a:cubicBezTo>
                  <a:pt x="21147" y="3913"/>
                  <a:pt x="21298" y="3757"/>
                  <a:pt x="21298" y="3757"/>
                </a:cubicBezTo>
                <a:cubicBezTo>
                  <a:pt x="21298" y="939"/>
                  <a:pt x="21298" y="939"/>
                  <a:pt x="21298" y="939"/>
                </a:cubicBezTo>
                <a:cubicBezTo>
                  <a:pt x="21298" y="313"/>
                  <a:pt x="20845" y="0"/>
                  <a:pt x="20392" y="0"/>
                </a:cubicBezTo>
                <a:cubicBezTo>
                  <a:pt x="755" y="0"/>
                  <a:pt x="755" y="0"/>
                  <a:pt x="755" y="0"/>
                </a:cubicBezTo>
                <a:cubicBezTo>
                  <a:pt x="302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302" y="21600"/>
                  <a:pt x="755" y="21600"/>
                </a:cubicBezTo>
                <a:cubicBezTo>
                  <a:pt x="20392" y="21600"/>
                  <a:pt x="20392" y="21600"/>
                  <a:pt x="20392" y="21600"/>
                </a:cubicBezTo>
                <a:cubicBezTo>
                  <a:pt x="20845" y="21600"/>
                  <a:pt x="21298" y="21287"/>
                  <a:pt x="21298" y="20661"/>
                </a:cubicBezTo>
                <a:cubicBezTo>
                  <a:pt x="21298" y="17843"/>
                  <a:pt x="21298" y="17843"/>
                  <a:pt x="21298" y="17843"/>
                </a:cubicBezTo>
                <a:cubicBezTo>
                  <a:pt x="21298" y="17843"/>
                  <a:pt x="21147" y="17687"/>
                  <a:pt x="20996" y="17687"/>
                </a:cubicBezTo>
                <a:close/>
                <a:moveTo>
                  <a:pt x="21449" y="9861"/>
                </a:moveTo>
                <a:cubicBezTo>
                  <a:pt x="12688" y="9861"/>
                  <a:pt x="12688" y="9861"/>
                  <a:pt x="12688" y="9861"/>
                </a:cubicBezTo>
                <a:cubicBezTo>
                  <a:pt x="12688" y="7670"/>
                  <a:pt x="12688" y="7670"/>
                  <a:pt x="12688" y="7670"/>
                </a:cubicBezTo>
                <a:cubicBezTo>
                  <a:pt x="12688" y="7513"/>
                  <a:pt x="12537" y="7357"/>
                  <a:pt x="12386" y="7513"/>
                </a:cubicBezTo>
                <a:cubicBezTo>
                  <a:pt x="8459" y="10643"/>
                  <a:pt x="8459" y="10643"/>
                  <a:pt x="8459" y="10643"/>
                </a:cubicBezTo>
                <a:cubicBezTo>
                  <a:pt x="8308" y="10643"/>
                  <a:pt x="8308" y="10643"/>
                  <a:pt x="8308" y="10643"/>
                </a:cubicBezTo>
                <a:cubicBezTo>
                  <a:pt x="8308" y="10800"/>
                  <a:pt x="8308" y="10800"/>
                  <a:pt x="8308" y="10800"/>
                </a:cubicBezTo>
                <a:cubicBezTo>
                  <a:pt x="8308" y="10800"/>
                  <a:pt x="8308" y="10800"/>
                  <a:pt x="8308" y="10957"/>
                </a:cubicBezTo>
                <a:cubicBezTo>
                  <a:pt x="8308" y="10957"/>
                  <a:pt x="8308" y="10957"/>
                  <a:pt x="8459" y="10957"/>
                </a:cubicBezTo>
                <a:cubicBezTo>
                  <a:pt x="12386" y="14087"/>
                  <a:pt x="12386" y="14087"/>
                  <a:pt x="12386" y="14087"/>
                </a:cubicBezTo>
                <a:cubicBezTo>
                  <a:pt x="12537" y="14243"/>
                  <a:pt x="12688" y="14087"/>
                  <a:pt x="12688" y="13930"/>
                </a:cubicBezTo>
                <a:cubicBezTo>
                  <a:pt x="12688" y="11739"/>
                  <a:pt x="12688" y="11739"/>
                  <a:pt x="12688" y="11739"/>
                </a:cubicBezTo>
                <a:cubicBezTo>
                  <a:pt x="21449" y="11739"/>
                  <a:pt x="21449" y="11739"/>
                  <a:pt x="21449" y="11739"/>
                </a:cubicBezTo>
                <a:cubicBezTo>
                  <a:pt x="21449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9" y="9861"/>
                  <a:pt x="21449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3" name="Google Shape;2703;p69"/>
          <p:cNvSpPr/>
          <p:nvPr/>
        </p:nvSpPr>
        <p:spPr>
          <a:xfrm>
            <a:off x="15563665" y="585592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74" y="17687"/>
                </a:moveTo>
                <a:cubicBezTo>
                  <a:pt x="19565" y="17687"/>
                  <a:pt x="19565" y="17687"/>
                  <a:pt x="19565" y="17687"/>
                </a:cubicBezTo>
                <a:cubicBezTo>
                  <a:pt x="19409" y="17687"/>
                  <a:pt x="19252" y="17843"/>
                  <a:pt x="19252" y="17843"/>
                </a:cubicBezTo>
                <a:cubicBezTo>
                  <a:pt x="19252" y="19722"/>
                  <a:pt x="19252" y="19722"/>
                  <a:pt x="19252" y="19722"/>
                </a:cubicBezTo>
                <a:cubicBezTo>
                  <a:pt x="2035" y="19722"/>
                  <a:pt x="2035" y="19722"/>
                  <a:pt x="2035" y="19722"/>
                </a:cubicBezTo>
                <a:cubicBezTo>
                  <a:pt x="2035" y="1878"/>
                  <a:pt x="2035" y="1878"/>
                  <a:pt x="2035" y="1878"/>
                </a:cubicBezTo>
                <a:cubicBezTo>
                  <a:pt x="19252" y="1878"/>
                  <a:pt x="19252" y="1878"/>
                  <a:pt x="19252" y="1878"/>
                </a:cubicBezTo>
                <a:cubicBezTo>
                  <a:pt x="19252" y="3757"/>
                  <a:pt x="19252" y="3757"/>
                  <a:pt x="19252" y="3757"/>
                </a:cubicBezTo>
                <a:cubicBezTo>
                  <a:pt x="19252" y="3757"/>
                  <a:pt x="19409" y="3913"/>
                  <a:pt x="19565" y="3913"/>
                </a:cubicBezTo>
                <a:cubicBezTo>
                  <a:pt x="20974" y="3913"/>
                  <a:pt x="20974" y="3913"/>
                  <a:pt x="20974" y="3913"/>
                </a:cubicBezTo>
                <a:cubicBezTo>
                  <a:pt x="21130" y="3913"/>
                  <a:pt x="21287" y="3757"/>
                  <a:pt x="21287" y="3757"/>
                </a:cubicBezTo>
                <a:cubicBezTo>
                  <a:pt x="21287" y="939"/>
                  <a:pt x="21287" y="939"/>
                  <a:pt x="21287" y="939"/>
                </a:cubicBezTo>
                <a:cubicBezTo>
                  <a:pt x="21287" y="313"/>
                  <a:pt x="20817" y="0"/>
                  <a:pt x="20348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470" y="21600"/>
                  <a:pt x="939" y="21600"/>
                </a:cubicBezTo>
                <a:cubicBezTo>
                  <a:pt x="20348" y="21600"/>
                  <a:pt x="20348" y="21600"/>
                  <a:pt x="20348" y="21600"/>
                </a:cubicBezTo>
                <a:cubicBezTo>
                  <a:pt x="20817" y="21600"/>
                  <a:pt x="21130" y="21287"/>
                  <a:pt x="21130" y="20661"/>
                </a:cubicBezTo>
                <a:cubicBezTo>
                  <a:pt x="21130" y="17843"/>
                  <a:pt x="21130" y="17843"/>
                  <a:pt x="21130" y="17843"/>
                </a:cubicBezTo>
                <a:cubicBezTo>
                  <a:pt x="21130" y="17843"/>
                  <a:pt x="21130" y="17687"/>
                  <a:pt x="20974" y="17687"/>
                </a:cubicBezTo>
                <a:close/>
                <a:moveTo>
                  <a:pt x="21443" y="10643"/>
                </a:moveTo>
                <a:cubicBezTo>
                  <a:pt x="17530" y="7513"/>
                  <a:pt x="17530" y="7513"/>
                  <a:pt x="17530" y="7513"/>
                </a:cubicBezTo>
                <a:cubicBezTo>
                  <a:pt x="17530" y="7357"/>
                  <a:pt x="17217" y="7513"/>
                  <a:pt x="17217" y="7670"/>
                </a:cubicBezTo>
                <a:cubicBezTo>
                  <a:pt x="17217" y="9861"/>
                  <a:pt x="17217" y="9861"/>
                  <a:pt x="17217" y="9861"/>
                </a:cubicBezTo>
                <a:cubicBezTo>
                  <a:pt x="8609" y="9861"/>
                  <a:pt x="8609" y="9861"/>
                  <a:pt x="8609" y="9861"/>
                </a:cubicBezTo>
                <a:cubicBezTo>
                  <a:pt x="8452" y="9861"/>
                  <a:pt x="8452" y="9861"/>
                  <a:pt x="8452" y="10017"/>
                </a:cubicBezTo>
                <a:cubicBezTo>
                  <a:pt x="8452" y="11583"/>
                  <a:pt x="8452" y="11583"/>
                  <a:pt x="8452" y="11583"/>
                </a:cubicBezTo>
                <a:cubicBezTo>
                  <a:pt x="8452" y="11739"/>
                  <a:pt x="8452" y="11739"/>
                  <a:pt x="8609" y="11739"/>
                </a:cubicBezTo>
                <a:cubicBezTo>
                  <a:pt x="17217" y="11739"/>
                  <a:pt x="17217" y="11739"/>
                  <a:pt x="17217" y="11739"/>
                </a:cubicBezTo>
                <a:cubicBezTo>
                  <a:pt x="17217" y="13930"/>
                  <a:pt x="17217" y="13930"/>
                  <a:pt x="17217" y="13930"/>
                </a:cubicBezTo>
                <a:cubicBezTo>
                  <a:pt x="17217" y="14087"/>
                  <a:pt x="17530" y="14243"/>
                  <a:pt x="17530" y="14087"/>
                </a:cubicBezTo>
                <a:cubicBezTo>
                  <a:pt x="21443" y="10957"/>
                  <a:pt x="21443" y="10957"/>
                  <a:pt x="21443" y="10957"/>
                </a:cubicBezTo>
                <a:cubicBezTo>
                  <a:pt x="21600" y="10957"/>
                  <a:pt x="21600" y="10957"/>
                  <a:pt x="21600" y="1095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43"/>
                </a:cubicBezTo>
                <a:cubicBezTo>
                  <a:pt x="21600" y="10643"/>
                  <a:pt x="21600" y="10643"/>
                  <a:pt x="21443" y="106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4" name="Google Shape;2704;p69"/>
          <p:cNvSpPr/>
          <p:nvPr/>
        </p:nvSpPr>
        <p:spPr>
          <a:xfrm>
            <a:off x="9696023" y="1529913"/>
            <a:ext cx="287119" cy="27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3" h="20491" fill="norm" stroke="1" extrusionOk="0">
                <a:moveTo>
                  <a:pt x="18758" y="1664"/>
                </a:moveTo>
                <a:cubicBezTo>
                  <a:pt x="16485" y="-555"/>
                  <a:pt x="12932" y="-555"/>
                  <a:pt x="10658" y="1664"/>
                </a:cubicBezTo>
                <a:cubicBezTo>
                  <a:pt x="8100" y="4327"/>
                  <a:pt x="8100" y="4327"/>
                  <a:pt x="8100" y="4327"/>
                </a:cubicBezTo>
                <a:cubicBezTo>
                  <a:pt x="9379" y="5659"/>
                  <a:pt x="9379" y="5659"/>
                  <a:pt x="9379" y="5659"/>
                </a:cubicBezTo>
                <a:cubicBezTo>
                  <a:pt x="11937" y="3144"/>
                  <a:pt x="11937" y="3144"/>
                  <a:pt x="11937" y="3144"/>
                </a:cubicBezTo>
                <a:cubicBezTo>
                  <a:pt x="13358" y="1664"/>
                  <a:pt x="15774" y="1516"/>
                  <a:pt x="17479" y="3144"/>
                </a:cubicBezTo>
                <a:cubicBezTo>
                  <a:pt x="19043" y="4623"/>
                  <a:pt x="18900" y="7138"/>
                  <a:pt x="17479" y="8470"/>
                </a:cubicBezTo>
                <a:cubicBezTo>
                  <a:pt x="14779" y="11133"/>
                  <a:pt x="14779" y="11133"/>
                  <a:pt x="14779" y="11133"/>
                </a:cubicBezTo>
                <a:cubicBezTo>
                  <a:pt x="16200" y="12464"/>
                  <a:pt x="16200" y="12464"/>
                  <a:pt x="16200" y="12464"/>
                </a:cubicBezTo>
                <a:cubicBezTo>
                  <a:pt x="18758" y="9801"/>
                  <a:pt x="18758" y="9801"/>
                  <a:pt x="18758" y="9801"/>
                </a:cubicBezTo>
                <a:cubicBezTo>
                  <a:pt x="21032" y="7582"/>
                  <a:pt x="21032" y="4031"/>
                  <a:pt x="18758" y="1664"/>
                </a:cubicBezTo>
                <a:close/>
                <a:moveTo>
                  <a:pt x="8527" y="17346"/>
                </a:moveTo>
                <a:cubicBezTo>
                  <a:pt x="7106" y="18826"/>
                  <a:pt x="4690" y="18974"/>
                  <a:pt x="2985" y="17346"/>
                </a:cubicBezTo>
                <a:cubicBezTo>
                  <a:pt x="1421" y="15867"/>
                  <a:pt x="1564" y="13352"/>
                  <a:pt x="2985" y="12020"/>
                </a:cubicBezTo>
                <a:cubicBezTo>
                  <a:pt x="5685" y="9357"/>
                  <a:pt x="5685" y="9357"/>
                  <a:pt x="5685" y="9357"/>
                </a:cubicBezTo>
                <a:cubicBezTo>
                  <a:pt x="4264" y="8026"/>
                  <a:pt x="4264" y="8026"/>
                  <a:pt x="4264" y="8026"/>
                </a:cubicBezTo>
                <a:cubicBezTo>
                  <a:pt x="1706" y="10689"/>
                  <a:pt x="1706" y="10689"/>
                  <a:pt x="1706" y="10689"/>
                </a:cubicBezTo>
                <a:cubicBezTo>
                  <a:pt x="-568" y="12908"/>
                  <a:pt x="-568" y="16459"/>
                  <a:pt x="1706" y="18826"/>
                </a:cubicBezTo>
                <a:cubicBezTo>
                  <a:pt x="3979" y="21045"/>
                  <a:pt x="7532" y="21045"/>
                  <a:pt x="9806" y="18826"/>
                </a:cubicBezTo>
                <a:cubicBezTo>
                  <a:pt x="12364" y="16163"/>
                  <a:pt x="12364" y="16163"/>
                  <a:pt x="12364" y="16163"/>
                </a:cubicBezTo>
                <a:cubicBezTo>
                  <a:pt x="11085" y="14831"/>
                  <a:pt x="11085" y="14831"/>
                  <a:pt x="11085" y="14831"/>
                </a:cubicBezTo>
                <a:lnTo>
                  <a:pt x="8527" y="17346"/>
                </a:lnTo>
                <a:close/>
                <a:moveTo>
                  <a:pt x="3553" y="2256"/>
                </a:moveTo>
                <a:cubicBezTo>
                  <a:pt x="3553" y="2108"/>
                  <a:pt x="3411" y="2108"/>
                  <a:pt x="3411" y="2108"/>
                </a:cubicBezTo>
                <a:cubicBezTo>
                  <a:pt x="3269" y="2108"/>
                  <a:pt x="3269" y="2108"/>
                  <a:pt x="3269" y="2256"/>
                </a:cubicBezTo>
                <a:cubicBezTo>
                  <a:pt x="2132" y="3292"/>
                  <a:pt x="2132" y="3292"/>
                  <a:pt x="2132" y="3292"/>
                </a:cubicBezTo>
                <a:cubicBezTo>
                  <a:pt x="2132" y="3292"/>
                  <a:pt x="2132" y="3292"/>
                  <a:pt x="2132" y="3440"/>
                </a:cubicBezTo>
                <a:cubicBezTo>
                  <a:pt x="2132" y="3440"/>
                  <a:pt x="2132" y="3587"/>
                  <a:pt x="2132" y="3587"/>
                </a:cubicBezTo>
                <a:cubicBezTo>
                  <a:pt x="16911" y="18234"/>
                  <a:pt x="16911" y="18234"/>
                  <a:pt x="16911" y="18234"/>
                </a:cubicBezTo>
                <a:cubicBezTo>
                  <a:pt x="17053" y="18382"/>
                  <a:pt x="17195" y="18382"/>
                  <a:pt x="17195" y="18234"/>
                </a:cubicBezTo>
                <a:cubicBezTo>
                  <a:pt x="18332" y="17198"/>
                  <a:pt x="18332" y="17198"/>
                  <a:pt x="18332" y="17198"/>
                </a:cubicBezTo>
                <a:cubicBezTo>
                  <a:pt x="18332" y="17198"/>
                  <a:pt x="18332" y="17050"/>
                  <a:pt x="18332" y="16903"/>
                </a:cubicBezTo>
                <a:lnTo>
                  <a:pt x="3553" y="2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5" name="Google Shape;2705;p69"/>
          <p:cNvSpPr/>
          <p:nvPr/>
        </p:nvSpPr>
        <p:spPr>
          <a:xfrm>
            <a:off x="8683749" y="2439019"/>
            <a:ext cx="303070" cy="30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3" fill="norm" stroke="1" extrusionOk="0"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5850" y="14400"/>
                  <a:pt x="5850" y="14400"/>
                  <a:pt x="5850" y="14400"/>
                </a:cubicBezTo>
                <a:cubicBezTo>
                  <a:pt x="4200" y="12600"/>
                  <a:pt x="4200" y="12600"/>
                  <a:pt x="4200" y="12600"/>
                </a:cubicBezTo>
                <a:cubicBezTo>
                  <a:pt x="4050" y="12600"/>
                  <a:pt x="4050" y="12600"/>
                  <a:pt x="4050" y="12600"/>
                </a:cubicBezTo>
                <a:cubicBezTo>
                  <a:pt x="3900" y="12600"/>
                  <a:pt x="3900" y="12600"/>
                  <a:pt x="3750" y="12600"/>
                </a:cubicBezTo>
                <a:cubicBezTo>
                  <a:pt x="2700" y="13800"/>
                  <a:pt x="2700" y="13800"/>
                  <a:pt x="2700" y="13800"/>
                </a:cubicBezTo>
                <a:cubicBezTo>
                  <a:pt x="2700" y="13800"/>
                  <a:pt x="2700" y="13800"/>
                  <a:pt x="2700" y="13950"/>
                </a:cubicBezTo>
                <a:cubicBezTo>
                  <a:pt x="2700" y="13950"/>
                  <a:pt x="2700" y="13950"/>
                  <a:pt x="2700" y="14100"/>
                </a:cubicBezTo>
                <a:cubicBezTo>
                  <a:pt x="4500" y="15750"/>
                  <a:pt x="4500" y="15750"/>
                  <a:pt x="4500" y="15750"/>
                </a:cubicBezTo>
                <a:cubicBezTo>
                  <a:pt x="3150" y="16950"/>
                  <a:pt x="3150" y="16950"/>
                  <a:pt x="3150" y="16950"/>
                </a:cubicBezTo>
                <a:cubicBezTo>
                  <a:pt x="1500" y="15300"/>
                  <a:pt x="1500" y="15300"/>
                  <a:pt x="1500" y="15300"/>
                </a:cubicBezTo>
                <a:cubicBezTo>
                  <a:pt x="1500" y="15150"/>
                  <a:pt x="1500" y="15150"/>
                  <a:pt x="1350" y="15150"/>
                </a:cubicBezTo>
                <a:cubicBezTo>
                  <a:pt x="1350" y="15150"/>
                  <a:pt x="1200" y="15150"/>
                  <a:pt x="1200" y="15300"/>
                </a:cubicBezTo>
                <a:cubicBezTo>
                  <a:pt x="150" y="16350"/>
                  <a:pt x="150" y="16350"/>
                  <a:pt x="150" y="16350"/>
                </a:cubicBezTo>
                <a:cubicBezTo>
                  <a:pt x="150" y="16350"/>
                  <a:pt x="150" y="16500"/>
                  <a:pt x="150" y="16500"/>
                </a:cubicBezTo>
                <a:cubicBezTo>
                  <a:pt x="150" y="16500"/>
                  <a:pt x="150" y="16650"/>
                  <a:pt x="150" y="16650"/>
                </a:cubicBezTo>
                <a:cubicBezTo>
                  <a:pt x="1800" y="18300"/>
                  <a:pt x="1800" y="18300"/>
                  <a:pt x="1800" y="183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6" name="Google Shape;2706;p69"/>
          <p:cNvSpPr/>
          <p:nvPr/>
        </p:nvSpPr>
        <p:spPr>
          <a:xfrm>
            <a:off x="14740145" y="2459426"/>
            <a:ext cx="281926" cy="26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18" y="0"/>
                </a:moveTo>
                <a:cubicBezTo>
                  <a:pt x="13812" y="0"/>
                  <a:pt x="13812" y="0"/>
                  <a:pt x="13812" y="0"/>
                </a:cubicBezTo>
                <a:cubicBezTo>
                  <a:pt x="13665" y="0"/>
                  <a:pt x="13665" y="0"/>
                  <a:pt x="13665" y="154"/>
                </a:cubicBezTo>
                <a:cubicBezTo>
                  <a:pt x="13665" y="1697"/>
                  <a:pt x="13665" y="1697"/>
                  <a:pt x="13665" y="1697"/>
                </a:cubicBezTo>
                <a:cubicBezTo>
                  <a:pt x="13665" y="1697"/>
                  <a:pt x="13665" y="1851"/>
                  <a:pt x="13812" y="1851"/>
                </a:cubicBezTo>
                <a:cubicBezTo>
                  <a:pt x="18220" y="1851"/>
                  <a:pt x="18220" y="1851"/>
                  <a:pt x="18220" y="1851"/>
                </a:cubicBezTo>
                <a:cubicBezTo>
                  <a:pt x="12637" y="7406"/>
                  <a:pt x="12637" y="7406"/>
                  <a:pt x="12637" y="7406"/>
                </a:cubicBezTo>
                <a:cubicBezTo>
                  <a:pt x="11314" y="6326"/>
                  <a:pt x="9698" y="5709"/>
                  <a:pt x="7935" y="5709"/>
                </a:cubicBezTo>
                <a:cubicBezTo>
                  <a:pt x="5731" y="5709"/>
                  <a:pt x="3820" y="6480"/>
                  <a:pt x="2204" y="8023"/>
                </a:cubicBezTo>
                <a:cubicBezTo>
                  <a:pt x="735" y="9566"/>
                  <a:pt x="0" y="11571"/>
                  <a:pt x="0" y="13731"/>
                </a:cubicBezTo>
                <a:cubicBezTo>
                  <a:pt x="0" y="15891"/>
                  <a:pt x="735" y="17897"/>
                  <a:pt x="2204" y="19286"/>
                </a:cubicBezTo>
                <a:cubicBezTo>
                  <a:pt x="3820" y="20829"/>
                  <a:pt x="5731" y="21600"/>
                  <a:pt x="7935" y="21600"/>
                </a:cubicBezTo>
                <a:cubicBezTo>
                  <a:pt x="9992" y="21600"/>
                  <a:pt x="11902" y="20829"/>
                  <a:pt x="13518" y="19286"/>
                </a:cubicBezTo>
                <a:cubicBezTo>
                  <a:pt x="14988" y="17897"/>
                  <a:pt x="15869" y="15891"/>
                  <a:pt x="15869" y="13731"/>
                </a:cubicBezTo>
                <a:cubicBezTo>
                  <a:pt x="15869" y="11880"/>
                  <a:pt x="15282" y="10183"/>
                  <a:pt x="14106" y="8794"/>
                </a:cubicBezTo>
                <a:cubicBezTo>
                  <a:pt x="19690" y="3240"/>
                  <a:pt x="19690" y="3240"/>
                  <a:pt x="19690" y="3240"/>
                </a:cubicBezTo>
                <a:cubicBezTo>
                  <a:pt x="19690" y="7714"/>
                  <a:pt x="19690" y="7714"/>
                  <a:pt x="19690" y="7714"/>
                </a:cubicBezTo>
                <a:cubicBezTo>
                  <a:pt x="19690" y="7869"/>
                  <a:pt x="19690" y="7869"/>
                  <a:pt x="19837" y="7869"/>
                </a:cubicBezTo>
                <a:cubicBezTo>
                  <a:pt x="21306" y="7869"/>
                  <a:pt x="21306" y="7869"/>
                  <a:pt x="21306" y="7869"/>
                </a:cubicBezTo>
                <a:cubicBezTo>
                  <a:pt x="21453" y="7869"/>
                  <a:pt x="21600" y="7869"/>
                  <a:pt x="21600" y="7714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159" y="0"/>
                  <a:pt x="20718" y="0"/>
                </a:cubicBezTo>
                <a:close/>
                <a:moveTo>
                  <a:pt x="7935" y="19594"/>
                </a:moveTo>
                <a:cubicBezTo>
                  <a:pt x="4702" y="19594"/>
                  <a:pt x="2057" y="16971"/>
                  <a:pt x="2057" y="13731"/>
                </a:cubicBezTo>
                <a:cubicBezTo>
                  <a:pt x="2057" y="10491"/>
                  <a:pt x="4702" y="7869"/>
                  <a:pt x="7935" y="7869"/>
                </a:cubicBezTo>
                <a:cubicBezTo>
                  <a:pt x="11020" y="7869"/>
                  <a:pt x="13665" y="10491"/>
                  <a:pt x="13665" y="13731"/>
                </a:cubicBezTo>
                <a:cubicBezTo>
                  <a:pt x="13665" y="16971"/>
                  <a:pt x="11020" y="19594"/>
                  <a:pt x="7935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7" name="Google Shape;2707;p69"/>
          <p:cNvSpPr/>
          <p:nvPr/>
        </p:nvSpPr>
        <p:spPr>
          <a:xfrm>
            <a:off x="13661899" y="578548"/>
            <a:ext cx="281925" cy="34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37" y="5870"/>
                </a:moveTo>
                <a:cubicBezTo>
                  <a:pt x="4263" y="5870"/>
                  <a:pt x="4689" y="5635"/>
                  <a:pt x="4689" y="5165"/>
                </a:cubicBezTo>
                <a:cubicBezTo>
                  <a:pt x="4689" y="704"/>
                  <a:pt x="4689" y="704"/>
                  <a:pt x="4689" y="704"/>
                </a:cubicBezTo>
                <a:cubicBezTo>
                  <a:pt x="4689" y="352"/>
                  <a:pt x="4263" y="0"/>
                  <a:pt x="3837" y="0"/>
                </a:cubicBezTo>
                <a:cubicBezTo>
                  <a:pt x="3268" y="0"/>
                  <a:pt x="2842" y="352"/>
                  <a:pt x="2842" y="704"/>
                </a:cubicBezTo>
                <a:cubicBezTo>
                  <a:pt x="2842" y="5165"/>
                  <a:pt x="2842" y="5165"/>
                  <a:pt x="2842" y="5165"/>
                </a:cubicBezTo>
                <a:cubicBezTo>
                  <a:pt x="2842" y="5635"/>
                  <a:pt x="3268" y="5870"/>
                  <a:pt x="3837" y="5870"/>
                </a:cubicBezTo>
                <a:close/>
                <a:moveTo>
                  <a:pt x="19753" y="8922"/>
                </a:moveTo>
                <a:cubicBezTo>
                  <a:pt x="16626" y="8922"/>
                  <a:pt x="16626" y="8922"/>
                  <a:pt x="16626" y="8922"/>
                </a:cubicBezTo>
                <a:cubicBezTo>
                  <a:pt x="16626" y="8100"/>
                  <a:pt x="15774" y="7396"/>
                  <a:pt x="14779" y="7396"/>
                </a:cubicBezTo>
                <a:cubicBezTo>
                  <a:pt x="1847" y="7396"/>
                  <a:pt x="1847" y="7396"/>
                  <a:pt x="1847" y="7396"/>
                </a:cubicBezTo>
                <a:cubicBezTo>
                  <a:pt x="853" y="7396"/>
                  <a:pt x="0" y="8100"/>
                  <a:pt x="0" y="8922"/>
                </a:cubicBezTo>
                <a:cubicBezTo>
                  <a:pt x="0" y="14204"/>
                  <a:pt x="0" y="14204"/>
                  <a:pt x="0" y="14204"/>
                </a:cubicBezTo>
                <a:cubicBezTo>
                  <a:pt x="0" y="14322"/>
                  <a:pt x="0" y="14322"/>
                  <a:pt x="0" y="14439"/>
                </a:cubicBezTo>
                <a:cubicBezTo>
                  <a:pt x="0" y="14557"/>
                  <a:pt x="0" y="14674"/>
                  <a:pt x="0" y="14791"/>
                </a:cubicBezTo>
                <a:cubicBezTo>
                  <a:pt x="0" y="18548"/>
                  <a:pt x="3695" y="21600"/>
                  <a:pt x="8242" y="21600"/>
                </a:cubicBezTo>
                <a:cubicBezTo>
                  <a:pt x="12505" y="21600"/>
                  <a:pt x="15916" y="19135"/>
                  <a:pt x="16484" y="15848"/>
                </a:cubicBezTo>
                <a:cubicBezTo>
                  <a:pt x="19753" y="15848"/>
                  <a:pt x="19753" y="15848"/>
                  <a:pt x="19753" y="15848"/>
                </a:cubicBezTo>
                <a:cubicBezTo>
                  <a:pt x="20889" y="15848"/>
                  <a:pt x="21600" y="15261"/>
                  <a:pt x="21600" y="14322"/>
                </a:cubicBezTo>
                <a:cubicBezTo>
                  <a:pt x="21600" y="10448"/>
                  <a:pt x="21600" y="10448"/>
                  <a:pt x="21600" y="10448"/>
                </a:cubicBezTo>
                <a:cubicBezTo>
                  <a:pt x="21600" y="9626"/>
                  <a:pt x="20889" y="8922"/>
                  <a:pt x="19753" y="8922"/>
                </a:cubicBezTo>
                <a:close/>
                <a:moveTo>
                  <a:pt x="14779" y="14322"/>
                </a:moveTo>
                <a:cubicBezTo>
                  <a:pt x="14779" y="14322"/>
                  <a:pt x="14779" y="14322"/>
                  <a:pt x="14779" y="14322"/>
                </a:cubicBezTo>
                <a:cubicBezTo>
                  <a:pt x="14779" y="14557"/>
                  <a:pt x="14779" y="14674"/>
                  <a:pt x="14779" y="14791"/>
                </a:cubicBezTo>
                <a:cubicBezTo>
                  <a:pt x="14779" y="17726"/>
                  <a:pt x="11937" y="20074"/>
                  <a:pt x="8242" y="20074"/>
                </a:cubicBezTo>
                <a:cubicBezTo>
                  <a:pt x="4689" y="20074"/>
                  <a:pt x="1847" y="17726"/>
                  <a:pt x="1847" y="14791"/>
                </a:cubicBezTo>
                <a:cubicBezTo>
                  <a:pt x="1847" y="14674"/>
                  <a:pt x="1847" y="14557"/>
                  <a:pt x="1847" y="14322"/>
                </a:cubicBezTo>
                <a:cubicBezTo>
                  <a:pt x="1847" y="14322"/>
                  <a:pt x="1847" y="14322"/>
                  <a:pt x="1847" y="14322"/>
                </a:cubicBezTo>
                <a:cubicBezTo>
                  <a:pt x="1847" y="8922"/>
                  <a:pt x="1847" y="8922"/>
                  <a:pt x="1847" y="8922"/>
                </a:cubicBezTo>
                <a:cubicBezTo>
                  <a:pt x="14779" y="8922"/>
                  <a:pt x="14779" y="8922"/>
                  <a:pt x="14779" y="8922"/>
                </a:cubicBezTo>
                <a:lnTo>
                  <a:pt x="14779" y="14322"/>
                </a:lnTo>
                <a:close/>
                <a:moveTo>
                  <a:pt x="19753" y="14204"/>
                </a:moveTo>
                <a:cubicBezTo>
                  <a:pt x="16911" y="14204"/>
                  <a:pt x="16911" y="14204"/>
                  <a:pt x="16911" y="14204"/>
                </a:cubicBezTo>
                <a:cubicBezTo>
                  <a:pt x="16911" y="10448"/>
                  <a:pt x="16911" y="10448"/>
                  <a:pt x="16911" y="10448"/>
                </a:cubicBezTo>
                <a:cubicBezTo>
                  <a:pt x="19753" y="10448"/>
                  <a:pt x="19753" y="10448"/>
                  <a:pt x="19753" y="10448"/>
                </a:cubicBezTo>
                <a:lnTo>
                  <a:pt x="19753" y="14204"/>
                </a:lnTo>
                <a:close/>
                <a:moveTo>
                  <a:pt x="12647" y="5870"/>
                </a:moveTo>
                <a:cubicBezTo>
                  <a:pt x="13074" y="5870"/>
                  <a:pt x="13500" y="5635"/>
                  <a:pt x="13500" y="5165"/>
                </a:cubicBezTo>
                <a:cubicBezTo>
                  <a:pt x="13500" y="704"/>
                  <a:pt x="13500" y="704"/>
                  <a:pt x="13500" y="704"/>
                </a:cubicBezTo>
                <a:cubicBezTo>
                  <a:pt x="13500" y="352"/>
                  <a:pt x="13074" y="0"/>
                  <a:pt x="12647" y="0"/>
                </a:cubicBezTo>
                <a:cubicBezTo>
                  <a:pt x="12079" y="0"/>
                  <a:pt x="11653" y="352"/>
                  <a:pt x="11653" y="704"/>
                </a:cubicBezTo>
                <a:cubicBezTo>
                  <a:pt x="11653" y="5165"/>
                  <a:pt x="11653" y="5165"/>
                  <a:pt x="11653" y="5165"/>
                </a:cubicBezTo>
                <a:cubicBezTo>
                  <a:pt x="11653" y="5635"/>
                  <a:pt x="12079" y="5870"/>
                  <a:pt x="12647" y="5870"/>
                </a:cubicBezTo>
                <a:close/>
                <a:moveTo>
                  <a:pt x="8100" y="5870"/>
                </a:moveTo>
                <a:cubicBezTo>
                  <a:pt x="8668" y="5870"/>
                  <a:pt x="9095" y="5635"/>
                  <a:pt x="9095" y="5165"/>
                </a:cubicBezTo>
                <a:cubicBezTo>
                  <a:pt x="9095" y="704"/>
                  <a:pt x="9095" y="704"/>
                  <a:pt x="9095" y="704"/>
                </a:cubicBezTo>
                <a:cubicBezTo>
                  <a:pt x="9095" y="352"/>
                  <a:pt x="8668" y="0"/>
                  <a:pt x="8100" y="0"/>
                </a:cubicBezTo>
                <a:cubicBezTo>
                  <a:pt x="7674" y="0"/>
                  <a:pt x="7247" y="352"/>
                  <a:pt x="7247" y="704"/>
                </a:cubicBezTo>
                <a:cubicBezTo>
                  <a:pt x="7247" y="5165"/>
                  <a:pt x="7247" y="5165"/>
                  <a:pt x="7247" y="5165"/>
                </a:cubicBezTo>
                <a:cubicBezTo>
                  <a:pt x="7247" y="5635"/>
                  <a:pt x="7674" y="5870"/>
                  <a:pt x="8100" y="58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8" name="Google Shape;2708;p69"/>
          <p:cNvSpPr/>
          <p:nvPr/>
        </p:nvSpPr>
        <p:spPr>
          <a:xfrm>
            <a:off x="6687617" y="1517977"/>
            <a:ext cx="30306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0932" y="6885"/>
                </a:moveTo>
                <a:cubicBezTo>
                  <a:pt x="12249" y="6885"/>
                  <a:pt x="13039" y="7695"/>
                  <a:pt x="13171" y="8910"/>
                </a:cubicBezTo>
                <a:cubicBezTo>
                  <a:pt x="13171" y="9045"/>
                  <a:pt x="13302" y="9045"/>
                  <a:pt x="13434" y="9045"/>
                </a:cubicBezTo>
                <a:cubicBezTo>
                  <a:pt x="14751" y="9045"/>
                  <a:pt x="14751" y="9045"/>
                  <a:pt x="14751" y="9045"/>
                </a:cubicBezTo>
                <a:cubicBezTo>
                  <a:pt x="14751" y="9045"/>
                  <a:pt x="14883" y="9045"/>
                  <a:pt x="14883" y="9045"/>
                </a:cubicBezTo>
                <a:cubicBezTo>
                  <a:pt x="14883" y="6885"/>
                  <a:pt x="13171" y="5400"/>
                  <a:pt x="10932" y="5400"/>
                </a:cubicBezTo>
                <a:cubicBezTo>
                  <a:pt x="8298" y="5400"/>
                  <a:pt x="6717" y="7155"/>
                  <a:pt x="6717" y="10125"/>
                </a:cubicBezTo>
                <a:cubicBezTo>
                  <a:pt x="6717" y="11475"/>
                  <a:pt x="6717" y="11475"/>
                  <a:pt x="6717" y="11475"/>
                </a:cubicBezTo>
                <a:cubicBezTo>
                  <a:pt x="6717" y="14445"/>
                  <a:pt x="8298" y="16200"/>
                  <a:pt x="10932" y="16200"/>
                </a:cubicBezTo>
                <a:cubicBezTo>
                  <a:pt x="13171" y="16200"/>
                  <a:pt x="14883" y="14715"/>
                  <a:pt x="14883" y="12690"/>
                </a:cubicBezTo>
                <a:cubicBezTo>
                  <a:pt x="14883" y="12690"/>
                  <a:pt x="14751" y="12690"/>
                  <a:pt x="14751" y="12690"/>
                </a:cubicBezTo>
                <a:cubicBezTo>
                  <a:pt x="13434" y="12690"/>
                  <a:pt x="13434" y="12690"/>
                  <a:pt x="13434" y="12690"/>
                </a:cubicBezTo>
                <a:cubicBezTo>
                  <a:pt x="13302" y="12690"/>
                  <a:pt x="13171" y="12690"/>
                  <a:pt x="13171" y="12825"/>
                </a:cubicBezTo>
                <a:cubicBezTo>
                  <a:pt x="13039" y="13905"/>
                  <a:pt x="12249" y="14715"/>
                  <a:pt x="10932" y="14715"/>
                </a:cubicBezTo>
                <a:cubicBezTo>
                  <a:pt x="9351" y="14715"/>
                  <a:pt x="8429" y="13500"/>
                  <a:pt x="8429" y="11475"/>
                </a:cubicBezTo>
                <a:cubicBezTo>
                  <a:pt x="8429" y="10125"/>
                  <a:pt x="8429" y="10125"/>
                  <a:pt x="8429" y="10125"/>
                </a:cubicBezTo>
                <a:cubicBezTo>
                  <a:pt x="8429" y="8100"/>
                  <a:pt x="9351" y="6885"/>
                  <a:pt x="10932" y="68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89" name="Google Shape;2709;p69"/>
          <p:cNvSpPr/>
          <p:nvPr/>
        </p:nvSpPr>
        <p:spPr>
          <a:xfrm>
            <a:off x="11415366" y="6174713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98" y="17820"/>
                </a:moveTo>
                <a:cubicBezTo>
                  <a:pt x="19098" y="17820"/>
                  <a:pt x="19098" y="17820"/>
                  <a:pt x="19098" y="17820"/>
                </a:cubicBezTo>
                <a:cubicBezTo>
                  <a:pt x="20678" y="15930"/>
                  <a:pt x="21600" y="13500"/>
                  <a:pt x="21600" y="10800"/>
                </a:cubicBezTo>
                <a:cubicBezTo>
                  <a:pt x="21600" y="8100"/>
                  <a:pt x="20678" y="5670"/>
                  <a:pt x="19098" y="3780"/>
                </a:cubicBezTo>
                <a:cubicBezTo>
                  <a:pt x="19098" y="3780"/>
                  <a:pt x="19098" y="3780"/>
                  <a:pt x="19098" y="3780"/>
                </a:cubicBezTo>
                <a:cubicBezTo>
                  <a:pt x="19098" y="3780"/>
                  <a:pt x="18966" y="3780"/>
                  <a:pt x="18966" y="3645"/>
                </a:cubicBezTo>
                <a:cubicBezTo>
                  <a:pt x="18966" y="3645"/>
                  <a:pt x="18966" y="3645"/>
                  <a:pt x="18966" y="3645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702" y="3375"/>
                </a:cubicBezTo>
                <a:cubicBezTo>
                  <a:pt x="18702" y="3375"/>
                  <a:pt x="18702" y="3375"/>
                  <a:pt x="18702" y="3375"/>
                </a:cubicBezTo>
                <a:cubicBezTo>
                  <a:pt x="18702" y="3375"/>
                  <a:pt x="18571" y="3240"/>
                  <a:pt x="18571" y="3240"/>
                </a:cubicBezTo>
                <a:cubicBezTo>
                  <a:pt x="18571" y="3240"/>
                  <a:pt x="18571" y="3240"/>
                  <a:pt x="18571" y="3240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6200" y="1080"/>
                  <a:pt x="13698" y="0"/>
                  <a:pt x="10800" y="0"/>
                </a:cubicBezTo>
                <a:cubicBezTo>
                  <a:pt x="7902" y="0"/>
                  <a:pt x="5400" y="1080"/>
                  <a:pt x="3424" y="2835"/>
                </a:cubicBezTo>
                <a:cubicBezTo>
                  <a:pt x="3424" y="2835"/>
                  <a:pt x="3424" y="2835"/>
                  <a:pt x="3424" y="2835"/>
                </a:cubicBezTo>
                <a:cubicBezTo>
                  <a:pt x="3424" y="2835"/>
                  <a:pt x="3424" y="2835"/>
                  <a:pt x="3293" y="2970"/>
                </a:cubicBezTo>
                <a:cubicBezTo>
                  <a:pt x="3293" y="2970"/>
                  <a:pt x="3293" y="2970"/>
                  <a:pt x="3293" y="2970"/>
                </a:cubicBezTo>
                <a:cubicBezTo>
                  <a:pt x="3293" y="2970"/>
                  <a:pt x="3293" y="2970"/>
                  <a:pt x="3161" y="3105"/>
                </a:cubicBezTo>
                <a:cubicBezTo>
                  <a:pt x="3161" y="3105"/>
                  <a:pt x="3161" y="3105"/>
                  <a:pt x="3161" y="3105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2898" y="3375"/>
                  <a:pt x="2898" y="3375"/>
                </a:cubicBezTo>
                <a:cubicBezTo>
                  <a:pt x="2898" y="3375"/>
                  <a:pt x="2898" y="3375"/>
                  <a:pt x="2898" y="3375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922" y="5670"/>
                  <a:pt x="0" y="8100"/>
                  <a:pt x="0" y="10800"/>
                </a:cubicBezTo>
                <a:cubicBezTo>
                  <a:pt x="0" y="13500"/>
                  <a:pt x="922" y="15930"/>
                  <a:pt x="2502" y="17820"/>
                </a:cubicBezTo>
                <a:cubicBezTo>
                  <a:pt x="2502" y="17820"/>
                  <a:pt x="2502" y="17820"/>
                  <a:pt x="2502" y="17820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898" y="18225"/>
                </a:cubicBezTo>
                <a:cubicBezTo>
                  <a:pt x="2898" y="18225"/>
                  <a:pt x="2898" y="18225"/>
                  <a:pt x="2898" y="18225"/>
                </a:cubicBezTo>
                <a:cubicBezTo>
                  <a:pt x="2898" y="18225"/>
                  <a:pt x="3029" y="18360"/>
                  <a:pt x="3029" y="18360"/>
                </a:cubicBezTo>
                <a:cubicBezTo>
                  <a:pt x="3029" y="18360"/>
                  <a:pt x="3029" y="18360"/>
                  <a:pt x="3029" y="18360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293" y="18630"/>
                  <a:pt x="3293" y="18765"/>
                  <a:pt x="3424" y="18765"/>
                </a:cubicBezTo>
                <a:cubicBezTo>
                  <a:pt x="5400" y="20520"/>
                  <a:pt x="7902" y="21600"/>
                  <a:pt x="10800" y="21600"/>
                </a:cubicBezTo>
                <a:cubicBezTo>
                  <a:pt x="13698" y="21600"/>
                  <a:pt x="16200" y="20520"/>
                  <a:pt x="18176" y="18765"/>
                </a:cubicBezTo>
                <a:cubicBezTo>
                  <a:pt x="18176" y="18765"/>
                  <a:pt x="18307" y="18630"/>
                  <a:pt x="18439" y="18495"/>
                </a:cubicBezTo>
                <a:cubicBezTo>
                  <a:pt x="18439" y="18495"/>
                  <a:pt x="18439" y="18495"/>
                  <a:pt x="18439" y="18495"/>
                </a:cubicBezTo>
                <a:cubicBezTo>
                  <a:pt x="18439" y="18495"/>
                  <a:pt x="18439" y="18495"/>
                  <a:pt x="18571" y="18360"/>
                </a:cubicBezTo>
                <a:cubicBezTo>
                  <a:pt x="18571" y="18360"/>
                  <a:pt x="18571" y="18360"/>
                  <a:pt x="18571" y="18360"/>
                </a:cubicBezTo>
                <a:cubicBezTo>
                  <a:pt x="18571" y="18360"/>
                  <a:pt x="18702" y="18225"/>
                  <a:pt x="18702" y="18225"/>
                </a:cubicBezTo>
                <a:cubicBezTo>
                  <a:pt x="18702" y="18225"/>
                  <a:pt x="18702" y="18225"/>
                  <a:pt x="18702" y="18225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820"/>
                  <a:pt x="19098" y="17820"/>
                  <a:pt x="19098" y="17820"/>
                </a:cubicBezTo>
                <a:close/>
                <a:moveTo>
                  <a:pt x="19229" y="14310"/>
                </a:moveTo>
                <a:cubicBezTo>
                  <a:pt x="18834" y="15120"/>
                  <a:pt x="18439" y="15930"/>
                  <a:pt x="17912" y="16470"/>
                </a:cubicBezTo>
                <a:cubicBezTo>
                  <a:pt x="17254" y="16065"/>
                  <a:pt x="16595" y="15525"/>
                  <a:pt x="15937" y="15120"/>
                </a:cubicBezTo>
                <a:cubicBezTo>
                  <a:pt x="16200" y="14040"/>
                  <a:pt x="16332" y="12825"/>
                  <a:pt x="16463" y="11475"/>
                </a:cubicBezTo>
                <a:cubicBezTo>
                  <a:pt x="19888" y="11475"/>
                  <a:pt x="19888" y="11475"/>
                  <a:pt x="19888" y="11475"/>
                </a:cubicBezTo>
                <a:cubicBezTo>
                  <a:pt x="19756" y="12420"/>
                  <a:pt x="19624" y="13500"/>
                  <a:pt x="19229" y="14310"/>
                </a:cubicBezTo>
                <a:close/>
                <a:moveTo>
                  <a:pt x="19888" y="10125"/>
                </a:moveTo>
                <a:cubicBezTo>
                  <a:pt x="16463" y="10125"/>
                  <a:pt x="16463" y="10125"/>
                  <a:pt x="16463" y="10125"/>
                </a:cubicBezTo>
                <a:cubicBezTo>
                  <a:pt x="16332" y="8775"/>
                  <a:pt x="16200" y="7560"/>
                  <a:pt x="15937" y="6480"/>
                </a:cubicBezTo>
                <a:cubicBezTo>
                  <a:pt x="16595" y="6075"/>
                  <a:pt x="17254" y="5535"/>
                  <a:pt x="17912" y="5130"/>
                </a:cubicBezTo>
                <a:cubicBezTo>
                  <a:pt x="19098" y="6480"/>
                  <a:pt x="19756" y="8235"/>
                  <a:pt x="19888" y="10125"/>
                </a:cubicBezTo>
                <a:close/>
                <a:moveTo>
                  <a:pt x="14356" y="2430"/>
                </a:moveTo>
                <a:cubicBezTo>
                  <a:pt x="15278" y="2835"/>
                  <a:pt x="16200" y="3375"/>
                  <a:pt x="16990" y="4050"/>
                </a:cubicBezTo>
                <a:cubicBezTo>
                  <a:pt x="16463" y="4455"/>
                  <a:pt x="16068" y="4860"/>
                  <a:pt x="15541" y="5130"/>
                </a:cubicBezTo>
                <a:cubicBezTo>
                  <a:pt x="15146" y="4050"/>
                  <a:pt x="14620" y="3105"/>
                  <a:pt x="14093" y="2295"/>
                </a:cubicBezTo>
                <a:cubicBezTo>
                  <a:pt x="14224" y="2295"/>
                  <a:pt x="14224" y="2295"/>
                  <a:pt x="14356" y="2430"/>
                </a:cubicBezTo>
                <a:close/>
                <a:moveTo>
                  <a:pt x="12117" y="19440"/>
                </a:moveTo>
                <a:cubicBezTo>
                  <a:pt x="11985" y="19575"/>
                  <a:pt x="11722" y="19710"/>
                  <a:pt x="11459" y="19845"/>
                </a:cubicBezTo>
                <a:cubicBezTo>
                  <a:pt x="11459" y="15255"/>
                  <a:pt x="11459" y="15255"/>
                  <a:pt x="11459" y="15255"/>
                </a:cubicBezTo>
                <a:cubicBezTo>
                  <a:pt x="12380" y="15390"/>
                  <a:pt x="13434" y="15525"/>
                  <a:pt x="14224" y="15930"/>
                </a:cubicBezTo>
                <a:cubicBezTo>
                  <a:pt x="14093" y="16470"/>
                  <a:pt x="13829" y="17010"/>
                  <a:pt x="13566" y="17550"/>
                </a:cubicBezTo>
                <a:cubicBezTo>
                  <a:pt x="13171" y="18360"/>
                  <a:pt x="12644" y="19035"/>
                  <a:pt x="12117" y="19440"/>
                </a:cubicBezTo>
                <a:close/>
                <a:moveTo>
                  <a:pt x="13566" y="4050"/>
                </a:moveTo>
                <a:cubicBezTo>
                  <a:pt x="13829" y="4590"/>
                  <a:pt x="14093" y="5130"/>
                  <a:pt x="14224" y="5670"/>
                </a:cubicBezTo>
                <a:cubicBezTo>
                  <a:pt x="13434" y="6075"/>
                  <a:pt x="12380" y="6210"/>
                  <a:pt x="11459" y="6345"/>
                </a:cubicBezTo>
                <a:cubicBezTo>
                  <a:pt x="11459" y="1755"/>
                  <a:pt x="11459" y="1755"/>
                  <a:pt x="11459" y="1755"/>
                </a:cubicBezTo>
                <a:cubicBezTo>
                  <a:pt x="11722" y="1890"/>
                  <a:pt x="11985" y="2025"/>
                  <a:pt x="12117" y="2160"/>
                </a:cubicBezTo>
                <a:cubicBezTo>
                  <a:pt x="12644" y="2565"/>
                  <a:pt x="13171" y="3240"/>
                  <a:pt x="13566" y="4050"/>
                </a:cubicBezTo>
                <a:close/>
                <a:moveTo>
                  <a:pt x="11459" y="13905"/>
                </a:moveTo>
                <a:cubicBezTo>
                  <a:pt x="11459" y="11475"/>
                  <a:pt x="11459" y="11475"/>
                  <a:pt x="11459" y="11475"/>
                </a:cubicBezTo>
                <a:cubicBezTo>
                  <a:pt x="15015" y="11475"/>
                  <a:pt x="15015" y="11475"/>
                  <a:pt x="15015" y="11475"/>
                </a:cubicBezTo>
                <a:cubicBezTo>
                  <a:pt x="15015" y="12555"/>
                  <a:pt x="14883" y="13635"/>
                  <a:pt x="14620" y="14580"/>
                </a:cubicBezTo>
                <a:cubicBezTo>
                  <a:pt x="14620" y="14580"/>
                  <a:pt x="14620" y="14580"/>
                  <a:pt x="14620" y="14580"/>
                </a:cubicBezTo>
                <a:cubicBezTo>
                  <a:pt x="13566" y="14175"/>
                  <a:pt x="12512" y="14040"/>
                  <a:pt x="11459" y="13905"/>
                </a:cubicBezTo>
                <a:close/>
                <a:moveTo>
                  <a:pt x="11459" y="10125"/>
                </a:moveTo>
                <a:cubicBezTo>
                  <a:pt x="11459" y="7695"/>
                  <a:pt x="11459" y="7695"/>
                  <a:pt x="11459" y="7695"/>
                </a:cubicBezTo>
                <a:cubicBezTo>
                  <a:pt x="12644" y="7560"/>
                  <a:pt x="13698" y="7425"/>
                  <a:pt x="14620" y="7020"/>
                </a:cubicBezTo>
                <a:cubicBezTo>
                  <a:pt x="14620" y="7020"/>
                  <a:pt x="14620" y="7020"/>
                  <a:pt x="14620" y="7020"/>
                </a:cubicBezTo>
                <a:cubicBezTo>
                  <a:pt x="14883" y="7965"/>
                  <a:pt x="15015" y="9045"/>
                  <a:pt x="15015" y="10125"/>
                </a:cubicBezTo>
                <a:lnTo>
                  <a:pt x="11459" y="10125"/>
                </a:lnTo>
                <a:close/>
                <a:moveTo>
                  <a:pt x="10141" y="11475"/>
                </a:moveTo>
                <a:cubicBezTo>
                  <a:pt x="10141" y="13905"/>
                  <a:pt x="10141" y="13905"/>
                  <a:pt x="10141" y="13905"/>
                </a:cubicBezTo>
                <a:cubicBezTo>
                  <a:pt x="8956" y="14040"/>
                  <a:pt x="7902" y="14175"/>
                  <a:pt x="6980" y="14580"/>
                </a:cubicBezTo>
                <a:cubicBezTo>
                  <a:pt x="6980" y="14580"/>
                  <a:pt x="6980" y="14580"/>
                  <a:pt x="6980" y="14580"/>
                </a:cubicBezTo>
                <a:cubicBezTo>
                  <a:pt x="6717" y="13635"/>
                  <a:pt x="6585" y="12555"/>
                  <a:pt x="6585" y="11475"/>
                </a:cubicBezTo>
                <a:lnTo>
                  <a:pt x="10141" y="11475"/>
                </a:lnTo>
                <a:close/>
                <a:moveTo>
                  <a:pt x="6585" y="10125"/>
                </a:moveTo>
                <a:cubicBezTo>
                  <a:pt x="6585" y="9045"/>
                  <a:pt x="6717" y="7965"/>
                  <a:pt x="6980" y="7020"/>
                </a:cubicBezTo>
                <a:cubicBezTo>
                  <a:pt x="6980" y="7020"/>
                  <a:pt x="6980" y="7020"/>
                  <a:pt x="6980" y="7020"/>
                </a:cubicBezTo>
                <a:cubicBezTo>
                  <a:pt x="7902" y="7425"/>
                  <a:pt x="8956" y="7560"/>
                  <a:pt x="10141" y="7695"/>
                </a:cubicBezTo>
                <a:cubicBezTo>
                  <a:pt x="10141" y="10125"/>
                  <a:pt x="10141" y="10125"/>
                  <a:pt x="10141" y="10125"/>
                </a:cubicBezTo>
                <a:lnTo>
                  <a:pt x="6585" y="10125"/>
                </a:lnTo>
                <a:close/>
                <a:moveTo>
                  <a:pt x="10141" y="15255"/>
                </a:moveTo>
                <a:cubicBezTo>
                  <a:pt x="10141" y="19845"/>
                  <a:pt x="10141" y="19845"/>
                  <a:pt x="10141" y="19845"/>
                </a:cubicBezTo>
                <a:cubicBezTo>
                  <a:pt x="9878" y="19710"/>
                  <a:pt x="9615" y="19575"/>
                  <a:pt x="9483" y="19440"/>
                </a:cubicBezTo>
                <a:cubicBezTo>
                  <a:pt x="8956" y="19035"/>
                  <a:pt x="8429" y="18360"/>
                  <a:pt x="8034" y="17550"/>
                </a:cubicBezTo>
                <a:cubicBezTo>
                  <a:pt x="7771" y="17010"/>
                  <a:pt x="7507" y="16470"/>
                  <a:pt x="7376" y="15930"/>
                </a:cubicBezTo>
                <a:cubicBezTo>
                  <a:pt x="8166" y="15525"/>
                  <a:pt x="9220" y="15390"/>
                  <a:pt x="10141" y="15255"/>
                </a:cubicBezTo>
                <a:close/>
                <a:moveTo>
                  <a:pt x="10141" y="6345"/>
                </a:moveTo>
                <a:cubicBezTo>
                  <a:pt x="9220" y="6210"/>
                  <a:pt x="8166" y="6075"/>
                  <a:pt x="7376" y="5670"/>
                </a:cubicBezTo>
                <a:cubicBezTo>
                  <a:pt x="7507" y="5130"/>
                  <a:pt x="7771" y="4590"/>
                  <a:pt x="8034" y="4050"/>
                </a:cubicBezTo>
                <a:cubicBezTo>
                  <a:pt x="8429" y="3240"/>
                  <a:pt x="8956" y="2565"/>
                  <a:pt x="9483" y="2160"/>
                </a:cubicBezTo>
                <a:cubicBezTo>
                  <a:pt x="9615" y="2025"/>
                  <a:pt x="9878" y="1890"/>
                  <a:pt x="10141" y="1755"/>
                </a:cubicBezTo>
                <a:cubicBezTo>
                  <a:pt x="10141" y="6345"/>
                  <a:pt x="10141" y="6345"/>
                  <a:pt x="10141" y="6345"/>
                </a:cubicBezTo>
                <a:close/>
                <a:moveTo>
                  <a:pt x="7244" y="2430"/>
                </a:moveTo>
                <a:cubicBezTo>
                  <a:pt x="7376" y="2295"/>
                  <a:pt x="7376" y="2295"/>
                  <a:pt x="7507" y="2295"/>
                </a:cubicBezTo>
                <a:cubicBezTo>
                  <a:pt x="6980" y="3105"/>
                  <a:pt x="6454" y="4050"/>
                  <a:pt x="6059" y="5130"/>
                </a:cubicBezTo>
                <a:cubicBezTo>
                  <a:pt x="5532" y="4860"/>
                  <a:pt x="5137" y="4455"/>
                  <a:pt x="4610" y="4050"/>
                </a:cubicBezTo>
                <a:cubicBezTo>
                  <a:pt x="5400" y="3375"/>
                  <a:pt x="6322" y="2835"/>
                  <a:pt x="7244" y="2430"/>
                </a:cubicBezTo>
                <a:close/>
                <a:moveTo>
                  <a:pt x="2371" y="7290"/>
                </a:moveTo>
                <a:cubicBezTo>
                  <a:pt x="2766" y="6480"/>
                  <a:pt x="3161" y="5670"/>
                  <a:pt x="3688" y="5130"/>
                </a:cubicBezTo>
                <a:cubicBezTo>
                  <a:pt x="4346" y="5535"/>
                  <a:pt x="5005" y="6075"/>
                  <a:pt x="5663" y="6480"/>
                </a:cubicBezTo>
                <a:cubicBezTo>
                  <a:pt x="5400" y="7560"/>
                  <a:pt x="5268" y="8775"/>
                  <a:pt x="5268" y="10125"/>
                </a:cubicBezTo>
                <a:cubicBezTo>
                  <a:pt x="1712" y="10125"/>
                  <a:pt x="1712" y="10125"/>
                  <a:pt x="1712" y="10125"/>
                </a:cubicBezTo>
                <a:cubicBezTo>
                  <a:pt x="1844" y="9180"/>
                  <a:pt x="1976" y="8100"/>
                  <a:pt x="2371" y="7290"/>
                </a:cubicBezTo>
                <a:close/>
                <a:moveTo>
                  <a:pt x="1712" y="11475"/>
                </a:moveTo>
                <a:cubicBezTo>
                  <a:pt x="5268" y="11475"/>
                  <a:pt x="5268" y="11475"/>
                  <a:pt x="5268" y="11475"/>
                </a:cubicBezTo>
                <a:cubicBezTo>
                  <a:pt x="5268" y="12825"/>
                  <a:pt x="5400" y="14040"/>
                  <a:pt x="5663" y="15120"/>
                </a:cubicBezTo>
                <a:cubicBezTo>
                  <a:pt x="5005" y="15525"/>
                  <a:pt x="4346" y="16065"/>
                  <a:pt x="3688" y="16470"/>
                </a:cubicBezTo>
                <a:cubicBezTo>
                  <a:pt x="2502" y="15120"/>
                  <a:pt x="1844" y="13365"/>
                  <a:pt x="1712" y="11475"/>
                </a:cubicBezTo>
                <a:close/>
                <a:moveTo>
                  <a:pt x="7244" y="19170"/>
                </a:moveTo>
                <a:cubicBezTo>
                  <a:pt x="6322" y="18765"/>
                  <a:pt x="5400" y="18225"/>
                  <a:pt x="4610" y="17550"/>
                </a:cubicBezTo>
                <a:cubicBezTo>
                  <a:pt x="5137" y="17145"/>
                  <a:pt x="5532" y="16740"/>
                  <a:pt x="6059" y="16470"/>
                </a:cubicBezTo>
                <a:cubicBezTo>
                  <a:pt x="6454" y="17550"/>
                  <a:pt x="6980" y="18495"/>
                  <a:pt x="7507" y="19305"/>
                </a:cubicBezTo>
                <a:cubicBezTo>
                  <a:pt x="7376" y="19305"/>
                  <a:pt x="7376" y="19305"/>
                  <a:pt x="7244" y="19170"/>
                </a:cubicBezTo>
                <a:close/>
                <a:moveTo>
                  <a:pt x="14356" y="19170"/>
                </a:moveTo>
                <a:cubicBezTo>
                  <a:pt x="14224" y="19305"/>
                  <a:pt x="14224" y="19305"/>
                  <a:pt x="14093" y="19305"/>
                </a:cubicBezTo>
                <a:cubicBezTo>
                  <a:pt x="14620" y="18495"/>
                  <a:pt x="15146" y="17550"/>
                  <a:pt x="15541" y="16470"/>
                </a:cubicBezTo>
                <a:cubicBezTo>
                  <a:pt x="16068" y="16740"/>
                  <a:pt x="16463" y="17145"/>
                  <a:pt x="16990" y="17550"/>
                </a:cubicBezTo>
                <a:cubicBezTo>
                  <a:pt x="16200" y="18225"/>
                  <a:pt x="15278" y="18765"/>
                  <a:pt x="14356" y="191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0" name="Google Shape;2710;p69"/>
          <p:cNvSpPr/>
          <p:nvPr/>
        </p:nvSpPr>
        <p:spPr>
          <a:xfrm>
            <a:off x="12165190" y="6171391"/>
            <a:ext cx="250600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64" y="0"/>
                </a:moveTo>
                <a:cubicBezTo>
                  <a:pt x="16200" y="0"/>
                  <a:pt x="14727" y="1314"/>
                  <a:pt x="14727" y="2919"/>
                </a:cubicBezTo>
                <a:cubicBezTo>
                  <a:pt x="14727" y="4232"/>
                  <a:pt x="15709" y="5254"/>
                  <a:pt x="17018" y="5692"/>
                </a:cubicBezTo>
                <a:cubicBezTo>
                  <a:pt x="17018" y="6422"/>
                  <a:pt x="17018" y="6422"/>
                  <a:pt x="17018" y="6422"/>
                </a:cubicBezTo>
                <a:cubicBezTo>
                  <a:pt x="10800" y="13135"/>
                  <a:pt x="10800" y="13135"/>
                  <a:pt x="10800" y="13135"/>
                </a:cubicBezTo>
                <a:cubicBezTo>
                  <a:pt x="4745" y="6422"/>
                  <a:pt x="4745" y="6422"/>
                  <a:pt x="4745" y="6422"/>
                </a:cubicBezTo>
                <a:cubicBezTo>
                  <a:pt x="4745" y="5692"/>
                  <a:pt x="4745" y="5692"/>
                  <a:pt x="4745" y="5692"/>
                </a:cubicBezTo>
                <a:cubicBezTo>
                  <a:pt x="5891" y="5254"/>
                  <a:pt x="6873" y="4232"/>
                  <a:pt x="6873" y="2919"/>
                </a:cubicBez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400"/>
                  <a:pt x="2455" y="5692"/>
                </a:cubicBezTo>
                <a:cubicBezTo>
                  <a:pt x="2455" y="6714"/>
                  <a:pt x="2455" y="6714"/>
                  <a:pt x="2455" y="6714"/>
                </a:cubicBezTo>
                <a:cubicBezTo>
                  <a:pt x="2455" y="6859"/>
                  <a:pt x="2618" y="7151"/>
                  <a:pt x="2782" y="7297"/>
                </a:cubicBezTo>
                <a:cubicBezTo>
                  <a:pt x="9655" y="15032"/>
                  <a:pt x="9655" y="15032"/>
                  <a:pt x="9655" y="15032"/>
                </a:cubicBezTo>
                <a:cubicBezTo>
                  <a:pt x="9655" y="15908"/>
                  <a:pt x="9655" y="15908"/>
                  <a:pt x="9655" y="15908"/>
                </a:cubicBezTo>
                <a:cubicBezTo>
                  <a:pt x="8345" y="16346"/>
                  <a:pt x="7364" y="17368"/>
                  <a:pt x="7364" y="18681"/>
                </a:cubicBezTo>
                <a:cubicBezTo>
                  <a:pt x="7364" y="20286"/>
                  <a:pt x="8836" y="21600"/>
                  <a:pt x="10800" y="21600"/>
                </a:cubicBezTo>
                <a:cubicBezTo>
                  <a:pt x="12764" y="21600"/>
                  <a:pt x="14236" y="20286"/>
                  <a:pt x="14236" y="18681"/>
                </a:cubicBezTo>
                <a:cubicBezTo>
                  <a:pt x="14236" y="17368"/>
                  <a:pt x="13255" y="16346"/>
                  <a:pt x="11945" y="15908"/>
                </a:cubicBezTo>
                <a:cubicBezTo>
                  <a:pt x="11945" y="15032"/>
                  <a:pt x="11945" y="15032"/>
                  <a:pt x="11945" y="15032"/>
                </a:cubicBezTo>
                <a:cubicBezTo>
                  <a:pt x="18818" y="7297"/>
                  <a:pt x="18818" y="7297"/>
                  <a:pt x="18818" y="7297"/>
                </a:cubicBezTo>
                <a:cubicBezTo>
                  <a:pt x="18982" y="7151"/>
                  <a:pt x="19145" y="6859"/>
                  <a:pt x="19145" y="6714"/>
                </a:cubicBezTo>
                <a:cubicBezTo>
                  <a:pt x="19145" y="5692"/>
                  <a:pt x="19145" y="5692"/>
                  <a:pt x="19145" y="5692"/>
                </a:cubicBezTo>
                <a:cubicBezTo>
                  <a:pt x="20618" y="5400"/>
                  <a:pt x="21600" y="4232"/>
                  <a:pt x="21600" y="2919"/>
                </a:cubicBezTo>
                <a:cubicBezTo>
                  <a:pt x="21600" y="1314"/>
                  <a:pt x="20127" y="0"/>
                  <a:pt x="18164" y="0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503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503"/>
                  <a:pt x="1964" y="3211"/>
                  <a:pt x="1964" y="2919"/>
                </a:cubicBezTo>
                <a:close/>
                <a:moveTo>
                  <a:pt x="12273" y="18681"/>
                </a:moveTo>
                <a:cubicBezTo>
                  <a:pt x="12273" y="18973"/>
                  <a:pt x="12109" y="19265"/>
                  <a:pt x="11782" y="19557"/>
                </a:cubicBezTo>
                <a:cubicBezTo>
                  <a:pt x="11618" y="19703"/>
                  <a:pt x="11127" y="19849"/>
                  <a:pt x="10800" y="19849"/>
                </a:cubicBezTo>
                <a:cubicBezTo>
                  <a:pt x="10473" y="19849"/>
                  <a:pt x="9982" y="19703"/>
                  <a:pt x="9818" y="19557"/>
                </a:cubicBezTo>
                <a:cubicBezTo>
                  <a:pt x="9491" y="19265"/>
                  <a:pt x="9327" y="18973"/>
                  <a:pt x="9327" y="18681"/>
                </a:cubicBezTo>
                <a:cubicBezTo>
                  <a:pt x="9327" y="18389"/>
                  <a:pt x="9491" y="18097"/>
                  <a:pt x="9818" y="17805"/>
                </a:cubicBezTo>
                <a:cubicBezTo>
                  <a:pt x="9982" y="17514"/>
                  <a:pt x="10473" y="17368"/>
                  <a:pt x="10800" y="17368"/>
                </a:cubicBezTo>
                <a:cubicBezTo>
                  <a:pt x="11127" y="17368"/>
                  <a:pt x="11618" y="17514"/>
                  <a:pt x="11782" y="17805"/>
                </a:cubicBezTo>
                <a:cubicBezTo>
                  <a:pt x="12109" y="18097"/>
                  <a:pt x="12273" y="18389"/>
                  <a:pt x="12273" y="18681"/>
                </a:cubicBezTo>
                <a:close/>
                <a:moveTo>
                  <a:pt x="18164" y="4232"/>
                </a:moveTo>
                <a:cubicBezTo>
                  <a:pt x="17836" y="4232"/>
                  <a:pt x="17345" y="4086"/>
                  <a:pt x="17182" y="3795"/>
                </a:cubicBezTo>
                <a:cubicBezTo>
                  <a:pt x="16855" y="3649"/>
                  <a:pt x="16691" y="3211"/>
                  <a:pt x="16691" y="2919"/>
                </a:cubicBezTo>
                <a:cubicBezTo>
                  <a:pt x="16691" y="2627"/>
                  <a:pt x="16855" y="2335"/>
                  <a:pt x="17182" y="2043"/>
                </a:cubicBezTo>
                <a:cubicBezTo>
                  <a:pt x="17345" y="1751"/>
                  <a:pt x="17836" y="1751"/>
                  <a:pt x="18164" y="1605"/>
                </a:cubicBezTo>
                <a:cubicBezTo>
                  <a:pt x="18491" y="1751"/>
                  <a:pt x="18982" y="1751"/>
                  <a:pt x="19145" y="2043"/>
                </a:cubicBezTo>
                <a:cubicBezTo>
                  <a:pt x="19473" y="2335"/>
                  <a:pt x="19636" y="2627"/>
                  <a:pt x="19636" y="2919"/>
                </a:cubicBezTo>
                <a:cubicBezTo>
                  <a:pt x="19636" y="3211"/>
                  <a:pt x="19473" y="3649"/>
                  <a:pt x="19145" y="3795"/>
                </a:cubicBezTo>
                <a:cubicBezTo>
                  <a:pt x="18982" y="4086"/>
                  <a:pt x="18491" y="4232"/>
                  <a:pt x="18164" y="42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1" name="Google Shape;2711;p69"/>
          <p:cNvSpPr/>
          <p:nvPr/>
        </p:nvSpPr>
        <p:spPr>
          <a:xfrm>
            <a:off x="6745391" y="585592"/>
            <a:ext cx="265185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56" y="1605"/>
                </a:moveTo>
                <a:cubicBezTo>
                  <a:pt x="16031" y="1605"/>
                  <a:pt x="14513" y="2919"/>
                  <a:pt x="14513" y="4524"/>
                </a:cubicBezTo>
                <a:cubicBezTo>
                  <a:pt x="14513" y="5838"/>
                  <a:pt x="15525" y="7005"/>
                  <a:pt x="16875" y="7297"/>
                </a:cubicBezTo>
                <a:cubicBezTo>
                  <a:pt x="16875" y="9778"/>
                  <a:pt x="16875" y="9778"/>
                  <a:pt x="16875" y="9778"/>
                </a:cubicBezTo>
                <a:cubicBezTo>
                  <a:pt x="4725" y="13135"/>
                  <a:pt x="4725" y="13135"/>
                  <a:pt x="4725" y="13135"/>
                </a:cubicBezTo>
                <a:cubicBezTo>
                  <a:pt x="4725" y="5692"/>
                  <a:pt x="4725" y="5692"/>
                  <a:pt x="4725" y="5692"/>
                </a:cubicBezTo>
                <a:cubicBezTo>
                  <a:pt x="6075" y="5254"/>
                  <a:pt x="7088" y="4232"/>
                  <a:pt x="7088" y="2919"/>
                </a:cubicBezTo>
                <a:cubicBezTo>
                  <a:pt x="7088" y="1314"/>
                  <a:pt x="5569" y="0"/>
                  <a:pt x="3544" y="0"/>
                </a:cubicBezTo>
                <a:cubicBezTo>
                  <a:pt x="1688" y="0"/>
                  <a:pt x="0" y="1314"/>
                  <a:pt x="0" y="2919"/>
                </a:cubicBezTo>
                <a:cubicBezTo>
                  <a:pt x="0" y="4232"/>
                  <a:pt x="1013" y="5254"/>
                  <a:pt x="2531" y="5692"/>
                </a:cubicBezTo>
                <a:cubicBezTo>
                  <a:pt x="2531" y="15908"/>
                  <a:pt x="2531" y="15908"/>
                  <a:pt x="2531" y="15908"/>
                </a:cubicBezTo>
                <a:cubicBezTo>
                  <a:pt x="1013" y="16346"/>
                  <a:pt x="0" y="17368"/>
                  <a:pt x="0" y="18681"/>
                </a:cubicBezTo>
                <a:cubicBezTo>
                  <a:pt x="0" y="20286"/>
                  <a:pt x="1688" y="21600"/>
                  <a:pt x="3544" y="21600"/>
                </a:cubicBezTo>
                <a:cubicBezTo>
                  <a:pt x="5569" y="21600"/>
                  <a:pt x="7088" y="20286"/>
                  <a:pt x="7088" y="18681"/>
                </a:cubicBezTo>
                <a:cubicBezTo>
                  <a:pt x="7088" y="17368"/>
                  <a:pt x="6075" y="16346"/>
                  <a:pt x="4725" y="15908"/>
                </a:cubicBezTo>
                <a:cubicBezTo>
                  <a:pt x="4725" y="15178"/>
                  <a:pt x="4725" y="15178"/>
                  <a:pt x="4725" y="15178"/>
                </a:cubicBezTo>
                <a:cubicBezTo>
                  <a:pt x="18056" y="11530"/>
                  <a:pt x="18056" y="11530"/>
                  <a:pt x="18056" y="11530"/>
                </a:cubicBezTo>
                <a:cubicBezTo>
                  <a:pt x="18394" y="11384"/>
                  <a:pt x="18731" y="11238"/>
                  <a:pt x="18900" y="11092"/>
                </a:cubicBezTo>
                <a:cubicBezTo>
                  <a:pt x="19069" y="10800"/>
                  <a:pt x="19237" y="10508"/>
                  <a:pt x="19237" y="10216"/>
                </a:cubicBezTo>
                <a:cubicBezTo>
                  <a:pt x="19237" y="7297"/>
                  <a:pt x="19237" y="7297"/>
                  <a:pt x="19237" y="7297"/>
                </a:cubicBezTo>
                <a:cubicBezTo>
                  <a:pt x="20588" y="6859"/>
                  <a:pt x="21600" y="5838"/>
                  <a:pt x="21600" y="4524"/>
                </a:cubicBezTo>
                <a:cubicBezTo>
                  <a:pt x="21600" y="2919"/>
                  <a:pt x="19912" y="1605"/>
                  <a:pt x="18056" y="1605"/>
                </a:cubicBezTo>
                <a:close/>
                <a:moveTo>
                  <a:pt x="2025" y="2919"/>
                </a:moveTo>
                <a:cubicBezTo>
                  <a:pt x="2025" y="2627"/>
                  <a:pt x="2194" y="2335"/>
                  <a:pt x="2531" y="2043"/>
                </a:cubicBezTo>
                <a:cubicBezTo>
                  <a:pt x="2869" y="1897"/>
                  <a:pt x="3206" y="1751"/>
                  <a:pt x="3544" y="1751"/>
                </a:cubicBezTo>
                <a:cubicBezTo>
                  <a:pt x="4050" y="1751"/>
                  <a:pt x="4388" y="1897"/>
                  <a:pt x="4725" y="2043"/>
                </a:cubicBezTo>
                <a:cubicBezTo>
                  <a:pt x="4894" y="2335"/>
                  <a:pt x="5063" y="2627"/>
                  <a:pt x="5063" y="2919"/>
                </a:cubicBezTo>
                <a:cubicBezTo>
                  <a:pt x="5063" y="3211"/>
                  <a:pt x="4894" y="3503"/>
                  <a:pt x="4725" y="3795"/>
                </a:cubicBezTo>
                <a:cubicBezTo>
                  <a:pt x="4388" y="4086"/>
                  <a:pt x="4050" y="4232"/>
                  <a:pt x="3544" y="4232"/>
                </a:cubicBezTo>
                <a:cubicBezTo>
                  <a:pt x="3206" y="4232"/>
                  <a:pt x="2869" y="4086"/>
                  <a:pt x="2531" y="3795"/>
                </a:cubicBezTo>
                <a:cubicBezTo>
                  <a:pt x="2194" y="3503"/>
                  <a:pt x="2025" y="3211"/>
                  <a:pt x="2025" y="2919"/>
                </a:cubicBezTo>
                <a:close/>
                <a:moveTo>
                  <a:pt x="5063" y="18681"/>
                </a:moveTo>
                <a:cubicBezTo>
                  <a:pt x="5063" y="18973"/>
                  <a:pt x="4894" y="19265"/>
                  <a:pt x="4725" y="19557"/>
                </a:cubicBezTo>
                <a:cubicBezTo>
                  <a:pt x="4388" y="19703"/>
                  <a:pt x="4050" y="19849"/>
                  <a:pt x="3544" y="19849"/>
                </a:cubicBezTo>
                <a:cubicBezTo>
                  <a:pt x="3206" y="19849"/>
                  <a:pt x="2869" y="19703"/>
                  <a:pt x="2531" y="19557"/>
                </a:cubicBezTo>
                <a:cubicBezTo>
                  <a:pt x="2194" y="19265"/>
                  <a:pt x="2025" y="18973"/>
                  <a:pt x="2025" y="18681"/>
                </a:cubicBezTo>
                <a:cubicBezTo>
                  <a:pt x="2025" y="18389"/>
                  <a:pt x="2194" y="18097"/>
                  <a:pt x="2531" y="17805"/>
                </a:cubicBezTo>
                <a:cubicBezTo>
                  <a:pt x="2869" y="17514"/>
                  <a:pt x="3206" y="17368"/>
                  <a:pt x="3544" y="17368"/>
                </a:cubicBezTo>
                <a:cubicBezTo>
                  <a:pt x="4050" y="17368"/>
                  <a:pt x="4388" y="17514"/>
                  <a:pt x="4725" y="17805"/>
                </a:cubicBezTo>
                <a:cubicBezTo>
                  <a:pt x="4894" y="18097"/>
                  <a:pt x="5063" y="18389"/>
                  <a:pt x="5063" y="18681"/>
                </a:cubicBezTo>
                <a:close/>
                <a:moveTo>
                  <a:pt x="18056" y="5838"/>
                </a:moveTo>
                <a:cubicBezTo>
                  <a:pt x="17550" y="5838"/>
                  <a:pt x="17212" y="5692"/>
                  <a:pt x="17044" y="5400"/>
                </a:cubicBezTo>
                <a:cubicBezTo>
                  <a:pt x="16706" y="5108"/>
                  <a:pt x="16537" y="4816"/>
                  <a:pt x="16537" y="4524"/>
                </a:cubicBezTo>
                <a:cubicBezTo>
                  <a:pt x="16537" y="4232"/>
                  <a:pt x="16706" y="3941"/>
                  <a:pt x="17044" y="3649"/>
                </a:cubicBezTo>
                <a:cubicBezTo>
                  <a:pt x="17212" y="3357"/>
                  <a:pt x="17550" y="3211"/>
                  <a:pt x="18056" y="3211"/>
                </a:cubicBezTo>
                <a:cubicBezTo>
                  <a:pt x="18394" y="3211"/>
                  <a:pt x="18731" y="3357"/>
                  <a:pt x="19069" y="3649"/>
                </a:cubicBezTo>
                <a:cubicBezTo>
                  <a:pt x="19406" y="3941"/>
                  <a:pt x="19575" y="4232"/>
                  <a:pt x="19575" y="4524"/>
                </a:cubicBezTo>
                <a:cubicBezTo>
                  <a:pt x="19575" y="4816"/>
                  <a:pt x="19406" y="5108"/>
                  <a:pt x="19069" y="5400"/>
                </a:cubicBezTo>
                <a:cubicBezTo>
                  <a:pt x="18731" y="5692"/>
                  <a:pt x="18394" y="5838"/>
                  <a:pt x="18056" y="58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2" name="Google Shape;2712;p69"/>
          <p:cNvSpPr/>
          <p:nvPr/>
        </p:nvSpPr>
        <p:spPr>
          <a:xfrm>
            <a:off x="12702647" y="604626"/>
            <a:ext cx="281925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3" y="15785"/>
                </a:moveTo>
                <a:cubicBezTo>
                  <a:pt x="19878" y="15785"/>
                  <a:pt x="19878" y="15785"/>
                  <a:pt x="19878" y="15785"/>
                </a:cubicBezTo>
                <a:cubicBezTo>
                  <a:pt x="19878" y="11631"/>
                  <a:pt x="19878" y="11631"/>
                  <a:pt x="19878" y="11631"/>
                </a:cubicBezTo>
                <a:cubicBezTo>
                  <a:pt x="11739" y="11631"/>
                  <a:pt x="11739" y="11631"/>
                  <a:pt x="11739" y="11631"/>
                </a:cubicBezTo>
                <a:cubicBezTo>
                  <a:pt x="11739" y="8806"/>
                  <a:pt x="11739" y="8806"/>
                  <a:pt x="11739" y="8806"/>
                </a:cubicBezTo>
                <a:cubicBezTo>
                  <a:pt x="18470" y="8806"/>
                  <a:pt x="18470" y="8806"/>
                  <a:pt x="18470" y="8806"/>
                </a:cubicBezTo>
                <a:cubicBezTo>
                  <a:pt x="18626" y="8806"/>
                  <a:pt x="18939" y="8640"/>
                  <a:pt x="18939" y="8474"/>
                </a:cubicBezTo>
                <a:cubicBezTo>
                  <a:pt x="18939" y="498"/>
                  <a:pt x="18939" y="498"/>
                  <a:pt x="18939" y="498"/>
                </a:cubicBezTo>
                <a:cubicBezTo>
                  <a:pt x="18939" y="332"/>
                  <a:pt x="18626" y="0"/>
                  <a:pt x="18470" y="0"/>
                </a:cubicBezTo>
                <a:cubicBezTo>
                  <a:pt x="3130" y="0"/>
                  <a:pt x="3130" y="0"/>
                  <a:pt x="3130" y="0"/>
                </a:cubicBezTo>
                <a:cubicBezTo>
                  <a:pt x="2974" y="0"/>
                  <a:pt x="2661" y="332"/>
                  <a:pt x="2661" y="498"/>
                </a:cubicBezTo>
                <a:cubicBezTo>
                  <a:pt x="2661" y="8474"/>
                  <a:pt x="2661" y="8474"/>
                  <a:pt x="2661" y="8474"/>
                </a:cubicBezTo>
                <a:cubicBezTo>
                  <a:pt x="2661" y="8640"/>
                  <a:pt x="2974" y="8806"/>
                  <a:pt x="3130" y="8806"/>
                </a:cubicBezTo>
                <a:cubicBezTo>
                  <a:pt x="9861" y="8806"/>
                  <a:pt x="9861" y="8806"/>
                  <a:pt x="9861" y="8806"/>
                </a:cubicBezTo>
                <a:cubicBezTo>
                  <a:pt x="9861" y="11631"/>
                  <a:pt x="9861" y="11631"/>
                  <a:pt x="9861" y="11631"/>
                </a:cubicBezTo>
                <a:cubicBezTo>
                  <a:pt x="1722" y="11631"/>
                  <a:pt x="1722" y="11631"/>
                  <a:pt x="1722" y="11631"/>
                </a:cubicBezTo>
                <a:cubicBezTo>
                  <a:pt x="1722" y="15785"/>
                  <a:pt x="1722" y="15785"/>
                  <a:pt x="1722" y="15785"/>
                </a:cubicBezTo>
                <a:cubicBezTo>
                  <a:pt x="157" y="15785"/>
                  <a:pt x="157" y="15785"/>
                  <a:pt x="157" y="15785"/>
                </a:cubicBezTo>
                <a:cubicBezTo>
                  <a:pt x="157" y="15785"/>
                  <a:pt x="0" y="15951"/>
                  <a:pt x="0" y="16117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7" y="21600"/>
                  <a:pt x="157" y="21600"/>
                </a:cubicBezTo>
                <a:cubicBezTo>
                  <a:pt x="5165" y="21600"/>
                  <a:pt x="5165" y="21600"/>
                  <a:pt x="5165" y="21600"/>
                </a:cubicBezTo>
                <a:cubicBezTo>
                  <a:pt x="5322" y="21600"/>
                  <a:pt x="5478" y="21434"/>
                  <a:pt x="5478" y="21268"/>
                </a:cubicBezTo>
                <a:cubicBezTo>
                  <a:pt x="5478" y="16117"/>
                  <a:pt x="5478" y="16117"/>
                  <a:pt x="5478" y="16117"/>
                </a:cubicBezTo>
                <a:cubicBezTo>
                  <a:pt x="5478" y="15951"/>
                  <a:pt x="5322" y="15785"/>
                  <a:pt x="5165" y="15785"/>
                </a:cubicBezTo>
                <a:cubicBezTo>
                  <a:pt x="3600" y="15785"/>
                  <a:pt x="3600" y="15785"/>
                  <a:pt x="3600" y="15785"/>
                </a:cubicBezTo>
                <a:cubicBezTo>
                  <a:pt x="3600" y="13625"/>
                  <a:pt x="3600" y="13625"/>
                  <a:pt x="3600" y="13625"/>
                </a:cubicBezTo>
                <a:cubicBezTo>
                  <a:pt x="9861" y="13625"/>
                  <a:pt x="9861" y="13625"/>
                  <a:pt x="9861" y="13625"/>
                </a:cubicBezTo>
                <a:cubicBezTo>
                  <a:pt x="9861" y="15785"/>
                  <a:pt x="9861" y="15785"/>
                  <a:pt x="9861" y="15785"/>
                </a:cubicBezTo>
                <a:cubicBezTo>
                  <a:pt x="8296" y="15785"/>
                  <a:pt x="8296" y="15785"/>
                  <a:pt x="8296" y="15785"/>
                </a:cubicBezTo>
                <a:cubicBezTo>
                  <a:pt x="8139" y="15785"/>
                  <a:pt x="8139" y="15951"/>
                  <a:pt x="8139" y="16117"/>
                </a:cubicBezTo>
                <a:cubicBezTo>
                  <a:pt x="8139" y="21268"/>
                  <a:pt x="8139" y="21268"/>
                  <a:pt x="8139" y="21268"/>
                </a:cubicBezTo>
                <a:cubicBezTo>
                  <a:pt x="8139" y="21434"/>
                  <a:pt x="8139" y="21600"/>
                  <a:pt x="8296" y="21600"/>
                </a:cubicBezTo>
                <a:cubicBezTo>
                  <a:pt x="13304" y="21600"/>
                  <a:pt x="13304" y="21600"/>
                  <a:pt x="13304" y="21600"/>
                </a:cubicBezTo>
                <a:cubicBezTo>
                  <a:pt x="13461" y="21600"/>
                  <a:pt x="13461" y="21434"/>
                  <a:pt x="13461" y="21268"/>
                </a:cubicBezTo>
                <a:cubicBezTo>
                  <a:pt x="13461" y="16117"/>
                  <a:pt x="13461" y="16117"/>
                  <a:pt x="13461" y="16117"/>
                </a:cubicBezTo>
                <a:cubicBezTo>
                  <a:pt x="13461" y="15951"/>
                  <a:pt x="13461" y="15785"/>
                  <a:pt x="13304" y="15785"/>
                </a:cubicBezTo>
                <a:cubicBezTo>
                  <a:pt x="11739" y="15785"/>
                  <a:pt x="11739" y="15785"/>
                  <a:pt x="11739" y="15785"/>
                </a:cubicBezTo>
                <a:cubicBezTo>
                  <a:pt x="11739" y="13625"/>
                  <a:pt x="11739" y="13625"/>
                  <a:pt x="11739" y="13625"/>
                </a:cubicBezTo>
                <a:cubicBezTo>
                  <a:pt x="18000" y="13625"/>
                  <a:pt x="18000" y="13625"/>
                  <a:pt x="18000" y="13625"/>
                </a:cubicBezTo>
                <a:cubicBezTo>
                  <a:pt x="18000" y="15785"/>
                  <a:pt x="18000" y="15785"/>
                  <a:pt x="18000" y="15785"/>
                </a:cubicBezTo>
                <a:cubicBezTo>
                  <a:pt x="16435" y="15785"/>
                  <a:pt x="16435" y="15785"/>
                  <a:pt x="16435" y="15785"/>
                </a:cubicBezTo>
                <a:cubicBezTo>
                  <a:pt x="16278" y="15785"/>
                  <a:pt x="16122" y="15951"/>
                  <a:pt x="16122" y="16117"/>
                </a:cubicBezTo>
                <a:cubicBezTo>
                  <a:pt x="16122" y="21268"/>
                  <a:pt x="16122" y="21268"/>
                  <a:pt x="16122" y="21268"/>
                </a:cubicBezTo>
                <a:cubicBezTo>
                  <a:pt x="16122" y="21434"/>
                  <a:pt x="16278" y="21600"/>
                  <a:pt x="164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34"/>
                  <a:pt x="21600" y="21268"/>
                </a:cubicBezTo>
                <a:cubicBezTo>
                  <a:pt x="21600" y="16117"/>
                  <a:pt x="21600" y="16117"/>
                  <a:pt x="21600" y="16117"/>
                </a:cubicBezTo>
                <a:cubicBezTo>
                  <a:pt x="21600" y="15951"/>
                  <a:pt x="21443" y="15785"/>
                  <a:pt x="21443" y="15785"/>
                </a:cubicBezTo>
                <a:close/>
                <a:moveTo>
                  <a:pt x="3600" y="19606"/>
                </a:moveTo>
                <a:cubicBezTo>
                  <a:pt x="3600" y="19606"/>
                  <a:pt x="3600" y="19606"/>
                  <a:pt x="3600" y="19606"/>
                </a:cubicBezTo>
                <a:cubicBezTo>
                  <a:pt x="1878" y="19606"/>
                  <a:pt x="1878" y="19606"/>
                  <a:pt x="1878" y="19606"/>
                </a:cubicBezTo>
                <a:cubicBezTo>
                  <a:pt x="1878" y="19606"/>
                  <a:pt x="1722" y="19606"/>
                  <a:pt x="1722" y="19606"/>
                </a:cubicBezTo>
                <a:cubicBezTo>
                  <a:pt x="1722" y="17778"/>
                  <a:pt x="1722" y="17778"/>
                  <a:pt x="1722" y="17778"/>
                </a:cubicBezTo>
                <a:cubicBezTo>
                  <a:pt x="1722" y="17778"/>
                  <a:pt x="1878" y="17778"/>
                  <a:pt x="1878" y="17778"/>
                </a:cubicBezTo>
                <a:cubicBezTo>
                  <a:pt x="3600" y="17778"/>
                  <a:pt x="3600" y="17778"/>
                  <a:pt x="3600" y="17778"/>
                </a:cubicBezTo>
                <a:cubicBezTo>
                  <a:pt x="3600" y="17778"/>
                  <a:pt x="3600" y="17778"/>
                  <a:pt x="3600" y="17778"/>
                </a:cubicBezTo>
                <a:lnTo>
                  <a:pt x="3600" y="19606"/>
                </a:lnTo>
                <a:close/>
                <a:moveTo>
                  <a:pt x="11739" y="19606"/>
                </a:moveTo>
                <a:cubicBezTo>
                  <a:pt x="11739" y="19606"/>
                  <a:pt x="11739" y="19606"/>
                  <a:pt x="11583" y="19606"/>
                </a:cubicBezTo>
                <a:cubicBezTo>
                  <a:pt x="10017" y="19606"/>
                  <a:pt x="10017" y="19606"/>
                  <a:pt x="10017" y="19606"/>
                </a:cubicBezTo>
                <a:cubicBezTo>
                  <a:pt x="9861" y="19606"/>
                  <a:pt x="9861" y="19606"/>
                  <a:pt x="9861" y="19606"/>
                </a:cubicBezTo>
                <a:cubicBezTo>
                  <a:pt x="9861" y="17778"/>
                  <a:pt x="9861" y="17778"/>
                  <a:pt x="9861" y="17778"/>
                </a:cubicBezTo>
                <a:cubicBezTo>
                  <a:pt x="9861" y="17778"/>
                  <a:pt x="9861" y="17778"/>
                  <a:pt x="10017" y="17778"/>
                </a:cubicBezTo>
                <a:cubicBezTo>
                  <a:pt x="11583" y="17778"/>
                  <a:pt x="11583" y="17778"/>
                  <a:pt x="11583" y="17778"/>
                </a:cubicBezTo>
                <a:cubicBezTo>
                  <a:pt x="11739" y="17778"/>
                  <a:pt x="11739" y="17778"/>
                  <a:pt x="11739" y="17778"/>
                </a:cubicBezTo>
                <a:lnTo>
                  <a:pt x="11739" y="19606"/>
                </a:lnTo>
                <a:close/>
                <a:moveTo>
                  <a:pt x="4539" y="6978"/>
                </a:moveTo>
                <a:cubicBezTo>
                  <a:pt x="4539" y="1994"/>
                  <a:pt x="4539" y="1994"/>
                  <a:pt x="4539" y="1994"/>
                </a:cubicBezTo>
                <a:cubicBezTo>
                  <a:pt x="17061" y="1994"/>
                  <a:pt x="17061" y="1994"/>
                  <a:pt x="17061" y="1994"/>
                </a:cubicBezTo>
                <a:cubicBezTo>
                  <a:pt x="17061" y="6978"/>
                  <a:pt x="17061" y="6978"/>
                  <a:pt x="17061" y="6978"/>
                </a:cubicBezTo>
                <a:lnTo>
                  <a:pt x="4539" y="6978"/>
                </a:lnTo>
                <a:close/>
                <a:moveTo>
                  <a:pt x="19878" y="19606"/>
                </a:moveTo>
                <a:cubicBezTo>
                  <a:pt x="19878" y="19606"/>
                  <a:pt x="19722" y="19606"/>
                  <a:pt x="19722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9722" y="17778"/>
                  <a:pt x="19722" y="17778"/>
                  <a:pt x="19722" y="17778"/>
                </a:cubicBezTo>
                <a:cubicBezTo>
                  <a:pt x="19722" y="17778"/>
                  <a:pt x="19878" y="17778"/>
                  <a:pt x="19878" y="17778"/>
                </a:cubicBezTo>
                <a:lnTo>
                  <a:pt x="19878" y="19606"/>
                </a:lnTo>
                <a:close/>
                <a:moveTo>
                  <a:pt x="6574" y="4486"/>
                </a:moveTo>
                <a:cubicBezTo>
                  <a:pt x="6574" y="4818"/>
                  <a:pt x="6574" y="5151"/>
                  <a:pt x="6887" y="5317"/>
                </a:cubicBezTo>
                <a:cubicBezTo>
                  <a:pt x="7043" y="5483"/>
                  <a:pt x="7357" y="5649"/>
                  <a:pt x="7670" y="5649"/>
                </a:cubicBezTo>
                <a:cubicBezTo>
                  <a:pt x="7983" y="5649"/>
                  <a:pt x="8296" y="5483"/>
                  <a:pt x="8452" y="5317"/>
                </a:cubicBezTo>
                <a:cubicBezTo>
                  <a:pt x="8609" y="5151"/>
                  <a:pt x="8765" y="4818"/>
                  <a:pt x="8765" y="4486"/>
                </a:cubicBezTo>
                <a:cubicBezTo>
                  <a:pt x="8765" y="4154"/>
                  <a:pt x="8609" y="3822"/>
                  <a:pt x="8452" y="3655"/>
                </a:cubicBezTo>
                <a:cubicBezTo>
                  <a:pt x="8296" y="3323"/>
                  <a:pt x="7983" y="3323"/>
                  <a:pt x="7670" y="3323"/>
                </a:cubicBezTo>
                <a:cubicBezTo>
                  <a:pt x="7357" y="3323"/>
                  <a:pt x="7043" y="3323"/>
                  <a:pt x="6887" y="3655"/>
                </a:cubicBezTo>
                <a:cubicBezTo>
                  <a:pt x="6574" y="3822"/>
                  <a:pt x="6574" y="4154"/>
                  <a:pt x="6574" y="4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3" name="Google Shape;2713;p69"/>
          <p:cNvSpPr/>
          <p:nvPr/>
        </p:nvSpPr>
        <p:spPr>
          <a:xfrm>
            <a:off x="7683871" y="1531687"/>
            <a:ext cx="306133" cy="264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159" fill="norm" stroke="1" extrusionOk="0">
                <a:moveTo>
                  <a:pt x="19553" y="15558"/>
                </a:moveTo>
                <a:cubicBezTo>
                  <a:pt x="18524" y="14803"/>
                  <a:pt x="17238" y="14954"/>
                  <a:pt x="16338" y="15860"/>
                </a:cubicBezTo>
                <a:cubicBezTo>
                  <a:pt x="15053" y="14954"/>
                  <a:pt x="15053" y="14954"/>
                  <a:pt x="15053" y="14954"/>
                </a:cubicBezTo>
                <a:cubicBezTo>
                  <a:pt x="15053" y="10876"/>
                  <a:pt x="15053" y="10876"/>
                  <a:pt x="15053" y="10876"/>
                </a:cubicBezTo>
                <a:cubicBezTo>
                  <a:pt x="15053" y="10422"/>
                  <a:pt x="14924" y="10120"/>
                  <a:pt x="14538" y="9818"/>
                </a:cubicBezTo>
                <a:cubicBezTo>
                  <a:pt x="11324" y="7703"/>
                  <a:pt x="11324" y="7703"/>
                  <a:pt x="11324" y="7703"/>
                </a:cubicBezTo>
                <a:cubicBezTo>
                  <a:pt x="11324" y="5891"/>
                  <a:pt x="11324" y="5891"/>
                  <a:pt x="11324" y="5891"/>
                </a:cubicBezTo>
                <a:cubicBezTo>
                  <a:pt x="12353" y="5438"/>
                  <a:pt x="13124" y="4380"/>
                  <a:pt x="13124" y="3021"/>
                </a:cubicBezTo>
                <a:cubicBezTo>
                  <a:pt x="13124" y="1359"/>
                  <a:pt x="11967" y="0"/>
                  <a:pt x="10424" y="0"/>
                </a:cubicBezTo>
                <a:cubicBezTo>
                  <a:pt x="8881" y="0"/>
                  <a:pt x="7724" y="1359"/>
                  <a:pt x="7724" y="3021"/>
                </a:cubicBezTo>
                <a:cubicBezTo>
                  <a:pt x="7724" y="4380"/>
                  <a:pt x="8495" y="5438"/>
                  <a:pt x="9524" y="5891"/>
                </a:cubicBezTo>
                <a:cubicBezTo>
                  <a:pt x="9524" y="7703"/>
                  <a:pt x="9524" y="7703"/>
                  <a:pt x="9524" y="7703"/>
                </a:cubicBezTo>
                <a:cubicBezTo>
                  <a:pt x="6310" y="9818"/>
                  <a:pt x="6310" y="9818"/>
                  <a:pt x="6310" y="9818"/>
                </a:cubicBezTo>
                <a:cubicBezTo>
                  <a:pt x="5924" y="10120"/>
                  <a:pt x="5795" y="10422"/>
                  <a:pt x="5795" y="10876"/>
                </a:cubicBezTo>
                <a:cubicBezTo>
                  <a:pt x="5795" y="14954"/>
                  <a:pt x="5795" y="14954"/>
                  <a:pt x="5795" y="14954"/>
                </a:cubicBezTo>
                <a:cubicBezTo>
                  <a:pt x="4510" y="15860"/>
                  <a:pt x="4510" y="15860"/>
                  <a:pt x="4510" y="15860"/>
                </a:cubicBezTo>
                <a:cubicBezTo>
                  <a:pt x="3610" y="14954"/>
                  <a:pt x="2324" y="14803"/>
                  <a:pt x="1295" y="15558"/>
                </a:cubicBezTo>
                <a:cubicBezTo>
                  <a:pt x="10" y="16313"/>
                  <a:pt x="-376" y="18126"/>
                  <a:pt x="395" y="19636"/>
                </a:cubicBezTo>
                <a:cubicBezTo>
                  <a:pt x="1167" y="21147"/>
                  <a:pt x="2710" y="21600"/>
                  <a:pt x="3995" y="20694"/>
                </a:cubicBezTo>
                <a:cubicBezTo>
                  <a:pt x="5024" y="20090"/>
                  <a:pt x="5538" y="18730"/>
                  <a:pt x="5281" y="17522"/>
                </a:cubicBezTo>
                <a:cubicBezTo>
                  <a:pt x="6567" y="16766"/>
                  <a:pt x="6567" y="16766"/>
                  <a:pt x="6567" y="16766"/>
                </a:cubicBezTo>
                <a:cubicBezTo>
                  <a:pt x="9910" y="19032"/>
                  <a:pt x="9910" y="19032"/>
                  <a:pt x="9910" y="19032"/>
                </a:cubicBezTo>
                <a:cubicBezTo>
                  <a:pt x="10038" y="19032"/>
                  <a:pt x="10295" y="19183"/>
                  <a:pt x="10424" y="19183"/>
                </a:cubicBezTo>
                <a:cubicBezTo>
                  <a:pt x="10553" y="19183"/>
                  <a:pt x="10810" y="19032"/>
                  <a:pt x="10938" y="19032"/>
                </a:cubicBezTo>
                <a:cubicBezTo>
                  <a:pt x="14281" y="16766"/>
                  <a:pt x="14281" y="16766"/>
                  <a:pt x="14281" y="16766"/>
                </a:cubicBezTo>
                <a:cubicBezTo>
                  <a:pt x="15567" y="17522"/>
                  <a:pt x="15567" y="17522"/>
                  <a:pt x="15567" y="17522"/>
                </a:cubicBezTo>
                <a:cubicBezTo>
                  <a:pt x="15310" y="18730"/>
                  <a:pt x="15824" y="20090"/>
                  <a:pt x="16853" y="20694"/>
                </a:cubicBezTo>
                <a:cubicBezTo>
                  <a:pt x="18138" y="21600"/>
                  <a:pt x="19681" y="21147"/>
                  <a:pt x="20453" y="19636"/>
                </a:cubicBezTo>
                <a:cubicBezTo>
                  <a:pt x="21224" y="18126"/>
                  <a:pt x="20838" y="16313"/>
                  <a:pt x="19553" y="15558"/>
                </a:cubicBezTo>
                <a:close/>
                <a:moveTo>
                  <a:pt x="3224" y="19183"/>
                </a:moveTo>
                <a:cubicBezTo>
                  <a:pt x="3095" y="19334"/>
                  <a:pt x="2967" y="19334"/>
                  <a:pt x="2838" y="19485"/>
                </a:cubicBezTo>
                <a:cubicBezTo>
                  <a:pt x="2710" y="19485"/>
                  <a:pt x="2581" y="19485"/>
                  <a:pt x="2453" y="19334"/>
                </a:cubicBezTo>
                <a:cubicBezTo>
                  <a:pt x="2195" y="19334"/>
                  <a:pt x="2067" y="19183"/>
                  <a:pt x="1938" y="19183"/>
                </a:cubicBezTo>
                <a:cubicBezTo>
                  <a:pt x="1938" y="19032"/>
                  <a:pt x="1810" y="18881"/>
                  <a:pt x="1681" y="18730"/>
                </a:cubicBezTo>
                <a:cubicBezTo>
                  <a:pt x="1424" y="18126"/>
                  <a:pt x="1553" y="17371"/>
                  <a:pt x="2067" y="16917"/>
                </a:cubicBezTo>
                <a:cubicBezTo>
                  <a:pt x="2195" y="16917"/>
                  <a:pt x="2453" y="16917"/>
                  <a:pt x="2581" y="16766"/>
                </a:cubicBezTo>
                <a:cubicBezTo>
                  <a:pt x="2710" y="16766"/>
                  <a:pt x="2838" y="16766"/>
                  <a:pt x="2967" y="16917"/>
                </a:cubicBezTo>
                <a:cubicBezTo>
                  <a:pt x="3095" y="16917"/>
                  <a:pt x="3224" y="16917"/>
                  <a:pt x="3353" y="17069"/>
                </a:cubicBezTo>
                <a:cubicBezTo>
                  <a:pt x="3481" y="17220"/>
                  <a:pt x="3610" y="17371"/>
                  <a:pt x="3738" y="17522"/>
                </a:cubicBezTo>
                <a:cubicBezTo>
                  <a:pt x="3995" y="18126"/>
                  <a:pt x="3867" y="18881"/>
                  <a:pt x="3224" y="19183"/>
                </a:cubicBezTo>
                <a:close/>
                <a:moveTo>
                  <a:pt x="9267" y="3021"/>
                </a:moveTo>
                <a:cubicBezTo>
                  <a:pt x="9267" y="2719"/>
                  <a:pt x="9395" y="2417"/>
                  <a:pt x="9653" y="2115"/>
                </a:cubicBezTo>
                <a:cubicBezTo>
                  <a:pt x="9781" y="1813"/>
                  <a:pt x="10167" y="1813"/>
                  <a:pt x="10424" y="1813"/>
                </a:cubicBezTo>
                <a:cubicBezTo>
                  <a:pt x="10681" y="1813"/>
                  <a:pt x="11067" y="1813"/>
                  <a:pt x="11195" y="2115"/>
                </a:cubicBezTo>
                <a:cubicBezTo>
                  <a:pt x="11453" y="2417"/>
                  <a:pt x="11581" y="2719"/>
                  <a:pt x="11581" y="3021"/>
                </a:cubicBezTo>
                <a:cubicBezTo>
                  <a:pt x="11581" y="3323"/>
                  <a:pt x="11453" y="3625"/>
                  <a:pt x="11195" y="3927"/>
                </a:cubicBezTo>
                <a:cubicBezTo>
                  <a:pt x="11067" y="4229"/>
                  <a:pt x="10681" y="4229"/>
                  <a:pt x="10424" y="4229"/>
                </a:cubicBezTo>
                <a:cubicBezTo>
                  <a:pt x="10167" y="4229"/>
                  <a:pt x="9781" y="4229"/>
                  <a:pt x="9653" y="3927"/>
                </a:cubicBezTo>
                <a:cubicBezTo>
                  <a:pt x="9395" y="3625"/>
                  <a:pt x="9267" y="3323"/>
                  <a:pt x="9267" y="3021"/>
                </a:cubicBezTo>
                <a:close/>
                <a:moveTo>
                  <a:pt x="13381" y="15105"/>
                </a:moveTo>
                <a:cubicBezTo>
                  <a:pt x="10424" y="17069"/>
                  <a:pt x="10424" y="17069"/>
                  <a:pt x="10424" y="17069"/>
                </a:cubicBezTo>
                <a:cubicBezTo>
                  <a:pt x="7467" y="15105"/>
                  <a:pt x="7467" y="15105"/>
                  <a:pt x="7467" y="15105"/>
                </a:cubicBezTo>
                <a:cubicBezTo>
                  <a:pt x="7467" y="11329"/>
                  <a:pt x="7467" y="11329"/>
                  <a:pt x="7467" y="11329"/>
                </a:cubicBezTo>
                <a:cubicBezTo>
                  <a:pt x="10424" y="9365"/>
                  <a:pt x="10424" y="9365"/>
                  <a:pt x="10424" y="9365"/>
                </a:cubicBezTo>
                <a:cubicBezTo>
                  <a:pt x="13381" y="11329"/>
                  <a:pt x="13381" y="11329"/>
                  <a:pt x="13381" y="11329"/>
                </a:cubicBezTo>
                <a:lnTo>
                  <a:pt x="13381" y="15105"/>
                </a:lnTo>
                <a:close/>
                <a:moveTo>
                  <a:pt x="19167" y="18730"/>
                </a:moveTo>
                <a:cubicBezTo>
                  <a:pt x="18781" y="19334"/>
                  <a:pt x="18138" y="19636"/>
                  <a:pt x="17624" y="19183"/>
                </a:cubicBezTo>
                <a:cubicBezTo>
                  <a:pt x="16981" y="18881"/>
                  <a:pt x="16853" y="18126"/>
                  <a:pt x="17110" y="17522"/>
                </a:cubicBezTo>
                <a:cubicBezTo>
                  <a:pt x="17495" y="16917"/>
                  <a:pt x="18138" y="16615"/>
                  <a:pt x="18781" y="17069"/>
                </a:cubicBezTo>
                <a:cubicBezTo>
                  <a:pt x="19295" y="17371"/>
                  <a:pt x="19424" y="18126"/>
                  <a:pt x="19167" y="18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4" name="Google Shape;2714;p69"/>
          <p:cNvSpPr/>
          <p:nvPr/>
        </p:nvSpPr>
        <p:spPr>
          <a:xfrm>
            <a:off x="10678789" y="1525047"/>
            <a:ext cx="303069" cy="28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0800" y="19845"/>
                </a:moveTo>
                <a:cubicBezTo>
                  <a:pt x="5786" y="19845"/>
                  <a:pt x="1800" y="15795"/>
                  <a:pt x="1800" y="10800"/>
                </a:cubicBezTo>
                <a:cubicBezTo>
                  <a:pt x="1800" y="5805"/>
                  <a:pt x="5786" y="1755"/>
                  <a:pt x="10800" y="1755"/>
                </a:cubicBezTo>
                <a:cubicBezTo>
                  <a:pt x="15814" y="1755"/>
                  <a:pt x="19800" y="5805"/>
                  <a:pt x="19800" y="10800"/>
                </a:cubicBezTo>
                <a:cubicBezTo>
                  <a:pt x="19800" y="15795"/>
                  <a:pt x="15814" y="19845"/>
                  <a:pt x="10800" y="19845"/>
                </a:cubicBezTo>
                <a:close/>
                <a:moveTo>
                  <a:pt x="11957" y="10260"/>
                </a:moveTo>
                <a:cubicBezTo>
                  <a:pt x="11314" y="10125"/>
                  <a:pt x="11314" y="10125"/>
                  <a:pt x="11314" y="10125"/>
                </a:cubicBezTo>
                <a:cubicBezTo>
                  <a:pt x="11314" y="6885"/>
                  <a:pt x="11314" y="6885"/>
                  <a:pt x="11314" y="6885"/>
                </a:cubicBezTo>
                <a:cubicBezTo>
                  <a:pt x="12214" y="7020"/>
                  <a:pt x="12857" y="7560"/>
                  <a:pt x="12857" y="8235"/>
                </a:cubicBezTo>
                <a:cubicBezTo>
                  <a:pt x="12986" y="8370"/>
                  <a:pt x="12986" y="8370"/>
                  <a:pt x="13114" y="8370"/>
                </a:cubicBezTo>
                <a:cubicBezTo>
                  <a:pt x="14143" y="8370"/>
                  <a:pt x="14143" y="8370"/>
                  <a:pt x="14143" y="8370"/>
                </a:cubicBezTo>
                <a:cubicBezTo>
                  <a:pt x="14271" y="8370"/>
                  <a:pt x="14400" y="8370"/>
                  <a:pt x="14400" y="8235"/>
                </a:cubicBezTo>
                <a:cubicBezTo>
                  <a:pt x="14271" y="6750"/>
                  <a:pt x="12986" y="5670"/>
                  <a:pt x="11314" y="5535"/>
                </a:cubicBezTo>
                <a:cubicBezTo>
                  <a:pt x="11314" y="4725"/>
                  <a:pt x="11314" y="4725"/>
                  <a:pt x="11314" y="4725"/>
                </a:cubicBezTo>
                <a:cubicBezTo>
                  <a:pt x="11314" y="4590"/>
                  <a:pt x="11314" y="4590"/>
                  <a:pt x="11186" y="4590"/>
                </a:cubicBezTo>
                <a:cubicBezTo>
                  <a:pt x="10414" y="4590"/>
                  <a:pt x="10414" y="4590"/>
                  <a:pt x="10414" y="4590"/>
                </a:cubicBezTo>
                <a:cubicBezTo>
                  <a:pt x="10414" y="4590"/>
                  <a:pt x="10286" y="4590"/>
                  <a:pt x="10286" y="4725"/>
                </a:cubicBezTo>
                <a:cubicBezTo>
                  <a:pt x="10286" y="5535"/>
                  <a:pt x="10286" y="5535"/>
                  <a:pt x="10286" y="5535"/>
                </a:cubicBezTo>
                <a:cubicBezTo>
                  <a:pt x="8614" y="5670"/>
                  <a:pt x="7200" y="6615"/>
                  <a:pt x="7200" y="8505"/>
                </a:cubicBezTo>
                <a:cubicBezTo>
                  <a:pt x="7200" y="10125"/>
                  <a:pt x="8486" y="10935"/>
                  <a:pt x="9643" y="11205"/>
                </a:cubicBezTo>
                <a:cubicBezTo>
                  <a:pt x="10286" y="11340"/>
                  <a:pt x="10286" y="11340"/>
                  <a:pt x="10286" y="11340"/>
                </a:cubicBezTo>
                <a:cubicBezTo>
                  <a:pt x="10286" y="14850"/>
                  <a:pt x="10286" y="14850"/>
                  <a:pt x="10286" y="14850"/>
                </a:cubicBezTo>
                <a:cubicBezTo>
                  <a:pt x="9257" y="14715"/>
                  <a:pt x="8614" y="14040"/>
                  <a:pt x="8486" y="13365"/>
                </a:cubicBezTo>
                <a:cubicBezTo>
                  <a:pt x="8486" y="13230"/>
                  <a:pt x="8357" y="13095"/>
                  <a:pt x="8357" y="13095"/>
                </a:cubicBezTo>
                <a:cubicBezTo>
                  <a:pt x="7200" y="13095"/>
                  <a:pt x="7200" y="13095"/>
                  <a:pt x="7200" y="13095"/>
                </a:cubicBezTo>
                <a:cubicBezTo>
                  <a:pt x="7071" y="13095"/>
                  <a:pt x="6943" y="13230"/>
                  <a:pt x="7071" y="13365"/>
                </a:cubicBezTo>
                <a:cubicBezTo>
                  <a:pt x="7071" y="14715"/>
                  <a:pt x="8100" y="15930"/>
                  <a:pt x="10286" y="16065"/>
                </a:cubicBezTo>
                <a:cubicBezTo>
                  <a:pt x="10286" y="16875"/>
                  <a:pt x="10286" y="16875"/>
                  <a:pt x="10286" y="16875"/>
                </a:cubicBezTo>
                <a:cubicBezTo>
                  <a:pt x="10286" y="17010"/>
                  <a:pt x="10414" y="17010"/>
                  <a:pt x="10414" y="17010"/>
                </a:cubicBezTo>
                <a:cubicBezTo>
                  <a:pt x="11186" y="17010"/>
                  <a:pt x="11186" y="17010"/>
                  <a:pt x="11186" y="17010"/>
                </a:cubicBezTo>
                <a:cubicBezTo>
                  <a:pt x="11314" y="17010"/>
                  <a:pt x="11314" y="17010"/>
                  <a:pt x="11314" y="16875"/>
                </a:cubicBezTo>
                <a:cubicBezTo>
                  <a:pt x="11314" y="16065"/>
                  <a:pt x="11314" y="16065"/>
                  <a:pt x="11314" y="16065"/>
                </a:cubicBezTo>
                <a:cubicBezTo>
                  <a:pt x="13243" y="15930"/>
                  <a:pt x="14529" y="14850"/>
                  <a:pt x="14529" y="13095"/>
                </a:cubicBezTo>
                <a:cubicBezTo>
                  <a:pt x="14529" y="11340"/>
                  <a:pt x="13500" y="10665"/>
                  <a:pt x="11957" y="10260"/>
                </a:cubicBezTo>
                <a:close/>
                <a:moveTo>
                  <a:pt x="10286" y="9855"/>
                </a:moveTo>
                <a:cubicBezTo>
                  <a:pt x="10157" y="9855"/>
                  <a:pt x="10029" y="9720"/>
                  <a:pt x="9900" y="9720"/>
                </a:cubicBezTo>
                <a:cubicBezTo>
                  <a:pt x="9129" y="9450"/>
                  <a:pt x="8743" y="8910"/>
                  <a:pt x="8743" y="8370"/>
                </a:cubicBezTo>
                <a:cubicBezTo>
                  <a:pt x="8743" y="7425"/>
                  <a:pt x="9386" y="6885"/>
                  <a:pt x="10286" y="6885"/>
                </a:cubicBezTo>
                <a:lnTo>
                  <a:pt x="10286" y="9855"/>
                </a:lnTo>
                <a:close/>
                <a:moveTo>
                  <a:pt x="11314" y="14850"/>
                </a:moveTo>
                <a:cubicBezTo>
                  <a:pt x="11314" y="11610"/>
                  <a:pt x="11314" y="11610"/>
                  <a:pt x="11314" y="11610"/>
                </a:cubicBezTo>
                <a:cubicBezTo>
                  <a:pt x="11443" y="11610"/>
                  <a:pt x="11443" y="11610"/>
                  <a:pt x="11571" y="11610"/>
                </a:cubicBezTo>
                <a:cubicBezTo>
                  <a:pt x="12729" y="12015"/>
                  <a:pt x="13114" y="12420"/>
                  <a:pt x="13114" y="13230"/>
                </a:cubicBezTo>
                <a:cubicBezTo>
                  <a:pt x="13114" y="14175"/>
                  <a:pt x="12343" y="14715"/>
                  <a:pt x="11314" y="14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5" name="Google Shape;2715;p69"/>
          <p:cNvSpPr/>
          <p:nvPr/>
        </p:nvSpPr>
        <p:spPr>
          <a:xfrm>
            <a:off x="13608732" y="1514945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33" y="0"/>
                </a:moveTo>
                <a:cubicBezTo>
                  <a:pt x="4830" y="0"/>
                  <a:pt x="0" y="4860"/>
                  <a:pt x="0" y="10800"/>
                </a:cubicBezTo>
                <a:cubicBezTo>
                  <a:pt x="0" y="16740"/>
                  <a:pt x="4830" y="21600"/>
                  <a:pt x="10733" y="21600"/>
                </a:cubicBezTo>
                <a:cubicBezTo>
                  <a:pt x="16636" y="21600"/>
                  <a:pt x="21600" y="16740"/>
                  <a:pt x="21600" y="10800"/>
                </a:cubicBezTo>
                <a:cubicBezTo>
                  <a:pt x="21600" y="4860"/>
                  <a:pt x="16636" y="0"/>
                  <a:pt x="10733" y="0"/>
                </a:cubicBezTo>
                <a:close/>
                <a:moveTo>
                  <a:pt x="10733" y="19845"/>
                </a:moveTo>
                <a:cubicBezTo>
                  <a:pt x="5769" y="19845"/>
                  <a:pt x="1744" y="15795"/>
                  <a:pt x="1744" y="10800"/>
                </a:cubicBezTo>
                <a:cubicBezTo>
                  <a:pt x="1744" y="5805"/>
                  <a:pt x="5769" y="1755"/>
                  <a:pt x="10733" y="1755"/>
                </a:cubicBezTo>
                <a:cubicBezTo>
                  <a:pt x="15697" y="1755"/>
                  <a:pt x="19722" y="5805"/>
                  <a:pt x="19722" y="10800"/>
                </a:cubicBezTo>
                <a:cubicBezTo>
                  <a:pt x="19722" y="15795"/>
                  <a:pt x="15697" y="19845"/>
                  <a:pt x="10733" y="19845"/>
                </a:cubicBezTo>
                <a:close/>
                <a:moveTo>
                  <a:pt x="13550" y="5535"/>
                </a:moveTo>
                <a:cubicBezTo>
                  <a:pt x="13148" y="5400"/>
                  <a:pt x="12745" y="5400"/>
                  <a:pt x="12209" y="5400"/>
                </a:cubicBezTo>
                <a:cubicBezTo>
                  <a:pt x="9660" y="5400"/>
                  <a:pt x="7916" y="6750"/>
                  <a:pt x="7513" y="9045"/>
                </a:cubicBezTo>
                <a:cubicBezTo>
                  <a:pt x="6708" y="9045"/>
                  <a:pt x="6708" y="9045"/>
                  <a:pt x="6708" y="9045"/>
                </a:cubicBezTo>
                <a:cubicBezTo>
                  <a:pt x="6574" y="9045"/>
                  <a:pt x="6440" y="9180"/>
                  <a:pt x="6440" y="9180"/>
                </a:cubicBezTo>
                <a:cubicBezTo>
                  <a:pt x="6440" y="9855"/>
                  <a:pt x="6440" y="9855"/>
                  <a:pt x="6440" y="9855"/>
                </a:cubicBezTo>
                <a:cubicBezTo>
                  <a:pt x="6440" y="9990"/>
                  <a:pt x="6574" y="10125"/>
                  <a:pt x="6708" y="10125"/>
                </a:cubicBezTo>
                <a:cubicBezTo>
                  <a:pt x="7379" y="10125"/>
                  <a:pt x="7379" y="10125"/>
                  <a:pt x="7379" y="10125"/>
                </a:cubicBezTo>
                <a:cubicBezTo>
                  <a:pt x="7379" y="10260"/>
                  <a:pt x="7379" y="10260"/>
                  <a:pt x="7379" y="10395"/>
                </a:cubicBezTo>
                <a:cubicBezTo>
                  <a:pt x="7379" y="11340"/>
                  <a:pt x="7379" y="11340"/>
                  <a:pt x="7379" y="11340"/>
                </a:cubicBezTo>
                <a:cubicBezTo>
                  <a:pt x="6708" y="11340"/>
                  <a:pt x="6708" y="11340"/>
                  <a:pt x="6708" y="11340"/>
                </a:cubicBezTo>
                <a:cubicBezTo>
                  <a:pt x="6574" y="11340"/>
                  <a:pt x="6440" y="11340"/>
                  <a:pt x="6440" y="11475"/>
                </a:cubicBezTo>
                <a:cubicBezTo>
                  <a:pt x="6440" y="12150"/>
                  <a:pt x="6440" y="12150"/>
                  <a:pt x="6440" y="12150"/>
                </a:cubicBezTo>
                <a:cubicBezTo>
                  <a:pt x="6440" y="12285"/>
                  <a:pt x="6574" y="12420"/>
                  <a:pt x="6708" y="12420"/>
                </a:cubicBezTo>
                <a:cubicBezTo>
                  <a:pt x="7379" y="12420"/>
                  <a:pt x="7379" y="12420"/>
                  <a:pt x="7379" y="12420"/>
                </a:cubicBezTo>
                <a:cubicBezTo>
                  <a:pt x="7781" y="14715"/>
                  <a:pt x="9525" y="16200"/>
                  <a:pt x="12209" y="16200"/>
                </a:cubicBezTo>
                <a:cubicBezTo>
                  <a:pt x="12745" y="16200"/>
                  <a:pt x="13148" y="16200"/>
                  <a:pt x="13550" y="16065"/>
                </a:cubicBezTo>
                <a:cubicBezTo>
                  <a:pt x="13684" y="16065"/>
                  <a:pt x="13684" y="15930"/>
                  <a:pt x="13684" y="15930"/>
                </a:cubicBezTo>
                <a:cubicBezTo>
                  <a:pt x="13684" y="14850"/>
                  <a:pt x="13684" y="14850"/>
                  <a:pt x="13684" y="14850"/>
                </a:cubicBezTo>
                <a:cubicBezTo>
                  <a:pt x="13684" y="14715"/>
                  <a:pt x="13550" y="14580"/>
                  <a:pt x="13550" y="14580"/>
                </a:cubicBezTo>
                <a:cubicBezTo>
                  <a:pt x="13148" y="14715"/>
                  <a:pt x="12745" y="14715"/>
                  <a:pt x="12209" y="14715"/>
                </a:cubicBezTo>
                <a:cubicBezTo>
                  <a:pt x="10599" y="14715"/>
                  <a:pt x="9525" y="13905"/>
                  <a:pt x="9123" y="12420"/>
                </a:cubicBezTo>
                <a:cubicBezTo>
                  <a:pt x="12209" y="12420"/>
                  <a:pt x="12209" y="12420"/>
                  <a:pt x="12209" y="12420"/>
                </a:cubicBezTo>
                <a:cubicBezTo>
                  <a:pt x="12343" y="12420"/>
                  <a:pt x="12477" y="12285"/>
                  <a:pt x="12477" y="12150"/>
                </a:cubicBezTo>
                <a:cubicBezTo>
                  <a:pt x="12477" y="11475"/>
                  <a:pt x="12477" y="11475"/>
                  <a:pt x="12477" y="11475"/>
                </a:cubicBezTo>
                <a:cubicBezTo>
                  <a:pt x="12477" y="11340"/>
                  <a:pt x="12343" y="11340"/>
                  <a:pt x="12209" y="11340"/>
                </a:cubicBezTo>
                <a:cubicBezTo>
                  <a:pt x="8989" y="11340"/>
                  <a:pt x="8989" y="11340"/>
                  <a:pt x="8989" y="11340"/>
                </a:cubicBezTo>
                <a:cubicBezTo>
                  <a:pt x="8989" y="10395"/>
                  <a:pt x="8989" y="10395"/>
                  <a:pt x="8989" y="10395"/>
                </a:cubicBezTo>
                <a:cubicBezTo>
                  <a:pt x="8989" y="10260"/>
                  <a:pt x="8989" y="10260"/>
                  <a:pt x="8989" y="10125"/>
                </a:cubicBezTo>
                <a:cubicBezTo>
                  <a:pt x="12209" y="10125"/>
                  <a:pt x="12209" y="10125"/>
                  <a:pt x="12209" y="10125"/>
                </a:cubicBezTo>
                <a:cubicBezTo>
                  <a:pt x="12343" y="10125"/>
                  <a:pt x="12477" y="9990"/>
                  <a:pt x="12477" y="9855"/>
                </a:cubicBezTo>
                <a:cubicBezTo>
                  <a:pt x="12477" y="9180"/>
                  <a:pt x="12477" y="9180"/>
                  <a:pt x="12477" y="9180"/>
                </a:cubicBezTo>
                <a:cubicBezTo>
                  <a:pt x="12477" y="9180"/>
                  <a:pt x="12343" y="9045"/>
                  <a:pt x="12209" y="9045"/>
                </a:cubicBezTo>
                <a:cubicBezTo>
                  <a:pt x="9123" y="9045"/>
                  <a:pt x="9123" y="9045"/>
                  <a:pt x="9123" y="9045"/>
                </a:cubicBezTo>
                <a:cubicBezTo>
                  <a:pt x="9525" y="7695"/>
                  <a:pt x="10733" y="6885"/>
                  <a:pt x="12209" y="6885"/>
                </a:cubicBezTo>
                <a:cubicBezTo>
                  <a:pt x="12745" y="6885"/>
                  <a:pt x="13148" y="6885"/>
                  <a:pt x="13550" y="7020"/>
                </a:cubicBezTo>
                <a:cubicBezTo>
                  <a:pt x="13550" y="7020"/>
                  <a:pt x="13550" y="7020"/>
                  <a:pt x="13550" y="7020"/>
                </a:cubicBezTo>
                <a:cubicBezTo>
                  <a:pt x="13550" y="7020"/>
                  <a:pt x="13684" y="6885"/>
                  <a:pt x="13684" y="6885"/>
                </a:cubicBezTo>
                <a:cubicBezTo>
                  <a:pt x="13684" y="6885"/>
                  <a:pt x="13684" y="6885"/>
                  <a:pt x="13684" y="6885"/>
                </a:cubicBezTo>
                <a:cubicBezTo>
                  <a:pt x="13684" y="6885"/>
                  <a:pt x="13684" y="6750"/>
                  <a:pt x="13684" y="6750"/>
                </a:cubicBezTo>
                <a:cubicBezTo>
                  <a:pt x="13684" y="5670"/>
                  <a:pt x="13684" y="5670"/>
                  <a:pt x="13684" y="5670"/>
                </a:cubicBezTo>
                <a:cubicBezTo>
                  <a:pt x="13684" y="5670"/>
                  <a:pt x="13684" y="5535"/>
                  <a:pt x="13550" y="5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6" name="Google Shape;2716;p69"/>
          <p:cNvSpPr/>
          <p:nvPr/>
        </p:nvSpPr>
        <p:spPr>
          <a:xfrm>
            <a:off x="16544061" y="578545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82" y="5815"/>
                </a:move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cubicBezTo>
                  <a:pt x="4606" y="4431"/>
                  <a:pt x="4606" y="4431"/>
                  <a:pt x="4606" y="4431"/>
                </a:cubicBez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lose/>
                <a:moveTo>
                  <a:pt x="4606" y="8031"/>
                </a:move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lnTo>
                  <a:pt x="4606" y="8031"/>
                </a:lnTo>
                <a:close/>
                <a:moveTo>
                  <a:pt x="15406" y="10938"/>
                </a:moveTo>
                <a:cubicBezTo>
                  <a:pt x="11912" y="10938"/>
                  <a:pt x="9212" y="13292"/>
                  <a:pt x="9212" y="16338"/>
                </a:cubicBezTo>
                <a:cubicBezTo>
                  <a:pt x="9212" y="19246"/>
                  <a:pt x="11912" y="21600"/>
                  <a:pt x="15406" y="21600"/>
                </a:cubicBezTo>
                <a:cubicBezTo>
                  <a:pt x="18741" y="21600"/>
                  <a:pt x="21600" y="19246"/>
                  <a:pt x="21600" y="16338"/>
                </a:cubicBezTo>
                <a:cubicBezTo>
                  <a:pt x="21600" y="13292"/>
                  <a:pt x="18741" y="10938"/>
                  <a:pt x="15406" y="10938"/>
                </a:cubicBezTo>
                <a:close/>
                <a:moveTo>
                  <a:pt x="18424" y="18969"/>
                </a:moveTo>
                <a:cubicBezTo>
                  <a:pt x="17629" y="19662"/>
                  <a:pt x="16518" y="20077"/>
                  <a:pt x="15406" y="20077"/>
                </a:cubicBezTo>
                <a:cubicBezTo>
                  <a:pt x="14135" y="20077"/>
                  <a:pt x="13182" y="19662"/>
                  <a:pt x="12229" y="18969"/>
                </a:cubicBezTo>
                <a:cubicBezTo>
                  <a:pt x="11435" y="18277"/>
                  <a:pt x="10959" y="17308"/>
                  <a:pt x="10959" y="16338"/>
                </a:cubicBezTo>
                <a:cubicBezTo>
                  <a:pt x="10959" y="15231"/>
                  <a:pt x="11435" y="14262"/>
                  <a:pt x="12229" y="13569"/>
                </a:cubicBezTo>
                <a:cubicBezTo>
                  <a:pt x="13182" y="12877"/>
                  <a:pt x="14135" y="12462"/>
                  <a:pt x="15406" y="12462"/>
                </a:cubicBezTo>
                <a:cubicBezTo>
                  <a:pt x="16518" y="12462"/>
                  <a:pt x="17629" y="12877"/>
                  <a:pt x="18424" y="13569"/>
                </a:cubicBezTo>
                <a:cubicBezTo>
                  <a:pt x="19218" y="14262"/>
                  <a:pt x="19694" y="15231"/>
                  <a:pt x="19694" y="16338"/>
                </a:cubicBezTo>
                <a:cubicBezTo>
                  <a:pt x="19694" y="17308"/>
                  <a:pt x="19218" y="18277"/>
                  <a:pt x="18424" y="18969"/>
                </a:cubicBezTo>
                <a:close/>
                <a:moveTo>
                  <a:pt x="17947" y="14400"/>
                </a:moveTo>
                <a:cubicBezTo>
                  <a:pt x="16676" y="14400"/>
                  <a:pt x="16676" y="14400"/>
                  <a:pt x="16676" y="14400"/>
                </a:cubicBezTo>
                <a:cubicBezTo>
                  <a:pt x="16518" y="14400"/>
                  <a:pt x="16518" y="14400"/>
                  <a:pt x="16518" y="14400"/>
                </a:cubicBezTo>
                <a:cubicBezTo>
                  <a:pt x="14612" y="16615"/>
                  <a:pt x="14612" y="16615"/>
                  <a:pt x="14612" y="16615"/>
                </a:cubicBezTo>
                <a:cubicBezTo>
                  <a:pt x="13976" y="15923"/>
                  <a:pt x="13976" y="15923"/>
                  <a:pt x="13976" y="15923"/>
                </a:cubicBezTo>
                <a:cubicBezTo>
                  <a:pt x="13976" y="15785"/>
                  <a:pt x="13976" y="15785"/>
                  <a:pt x="13976" y="15785"/>
                </a:cubicBezTo>
                <a:cubicBezTo>
                  <a:pt x="13818" y="15785"/>
                  <a:pt x="13818" y="15785"/>
                  <a:pt x="13818" y="15785"/>
                </a:cubicBezTo>
                <a:cubicBezTo>
                  <a:pt x="12547" y="15785"/>
                  <a:pt x="12547" y="15785"/>
                  <a:pt x="12547" y="15785"/>
                </a:cubicBezTo>
                <a:cubicBezTo>
                  <a:pt x="12388" y="15785"/>
                  <a:pt x="12229" y="15923"/>
                  <a:pt x="12388" y="16062"/>
                </a:cubicBezTo>
                <a:cubicBezTo>
                  <a:pt x="14453" y="18692"/>
                  <a:pt x="14453" y="18692"/>
                  <a:pt x="14453" y="18692"/>
                </a:cubicBezTo>
                <a:cubicBezTo>
                  <a:pt x="14612" y="18692"/>
                  <a:pt x="14771" y="18692"/>
                  <a:pt x="14771" y="18692"/>
                </a:cubicBezTo>
                <a:cubicBezTo>
                  <a:pt x="18106" y="14677"/>
                  <a:pt x="18106" y="14677"/>
                  <a:pt x="18106" y="14677"/>
                </a:cubicBezTo>
                <a:cubicBezTo>
                  <a:pt x="18265" y="14538"/>
                  <a:pt x="18106" y="14400"/>
                  <a:pt x="17947" y="14400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8894" y="20908"/>
                  <a:pt x="8894" y="20908"/>
                </a:cubicBezTo>
                <a:cubicBezTo>
                  <a:pt x="8894" y="19523"/>
                  <a:pt x="8894" y="19523"/>
                  <a:pt x="8894" y="19523"/>
                </a:cubicBezTo>
                <a:cubicBezTo>
                  <a:pt x="8894" y="19385"/>
                  <a:pt x="8894" y="19246"/>
                  <a:pt x="873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7" name="Google Shape;2717;p69"/>
          <p:cNvSpPr/>
          <p:nvPr/>
        </p:nvSpPr>
        <p:spPr>
          <a:xfrm>
            <a:off x="14599476" y="1507894"/>
            <a:ext cx="285451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57" y="14677"/>
                </a:moveTo>
                <a:cubicBezTo>
                  <a:pt x="14557" y="14677"/>
                  <a:pt x="14557" y="14677"/>
                  <a:pt x="14557" y="14677"/>
                </a:cubicBezTo>
                <a:cubicBezTo>
                  <a:pt x="14557" y="14677"/>
                  <a:pt x="14400" y="14677"/>
                  <a:pt x="14400" y="14677"/>
                </a:cubicBezTo>
                <a:cubicBezTo>
                  <a:pt x="13148" y="14677"/>
                  <a:pt x="13148" y="14677"/>
                  <a:pt x="13148" y="14677"/>
                </a:cubicBezTo>
                <a:cubicBezTo>
                  <a:pt x="12991" y="14677"/>
                  <a:pt x="12835" y="14815"/>
                  <a:pt x="12991" y="14954"/>
                </a:cubicBezTo>
                <a:cubicBezTo>
                  <a:pt x="15026" y="17446"/>
                  <a:pt x="15026" y="17446"/>
                  <a:pt x="15026" y="17446"/>
                </a:cubicBezTo>
                <a:cubicBezTo>
                  <a:pt x="15183" y="17585"/>
                  <a:pt x="15339" y="17585"/>
                  <a:pt x="15496" y="17446"/>
                </a:cubicBezTo>
                <a:cubicBezTo>
                  <a:pt x="18783" y="13569"/>
                  <a:pt x="18783" y="13569"/>
                  <a:pt x="18783" y="13569"/>
                </a:cubicBezTo>
                <a:cubicBezTo>
                  <a:pt x="18783" y="13431"/>
                  <a:pt x="18783" y="13292"/>
                  <a:pt x="18626" y="13292"/>
                </a:cubicBezTo>
                <a:cubicBezTo>
                  <a:pt x="17217" y="13292"/>
                  <a:pt x="17217" y="13292"/>
                  <a:pt x="17217" y="13292"/>
                </a:cubicBezTo>
                <a:cubicBezTo>
                  <a:pt x="17217" y="13292"/>
                  <a:pt x="17217" y="13292"/>
                  <a:pt x="17061" y="13292"/>
                </a:cubicBezTo>
                <a:cubicBezTo>
                  <a:pt x="15339" y="15508"/>
                  <a:pt x="15339" y="15508"/>
                  <a:pt x="15339" y="15508"/>
                </a:cubicBezTo>
                <a:lnTo>
                  <a:pt x="14557" y="14677"/>
                </a:lnTo>
                <a:close/>
                <a:moveTo>
                  <a:pt x="15809" y="5677"/>
                </a:move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cubicBezTo>
                  <a:pt x="4539" y="4292"/>
                  <a:pt x="4539" y="4292"/>
                  <a:pt x="4539" y="4292"/>
                </a:cubicBez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lose/>
                <a:moveTo>
                  <a:pt x="4539" y="7892"/>
                </a:move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lnTo>
                  <a:pt x="4539" y="7892"/>
                </a:lnTo>
                <a:close/>
                <a:moveTo>
                  <a:pt x="9861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138"/>
                  <a:pt x="18157" y="9138"/>
                  <a:pt x="18157" y="9138"/>
                </a:cubicBezTo>
                <a:cubicBezTo>
                  <a:pt x="18157" y="9277"/>
                  <a:pt x="18313" y="9277"/>
                  <a:pt x="18313" y="9277"/>
                </a:cubicBezTo>
                <a:cubicBezTo>
                  <a:pt x="20035" y="9277"/>
                  <a:pt x="20035" y="9277"/>
                  <a:pt x="20035" y="9277"/>
                </a:cubicBezTo>
                <a:cubicBezTo>
                  <a:pt x="20191" y="9277"/>
                  <a:pt x="20191" y="9277"/>
                  <a:pt x="20191" y="9138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9861" y="21046"/>
                  <a:pt x="9861" y="21046"/>
                  <a:pt x="9861" y="21046"/>
                </a:cubicBezTo>
                <a:cubicBezTo>
                  <a:pt x="10017" y="21046"/>
                  <a:pt x="10174" y="20908"/>
                  <a:pt x="10174" y="20908"/>
                </a:cubicBezTo>
                <a:cubicBezTo>
                  <a:pt x="10174" y="19523"/>
                  <a:pt x="10174" y="19523"/>
                  <a:pt x="10174" y="19523"/>
                </a:cubicBezTo>
                <a:cubicBezTo>
                  <a:pt x="10174" y="19385"/>
                  <a:pt x="10017" y="19246"/>
                  <a:pt x="9861" y="19246"/>
                </a:cubicBezTo>
                <a:close/>
                <a:moveTo>
                  <a:pt x="21443" y="11215"/>
                </a:moveTo>
                <a:cubicBezTo>
                  <a:pt x="15965" y="9554"/>
                  <a:pt x="15965" y="9554"/>
                  <a:pt x="15965" y="9554"/>
                </a:cubicBezTo>
                <a:cubicBezTo>
                  <a:pt x="15965" y="9554"/>
                  <a:pt x="15809" y="9554"/>
                  <a:pt x="15809" y="9554"/>
                </a:cubicBezTo>
                <a:cubicBezTo>
                  <a:pt x="15809" y="9554"/>
                  <a:pt x="15809" y="9554"/>
                  <a:pt x="15809" y="9554"/>
                </a:cubicBezTo>
                <a:cubicBezTo>
                  <a:pt x="10330" y="11215"/>
                  <a:pt x="10330" y="11215"/>
                  <a:pt x="10330" y="11215"/>
                </a:cubicBezTo>
                <a:cubicBezTo>
                  <a:pt x="10174" y="11354"/>
                  <a:pt x="10174" y="11354"/>
                  <a:pt x="10174" y="11354"/>
                </a:cubicBezTo>
                <a:cubicBezTo>
                  <a:pt x="10174" y="11354"/>
                  <a:pt x="10174" y="11354"/>
                  <a:pt x="10174" y="11492"/>
                </a:cubicBezTo>
                <a:cubicBezTo>
                  <a:pt x="10174" y="17723"/>
                  <a:pt x="10174" y="17723"/>
                  <a:pt x="10174" y="17723"/>
                </a:cubicBezTo>
                <a:cubicBezTo>
                  <a:pt x="10174" y="17723"/>
                  <a:pt x="10174" y="17862"/>
                  <a:pt x="10174" y="17862"/>
                </a:cubicBezTo>
                <a:cubicBezTo>
                  <a:pt x="15652" y="21600"/>
                  <a:pt x="15652" y="21600"/>
                  <a:pt x="15652" y="21600"/>
                </a:cubicBezTo>
                <a:cubicBezTo>
                  <a:pt x="15809" y="21600"/>
                  <a:pt x="15809" y="21600"/>
                  <a:pt x="15809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21443" y="17862"/>
                  <a:pt x="21443" y="17862"/>
                  <a:pt x="21443" y="17862"/>
                </a:cubicBezTo>
                <a:cubicBezTo>
                  <a:pt x="21600" y="17862"/>
                  <a:pt x="21600" y="17723"/>
                  <a:pt x="21600" y="17723"/>
                </a:cubicBezTo>
                <a:cubicBezTo>
                  <a:pt x="21600" y="11492"/>
                  <a:pt x="21600" y="11492"/>
                  <a:pt x="21600" y="11492"/>
                </a:cubicBezTo>
                <a:cubicBezTo>
                  <a:pt x="21600" y="11354"/>
                  <a:pt x="21600" y="11354"/>
                  <a:pt x="21443" y="11215"/>
                </a:cubicBezTo>
                <a:close/>
                <a:moveTo>
                  <a:pt x="19878" y="17031"/>
                </a:moveTo>
                <a:cubicBezTo>
                  <a:pt x="15809" y="19800"/>
                  <a:pt x="15809" y="19800"/>
                  <a:pt x="15809" y="19800"/>
                </a:cubicBezTo>
                <a:cubicBezTo>
                  <a:pt x="11896" y="17031"/>
                  <a:pt x="11896" y="17031"/>
                  <a:pt x="11896" y="17031"/>
                </a:cubicBezTo>
                <a:cubicBezTo>
                  <a:pt x="11896" y="12462"/>
                  <a:pt x="11896" y="12462"/>
                  <a:pt x="11896" y="12462"/>
                </a:cubicBezTo>
                <a:cubicBezTo>
                  <a:pt x="15809" y="11215"/>
                  <a:pt x="15809" y="11215"/>
                  <a:pt x="15809" y="11215"/>
                </a:cubicBezTo>
                <a:cubicBezTo>
                  <a:pt x="19878" y="12462"/>
                  <a:pt x="19878" y="12462"/>
                  <a:pt x="19878" y="12462"/>
                </a:cubicBezTo>
                <a:lnTo>
                  <a:pt x="19878" y="170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8" name="Google Shape;2718;p69"/>
          <p:cNvSpPr/>
          <p:nvPr/>
        </p:nvSpPr>
        <p:spPr>
          <a:xfrm>
            <a:off x="15572601" y="1507894"/>
            <a:ext cx="29503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79" y="5815"/>
                </a:moveTo>
                <a:cubicBezTo>
                  <a:pt x="15779" y="4569"/>
                  <a:pt x="15779" y="4569"/>
                  <a:pt x="15779" y="4569"/>
                </a:cubicBezTo>
                <a:cubicBezTo>
                  <a:pt x="15779" y="4569"/>
                  <a:pt x="15626" y="4431"/>
                  <a:pt x="15626" y="4431"/>
                </a:cubicBezTo>
                <a:cubicBezTo>
                  <a:pt x="4596" y="4431"/>
                  <a:pt x="4596" y="4431"/>
                  <a:pt x="4596" y="4431"/>
                </a:cubicBezTo>
                <a:cubicBezTo>
                  <a:pt x="4443" y="4431"/>
                  <a:pt x="4289" y="4569"/>
                  <a:pt x="4289" y="4569"/>
                </a:cubicBezTo>
                <a:cubicBezTo>
                  <a:pt x="4289" y="5815"/>
                  <a:pt x="4289" y="5815"/>
                  <a:pt x="4289" y="5815"/>
                </a:cubicBezTo>
                <a:cubicBezTo>
                  <a:pt x="4289" y="5954"/>
                  <a:pt x="4443" y="6092"/>
                  <a:pt x="4596" y="6092"/>
                </a:cubicBezTo>
                <a:cubicBezTo>
                  <a:pt x="15626" y="6092"/>
                  <a:pt x="15626" y="6092"/>
                  <a:pt x="15626" y="6092"/>
                </a:cubicBezTo>
                <a:cubicBezTo>
                  <a:pt x="15626" y="6092"/>
                  <a:pt x="15779" y="5954"/>
                  <a:pt x="15779" y="5815"/>
                </a:cubicBezTo>
                <a:close/>
                <a:moveTo>
                  <a:pt x="4596" y="8031"/>
                </a:moveTo>
                <a:cubicBezTo>
                  <a:pt x="4443" y="8031"/>
                  <a:pt x="4289" y="8169"/>
                  <a:pt x="4289" y="8169"/>
                </a:cubicBezTo>
                <a:cubicBezTo>
                  <a:pt x="4289" y="9415"/>
                  <a:pt x="4289" y="9415"/>
                  <a:pt x="4289" y="9415"/>
                </a:cubicBezTo>
                <a:cubicBezTo>
                  <a:pt x="4289" y="9554"/>
                  <a:pt x="4443" y="9554"/>
                  <a:pt x="4596" y="9554"/>
                </a:cubicBezTo>
                <a:cubicBezTo>
                  <a:pt x="9804" y="9554"/>
                  <a:pt x="9804" y="9554"/>
                  <a:pt x="9804" y="9554"/>
                </a:cubicBezTo>
                <a:cubicBezTo>
                  <a:pt x="9957" y="9554"/>
                  <a:pt x="10111" y="9554"/>
                  <a:pt x="10111" y="9415"/>
                </a:cubicBezTo>
                <a:cubicBezTo>
                  <a:pt x="10111" y="8169"/>
                  <a:pt x="10111" y="8169"/>
                  <a:pt x="10111" y="8169"/>
                </a:cubicBezTo>
                <a:cubicBezTo>
                  <a:pt x="10111" y="8169"/>
                  <a:pt x="9957" y="8031"/>
                  <a:pt x="9804" y="8031"/>
                </a:cubicBezTo>
                <a:lnTo>
                  <a:pt x="4596" y="8031"/>
                </a:lnTo>
                <a:close/>
                <a:moveTo>
                  <a:pt x="8732" y="19246"/>
                </a:moveTo>
                <a:cubicBezTo>
                  <a:pt x="1991" y="19246"/>
                  <a:pt x="1991" y="19246"/>
                  <a:pt x="1991" y="19246"/>
                </a:cubicBezTo>
                <a:cubicBezTo>
                  <a:pt x="1991" y="1800"/>
                  <a:pt x="1991" y="1800"/>
                  <a:pt x="1991" y="1800"/>
                </a:cubicBezTo>
                <a:cubicBezTo>
                  <a:pt x="18077" y="1800"/>
                  <a:pt x="18077" y="1800"/>
                  <a:pt x="18077" y="1800"/>
                </a:cubicBezTo>
                <a:cubicBezTo>
                  <a:pt x="18077" y="10246"/>
                  <a:pt x="18077" y="10246"/>
                  <a:pt x="18077" y="10246"/>
                </a:cubicBezTo>
                <a:cubicBezTo>
                  <a:pt x="18077" y="10385"/>
                  <a:pt x="18230" y="10523"/>
                  <a:pt x="18383" y="10523"/>
                </a:cubicBezTo>
                <a:cubicBezTo>
                  <a:pt x="19915" y="10523"/>
                  <a:pt x="19915" y="10523"/>
                  <a:pt x="19915" y="10523"/>
                </a:cubicBezTo>
                <a:cubicBezTo>
                  <a:pt x="20068" y="10523"/>
                  <a:pt x="20221" y="10385"/>
                  <a:pt x="20221" y="10246"/>
                </a:cubicBezTo>
                <a:cubicBezTo>
                  <a:pt x="20221" y="692"/>
                  <a:pt x="20221" y="692"/>
                  <a:pt x="20221" y="692"/>
                </a:cubicBezTo>
                <a:cubicBezTo>
                  <a:pt x="20221" y="277"/>
                  <a:pt x="19762" y="0"/>
                  <a:pt x="19302" y="0"/>
                </a:cubicBezTo>
                <a:cubicBezTo>
                  <a:pt x="919" y="0"/>
                  <a:pt x="919" y="0"/>
                  <a:pt x="919" y="0"/>
                </a:cubicBezTo>
                <a:cubicBezTo>
                  <a:pt x="30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306" y="21046"/>
                  <a:pt x="919" y="21046"/>
                </a:cubicBezTo>
                <a:cubicBezTo>
                  <a:pt x="8732" y="21046"/>
                  <a:pt x="8732" y="21046"/>
                  <a:pt x="8732" y="21046"/>
                </a:cubicBezTo>
                <a:cubicBezTo>
                  <a:pt x="8732" y="21046"/>
                  <a:pt x="8885" y="20908"/>
                  <a:pt x="8885" y="20908"/>
                </a:cubicBezTo>
                <a:cubicBezTo>
                  <a:pt x="8885" y="19523"/>
                  <a:pt x="8885" y="19523"/>
                  <a:pt x="8885" y="19523"/>
                </a:cubicBezTo>
                <a:cubicBezTo>
                  <a:pt x="8885" y="19385"/>
                  <a:pt x="8732" y="19246"/>
                  <a:pt x="8732" y="19246"/>
                </a:cubicBezTo>
                <a:close/>
                <a:moveTo>
                  <a:pt x="21447" y="20492"/>
                </a:moveTo>
                <a:cubicBezTo>
                  <a:pt x="18843" y="18277"/>
                  <a:pt x="18843" y="18277"/>
                  <a:pt x="18843" y="18277"/>
                </a:cubicBezTo>
                <a:cubicBezTo>
                  <a:pt x="19455" y="17446"/>
                  <a:pt x="19762" y="16615"/>
                  <a:pt x="19762" y="15508"/>
                </a:cubicBezTo>
                <a:cubicBezTo>
                  <a:pt x="19762" y="13154"/>
                  <a:pt x="17464" y="11215"/>
                  <a:pt x="14706" y="11215"/>
                </a:cubicBezTo>
                <a:cubicBezTo>
                  <a:pt x="11949" y="11215"/>
                  <a:pt x="9651" y="13154"/>
                  <a:pt x="9651" y="15508"/>
                </a:cubicBezTo>
                <a:cubicBezTo>
                  <a:pt x="9651" y="18000"/>
                  <a:pt x="11949" y="19938"/>
                  <a:pt x="14706" y="19938"/>
                </a:cubicBezTo>
                <a:cubicBezTo>
                  <a:pt x="15779" y="19938"/>
                  <a:pt x="16698" y="19662"/>
                  <a:pt x="17464" y="19246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221" y="21600"/>
                  <a:pt x="20374" y="21600"/>
                  <a:pt x="20374" y="21600"/>
                </a:cubicBezTo>
                <a:cubicBezTo>
                  <a:pt x="20528" y="21600"/>
                  <a:pt x="20528" y="21600"/>
                  <a:pt x="20528" y="21600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600" y="20769"/>
                  <a:pt x="21600" y="20631"/>
                </a:cubicBezTo>
                <a:cubicBezTo>
                  <a:pt x="21600" y="20631"/>
                  <a:pt x="21447" y="20631"/>
                  <a:pt x="21447" y="20631"/>
                </a:cubicBezTo>
                <a:cubicBezTo>
                  <a:pt x="21447" y="20631"/>
                  <a:pt x="21447" y="20492"/>
                  <a:pt x="21447" y="20492"/>
                </a:cubicBezTo>
                <a:close/>
                <a:moveTo>
                  <a:pt x="14706" y="18415"/>
                </a:moveTo>
                <a:cubicBezTo>
                  <a:pt x="13021" y="18415"/>
                  <a:pt x="11489" y="17169"/>
                  <a:pt x="11489" y="15508"/>
                </a:cubicBezTo>
                <a:cubicBezTo>
                  <a:pt x="11489" y="13985"/>
                  <a:pt x="13021" y="12738"/>
                  <a:pt x="14706" y="12738"/>
                </a:cubicBezTo>
                <a:cubicBezTo>
                  <a:pt x="16545" y="12738"/>
                  <a:pt x="17923" y="13985"/>
                  <a:pt x="17923" y="15508"/>
                </a:cubicBezTo>
                <a:cubicBezTo>
                  <a:pt x="17923" y="17169"/>
                  <a:pt x="16545" y="18415"/>
                  <a:pt x="14706" y="184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299" name="Google Shape;2719;p69"/>
          <p:cNvSpPr/>
          <p:nvPr/>
        </p:nvSpPr>
        <p:spPr>
          <a:xfrm>
            <a:off x="16555313" y="1507894"/>
            <a:ext cx="279107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6" y="4431"/>
                </a:move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lnTo>
                  <a:pt x="4606" y="4431"/>
                </a:lnTo>
                <a:close/>
                <a:moveTo>
                  <a:pt x="10165" y="9415"/>
                </a:move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cubicBezTo>
                  <a:pt x="4606" y="8031"/>
                  <a:pt x="4606" y="8031"/>
                  <a:pt x="4606" y="8031"/>
                </a:cubicBez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9053" y="20908"/>
                  <a:pt x="9053" y="20908"/>
                </a:cubicBezTo>
                <a:cubicBezTo>
                  <a:pt x="9053" y="19523"/>
                  <a:pt x="9053" y="19523"/>
                  <a:pt x="9053" y="19523"/>
                </a:cubicBezTo>
                <a:cubicBezTo>
                  <a:pt x="9053" y="19385"/>
                  <a:pt x="8894" y="19246"/>
                  <a:pt x="8735" y="19246"/>
                </a:cubicBezTo>
                <a:close/>
                <a:moveTo>
                  <a:pt x="11753" y="16338"/>
                </a:moveTo>
                <a:cubicBezTo>
                  <a:pt x="11753" y="15508"/>
                  <a:pt x="12229" y="14677"/>
                  <a:pt x="12865" y="14123"/>
                </a:cubicBezTo>
                <a:cubicBezTo>
                  <a:pt x="13659" y="13431"/>
                  <a:pt x="14612" y="13154"/>
                  <a:pt x="15724" y="13154"/>
                </a:cubicBezTo>
                <a:cubicBezTo>
                  <a:pt x="16835" y="13154"/>
                  <a:pt x="17788" y="13431"/>
                  <a:pt x="18582" y="14123"/>
                </a:cubicBezTo>
                <a:cubicBezTo>
                  <a:pt x="18582" y="14123"/>
                  <a:pt x="18741" y="14262"/>
                  <a:pt x="18741" y="14400"/>
                </a:cubicBezTo>
                <a:cubicBezTo>
                  <a:pt x="18106" y="14815"/>
                  <a:pt x="18106" y="14815"/>
                  <a:pt x="18106" y="14815"/>
                </a:cubicBezTo>
                <a:cubicBezTo>
                  <a:pt x="18106" y="14815"/>
                  <a:pt x="18106" y="14815"/>
                  <a:pt x="18106" y="14954"/>
                </a:cubicBezTo>
                <a:cubicBezTo>
                  <a:pt x="18106" y="14954"/>
                  <a:pt x="18106" y="14954"/>
                  <a:pt x="18106" y="14954"/>
                </a:cubicBezTo>
                <a:cubicBezTo>
                  <a:pt x="18106" y="15092"/>
                  <a:pt x="18106" y="15092"/>
                  <a:pt x="18106" y="15092"/>
                </a:cubicBezTo>
                <a:cubicBezTo>
                  <a:pt x="18106" y="15092"/>
                  <a:pt x="18106" y="15092"/>
                  <a:pt x="18265" y="15092"/>
                </a:cubicBezTo>
                <a:cubicBezTo>
                  <a:pt x="20965" y="15785"/>
                  <a:pt x="20965" y="15785"/>
                  <a:pt x="20965" y="15785"/>
                </a:cubicBezTo>
                <a:cubicBezTo>
                  <a:pt x="20965" y="15785"/>
                  <a:pt x="21124" y="15646"/>
                  <a:pt x="21124" y="15508"/>
                </a:cubicBezTo>
                <a:cubicBezTo>
                  <a:pt x="21124" y="13154"/>
                  <a:pt x="21124" y="13154"/>
                  <a:pt x="21124" y="13154"/>
                </a:cubicBezTo>
                <a:cubicBezTo>
                  <a:pt x="21124" y="13154"/>
                  <a:pt x="21124" y="13015"/>
                  <a:pt x="21124" y="13015"/>
                </a:cubicBezTo>
                <a:cubicBezTo>
                  <a:pt x="21124" y="13015"/>
                  <a:pt x="21124" y="13015"/>
                  <a:pt x="21124" y="13015"/>
                </a:cubicBezTo>
                <a:cubicBezTo>
                  <a:pt x="20965" y="13015"/>
                  <a:pt x="20965" y="13015"/>
                  <a:pt x="20965" y="13015"/>
                </a:cubicBezTo>
                <a:cubicBezTo>
                  <a:pt x="20965" y="13015"/>
                  <a:pt x="20806" y="13015"/>
                  <a:pt x="20806" y="13015"/>
                </a:cubicBezTo>
                <a:cubicBezTo>
                  <a:pt x="20171" y="13431"/>
                  <a:pt x="20171" y="13431"/>
                  <a:pt x="20171" y="13431"/>
                </a:cubicBezTo>
                <a:cubicBezTo>
                  <a:pt x="19218" y="12185"/>
                  <a:pt x="17471" y="11492"/>
                  <a:pt x="15724" y="11492"/>
                </a:cubicBezTo>
                <a:cubicBezTo>
                  <a:pt x="12547" y="11492"/>
                  <a:pt x="10006" y="13708"/>
                  <a:pt x="9847" y="16338"/>
                </a:cubicBezTo>
                <a:cubicBezTo>
                  <a:pt x="9847" y="16477"/>
                  <a:pt x="10006" y="16615"/>
                  <a:pt x="10165" y="16615"/>
                </a:cubicBezTo>
                <a:cubicBezTo>
                  <a:pt x="11435" y="16615"/>
                  <a:pt x="11435" y="16615"/>
                  <a:pt x="11435" y="16615"/>
                </a:cubicBezTo>
                <a:cubicBezTo>
                  <a:pt x="11594" y="16615"/>
                  <a:pt x="11753" y="16477"/>
                  <a:pt x="11753" y="16338"/>
                </a:cubicBezTo>
                <a:close/>
                <a:moveTo>
                  <a:pt x="21282" y="16615"/>
                </a:moveTo>
                <a:cubicBezTo>
                  <a:pt x="19853" y="16615"/>
                  <a:pt x="19853" y="16615"/>
                  <a:pt x="19853" y="16615"/>
                </a:cubicBezTo>
                <a:cubicBezTo>
                  <a:pt x="19853" y="16615"/>
                  <a:pt x="19694" y="16615"/>
                  <a:pt x="19694" y="16754"/>
                </a:cubicBezTo>
                <a:cubicBezTo>
                  <a:pt x="19694" y="17585"/>
                  <a:pt x="19218" y="18415"/>
                  <a:pt x="18582" y="18969"/>
                </a:cubicBezTo>
                <a:cubicBezTo>
                  <a:pt x="17788" y="19662"/>
                  <a:pt x="16835" y="20077"/>
                  <a:pt x="15724" y="20077"/>
                </a:cubicBezTo>
                <a:cubicBezTo>
                  <a:pt x="14612" y="20077"/>
                  <a:pt x="13659" y="19662"/>
                  <a:pt x="12865" y="18969"/>
                </a:cubicBezTo>
                <a:cubicBezTo>
                  <a:pt x="12865" y="18969"/>
                  <a:pt x="12706" y="18831"/>
                  <a:pt x="12547" y="18831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138"/>
                  <a:pt x="13341" y="18138"/>
                </a:cubicBezTo>
                <a:cubicBezTo>
                  <a:pt x="13341" y="18138"/>
                  <a:pt x="13341" y="18138"/>
                  <a:pt x="13341" y="18000"/>
                </a:cubicBezTo>
                <a:cubicBezTo>
                  <a:pt x="13341" y="18000"/>
                  <a:pt x="13182" y="18000"/>
                  <a:pt x="13182" y="18000"/>
                </a:cubicBezTo>
                <a:cubicBezTo>
                  <a:pt x="10482" y="17446"/>
                  <a:pt x="10482" y="17446"/>
                  <a:pt x="10482" y="17446"/>
                </a:cubicBezTo>
                <a:cubicBezTo>
                  <a:pt x="10324" y="17446"/>
                  <a:pt x="10324" y="17446"/>
                  <a:pt x="10324" y="17585"/>
                </a:cubicBezTo>
                <a:cubicBezTo>
                  <a:pt x="10165" y="19938"/>
                  <a:pt x="10165" y="19938"/>
                  <a:pt x="10165" y="19938"/>
                </a:cubicBezTo>
                <a:cubicBezTo>
                  <a:pt x="10165" y="20077"/>
                  <a:pt x="10165" y="20077"/>
                  <a:pt x="10324" y="20077"/>
                </a:cubicBezTo>
                <a:cubicBezTo>
                  <a:pt x="10324" y="20077"/>
                  <a:pt x="10324" y="20215"/>
                  <a:pt x="10324" y="20215"/>
                </a:cubicBezTo>
                <a:cubicBezTo>
                  <a:pt x="10324" y="20215"/>
                  <a:pt x="10482" y="20215"/>
                  <a:pt x="10482" y="20215"/>
                </a:cubicBezTo>
                <a:cubicBezTo>
                  <a:pt x="10482" y="20215"/>
                  <a:pt x="10641" y="20215"/>
                  <a:pt x="10641" y="20215"/>
                </a:cubicBezTo>
                <a:cubicBezTo>
                  <a:pt x="11118" y="19800"/>
                  <a:pt x="11118" y="19800"/>
                  <a:pt x="11118" y="19800"/>
                </a:cubicBezTo>
                <a:cubicBezTo>
                  <a:pt x="12229" y="20908"/>
                  <a:pt x="13818" y="21600"/>
                  <a:pt x="15724" y="21600"/>
                </a:cubicBezTo>
                <a:cubicBezTo>
                  <a:pt x="18900" y="21600"/>
                  <a:pt x="21441" y="19523"/>
                  <a:pt x="21600" y="16754"/>
                </a:cubicBezTo>
                <a:cubicBezTo>
                  <a:pt x="21600" y="16615"/>
                  <a:pt x="21441" y="16615"/>
                  <a:pt x="21282" y="166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0" name="Google Shape;2720;p69"/>
          <p:cNvSpPr/>
          <p:nvPr/>
        </p:nvSpPr>
        <p:spPr>
          <a:xfrm>
            <a:off x="10420873" y="6205103"/>
            <a:ext cx="317166" cy="23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00" y="6840"/>
                </a:moveTo>
                <a:cubicBezTo>
                  <a:pt x="21467" y="6840"/>
                  <a:pt x="21600" y="6660"/>
                  <a:pt x="21600" y="6480"/>
                </a:cubicBezTo>
                <a:cubicBezTo>
                  <a:pt x="21600" y="360"/>
                  <a:pt x="21600" y="360"/>
                  <a:pt x="21600" y="360"/>
                </a:cubicBezTo>
                <a:cubicBezTo>
                  <a:pt x="21600" y="180"/>
                  <a:pt x="21467" y="0"/>
                  <a:pt x="21200" y="0"/>
                </a:cubicBezTo>
                <a:cubicBezTo>
                  <a:pt x="16667" y="0"/>
                  <a:pt x="16667" y="0"/>
                  <a:pt x="16667" y="0"/>
                </a:cubicBezTo>
                <a:cubicBezTo>
                  <a:pt x="16400" y="0"/>
                  <a:pt x="16267" y="180"/>
                  <a:pt x="16267" y="360"/>
                </a:cubicBezTo>
                <a:cubicBezTo>
                  <a:pt x="16267" y="2340"/>
                  <a:pt x="16267" y="2340"/>
                  <a:pt x="16267" y="2340"/>
                </a:cubicBezTo>
                <a:cubicBezTo>
                  <a:pt x="5467" y="2340"/>
                  <a:pt x="5467" y="2340"/>
                  <a:pt x="5467" y="2340"/>
                </a:cubicBezTo>
                <a:cubicBezTo>
                  <a:pt x="5467" y="360"/>
                  <a:pt x="5467" y="360"/>
                  <a:pt x="5467" y="360"/>
                </a:cubicBezTo>
                <a:cubicBezTo>
                  <a:pt x="5467" y="180"/>
                  <a:pt x="5200" y="0"/>
                  <a:pt x="5067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133" y="0"/>
                  <a:pt x="0" y="180"/>
                  <a:pt x="0" y="3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6660"/>
                  <a:pt x="133" y="6840"/>
                  <a:pt x="400" y="6840"/>
                </a:cubicBezTo>
                <a:cubicBezTo>
                  <a:pt x="1867" y="6840"/>
                  <a:pt x="1867" y="6840"/>
                  <a:pt x="1867" y="6840"/>
                </a:cubicBezTo>
                <a:cubicBezTo>
                  <a:pt x="1867" y="14760"/>
                  <a:pt x="1867" y="14760"/>
                  <a:pt x="1867" y="14760"/>
                </a:cubicBezTo>
                <a:cubicBezTo>
                  <a:pt x="400" y="14760"/>
                  <a:pt x="400" y="14760"/>
                  <a:pt x="400" y="14760"/>
                </a:cubicBezTo>
                <a:cubicBezTo>
                  <a:pt x="133" y="14760"/>
                  <a:pt x="0" y="14940"/>
                  <a:pt x="0" y="15120"/>
                </a:cubicBezTo>
                <a:cubicBezTo>
                  <a:pt x="0" y="21240"/>
                  <a:pt x="0" y="21240"/>
                  <a:pt x="0" y="21240"/>
                </a:cubicBezTo>
                <a:cubicBezTo>
                  <a:pt x="0" y="21420"/>
                  <a:pt x="133" y="21600"/>
                  <a:pt x="400" y="21600"/>
                </a:cubicBezTo>
                <a:cubicBezTo>
                  <a:pt x="5067" y="21600"/>
                  <a:pt x="5067" y="21600"/>
                  <a:pt x="5067" y="21600"/>
                </a:cubicBezTo>
                <a:cubicBezTo>
                  <a:pt x="5200" y="21600"/>
                  <a:pt x="5467" y="21420"/>
                  <a:pt x="5467" y="21240"/>
                </a:cubicBezTo>
                <a:cubicBezTo>
                  <a:pt x="5467" y="19260"/>
                  <a:pt x="5467" y="19260"/>
                  <a:pt x="5467" y="19260"/>
                </a:cubicBezTo>
                <a:cubicBezTo>
                  <a:pt x="16267" y="19260"/>
                  <a:pt x="16267" y="19260"/>
                  <a:pt x="16267" y="19260"/>
                </a:cubicBezTo>
                <a:cubicBezTo>
                  <a:pt x="16267" y="21240"/>
                  <a:pt x="16267" y="21240"/>
                  <a:pt x="16267" y="21240"/>
                </a:cubicBezTo>
                <a:cubicBezTo>
                  <a:pt x="16267" y="21420"/>
                  <a:pt x="16400" y="21600"/>
                  <a:pt x="16667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67" y="21600"/>
                  <a:pt x="21600" y="21420"/>
                  <a:pt x="21600" y="2124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4940"/>
                  <a:pt x="21467" y="14760"/>
                  <a:pt x="21200" y="14760"/>
                </a:cubicBezTo>
                <a:cubicBezTo>
                  <a:pt x="19867" y="14760"/>
                  <a:pt x="19867" y="14760"/>
                  <a:pt x="19867" y="14760"/>
                </a:cubicBezTo>
                <a:cubicBezTo>
                  <a:pt x="19867" y="6840"/>
                  <a:pt x="19867" y="6840"/>
                  <a:pt x="19867" y="6840"/>
                </a:cubicBezTo>
                <a:lnTo>
                  <a:pt x="21200" y="6840"/>
                </a:lnTo>
                <a:close/>
                <a:moveTo>
                  <a:pt x="17867" y="1980"/>
                </a:moveTo>
                <a:cubicBezTo>
                  <a:pt x="20000" y="1980"/>
                  <a:pt x="20000" y="1980"/>
                  <a:pt x="20000" y="1980"/>
                </a:cubicBezTo>
                <a:cubicBezTo>
                  <a:pt x="20000" y="4860"/>
                  <a:pt x="20000" y="4860"/>
                  <a:pt x="20000" y="4860"/>
                </a:cubicBezTo>
                <a:cubicBezTo>
                  <a:pt x="17867" y="4860"/>
                  <a:pt x="17867" y="4860"/>
                  <a:pt x="17867" y="4860"/>
                </a:cubicBezTo>
                <a:lnTo>
                  <a:pt x="17867" y="1980"/>
                </a:lnTo>
                <a:close/>
                <a:moveTo>
                  <a:pt x="1600" y="4860"/>
                </a:moveTo>
                <a:cubicBezTo>
                  <a:pt x="1600" y="1980"/>
                  <a:pt x="1600" y="1980"/>
                  <a:pt x="1600" y="1980"/>
                </a:cubicBezTo>
                <a:cubicBezTo>
                  <a:pt x="3867" y="1980"/>
                  <a:pt x="3867" y="1980"/>
                  <a:pt x="3867" y="1980"/>
                </a:cubicBezTo>
                <a:cubicBezTo>
                  <a:pt x="3867" y="4860"/>
                  <a:pt x="3867" y="4860"/>
                  <a:pt x="3867" y="4860"/>
                </a:cubicBezTo>
                <a:lnTo>
                  <a:pt x="1600" y="4860"/>
                </a:lnTo>
                <a:close/>
                <a:moveTo>
                  <a:pt x="3867" y="19620"/>
                </a:moveTo>
                <a:cubicBezTo>
                  <a:pt x="1600" y="19620"/>
                  <a:pt x="1600" y="19620"/>
                  <a:pt x="1600" y="19620"/>
                </a:cubicBezTo>
                <a:cubicBezTo>
                  <a:pt x="1600" y="16740"/>
                  <a:pt x="1600" y="16740"/>
                  <a:pt x="1600" y="16740"/>
                </a:cubicBezTo>
                <a:cubicBezTo>
                  <a:pt x="3867" y="16740"/>
                  <a:pt x="3867" y="16740"/>
                  <a:pt x="3867" y="16740"/>
                </a:cubicBezTo>
                <a:lnTo>
                  <a:pt x="3867" y="19620"/>
                </a:lnTo>
                <a:close/>
                <a:moveTo>
                  <a:pt x="20000" y="16740"/>
                </a:moveTo>
                <a:cubicBezTo>
                  <a:pt x="20000" y="19620"/>
                  <a:pt x="20000" y="19620"/>
                  <a:pt x="20000" y="19620"/>
                </a:cubicBezTo>
                <a:cubicBezTo>
                  <a:pt x="17867" y="19620"/>
                  <a:pt x="17867" y="19620"/>
                  <a:pt x="17867" y="19620"/>
                </a:cubicBezTo>
                <a:cubicBezTo>
                  <a:pt x="17867" y="16740"/>
                  <a:pt x="17867" y="16740"/>
                  <a:pt x="17867" y="16740"/>
                </a:cubicBezTo>
                <a:lnTo>
                  <a:pt x="20000" y="16740"/>
                </a:lnTo>
                <a:close/>
                <a:moveTo>
                  <a:pt x="18000" y="14760"/>
                </a:moveTo>
                <a:cubicBezTo>
                  <a:pt x="16667" y="14760"/>
                  <a:pt x="16667" y="14760"/>
                  <a:pt x="16667" y="14760"/>
                </a:cubicBezTo>
                <a:cubicBezTo>
                  <a:pt x="16400" y="14760"/>
                  <a:pt x="16267" y="14940"/>
                  <a:pt x="16267" y="15120"/>
                </a:cubicBezTo>
                <a:cubicBezTo>
                  <a:pt x="16267" y="16920"/>
                  <a:pt x="16267" y="16920"/>
                  <a:pt x="16267" y="16920"/>
                </a:cubicBezTo>
                <a:cubicBezTo>
                  <a:pt x="5467" y="16920"/>
                  <a:pt x="5467" y="16920"/>
                  <a:pt x="5467" y="16920"/>
                </a:cubicBezTo>
                <a:cubicBezTo>
                  <a:pt x="5467" y="15120"/>
                  <a:pt x="5467" y="15120"/>
                  <a:pt x="5467" y="15120"/>
                </a:cubicBezTo>
                <a:cubicBezTo>
                  <a:pt x="5467" y="14940"/>
                  <a:pt x="5200" y="14760"/>
                  <a:pt x="5067" y="14760"/>
                </a:cubicBezTo>
                <a:cubicBezTo>
                  <a:pt x="3600" y="14760"/>
                  <a:pt x="3600" y="14760"/>
                  <a:pt x="3600" y="14760"/>
                </a:cubicBezTo>
                <a:cubicBezTo>
                  <a:pt x="3600" y="6840"/>
                  <a:pt x="3600" y="6840"/>
                  <a:pt x="3600" y="6840"/>
                </a:cubicBezTo>
                <a:cubicBezTo>
                  <a:pt x="5067" y="6840"/>
                  <a:pt x="5067" y="6840"/>
                  <a:pt x="5067" y="6840"/>
                </a:cubicBezTo>
                <a:cubicBezTo>
                  <a:pt x="5200" y="6840"/>
                  <a:pt x="5467" y="6660"/>
                  <a:pt x="5467" y="6480"/>
                </a:cubicBezTo>
                <a:cubicBezTo>
                  <a:pt x="5467" y="4680"/>
                  <a:pt x="5467" y="4680"/>
                  <a:pt x="5467" y="4680"/>
                </a:cubicBezTo>
                <a:cubicBezTo>
                  <a:pt x="16267" y="4680"/>
                  <a:pt x="16267" y="4680"/>
                  <a:pt x="16267" y="4680"/>
                </a:cubicBezTo>
                <a:cubicBezTo>
                  <a:pt x="16267" y="6480"/>
                  <a:pt x="16267" y="6480"/>
                  <a:pt x="16267" y="6480"/>
                </a:cubicBezTo>
                <a:cubicBezTo>
                  <a:pt x="16267" y="6660"/>
                  <a:pt x="16400" y="6840"/>
                  <a:pt x="16667" y="6840"/>
                </a:cubicBezTo>
                <a:cubicBezTo>
                  <a:pt x="18000" y="6840"/>
                  <a:pt x="18000" y="6840"/>
                  <a:pt x="18000" y="6840"/>
                </a:cubicBezTo>
                <a:lnTo>
                  <a:pt x="18000" y="14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1" name="Google Shape;2721;p69"/>
          <p:cNvSpPr/>
          <p:nvPr/>
        </p:nvSpPr>
        <p:spPr>
          <a:xfrm>
            <a:off x="13103465" y="6200895"/>
            <a:ext cx="281925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85" y="9425"/>
                </a:moveTo>
                <a:cubicBezTo>
                  <a:pt x="15515" y="9425"/>
                  <a:pt x="15515" y="9425"/>
                  <a:pt x="15515" y="9425"/>
                </a:cubicBezTo>
                <a:cubicBezTo>
                  <a:pt x="15515" y="9425"/>
                  <a:pt x="15515" y="9425"/>
                  <a:pt x="15515" y="9425"/>
                </a:cubicBezTo>
                <a:cubicBezTo>
                  <a:pt x="15668" y="9425"/>
                  <a:pt x="15668" y="9229"/>
                  <a:pt x="15668" y="9033"/>
                </a:cubicBezTo>
                <a:cubicBezTo>
                  <a:pt x="14603" y="393"/>
                  <a:pt x="14603" y="393"/>
                  <a:pt x="14603" y="393"/>
                </a:cubicBezTo>
                <a:cubicBezTo>
                  <a:pt x="14603" y="196"/>
                  <a:pt x="14451" y="0"/>
                  <a:pt x="14451" y="0"/>
                </a:cubicBezTo>
                <a:cubicBezTo>
                  <a:pt x="7301" y="0"/>
                  <a:pt x="7301" y="0"/>
                  <a:pt x="7301" y="0"/>
                </a:cubicBezTo>
                <a:cubicBezTo>
                  <a:pt x="7149" y="0"/>
                  <a:pt x="6997" y="196"/>
                  <a:pt x="6997" y="39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229"/>
                  <a:pt x="6085" y="9425"/>
                  <a:pt x="6085" y="9425"/>
                </a:cubicBezTo>
                <a:close/>
                <a:moveTo>
                  <a:pt x="8670" y="2553"/>
                </a:moveTo>
                <a:cubicBezTo>
                  <a:pt x="13082" y="2553"/>
                  <a:pt x="13082" y="2553"/>
                  <a:pt x="13082" y="2553"/>
                </a:cubicBezTo>
                <a:cubicBezTo>
                  <a:pt x="13538" y="7069"/>
                  <a:pt x="13538" y="7069"/>
                  <a:pt x="13538" y="7069"/>
                </a:cubicBezTo>
                <a:cubicBezTo>
                  <a:pt x="8062" y="7069"/>
                  <a:pt x="8062" y="7069"/>
                  <a:pt x="8062" y="7069"/>
                </a:cubicBezTo>
                <a:lnTo>
                  <a:pt x="8670" y="2553"/>
                </a:lnTo>
                <a:close/>
                <a:moveTo>
                  <a:pt x="8670" y="12371"/>
                </a:moveTo>
                <a:cubicBezTo>
                  <a:pt x="8670" y="12371"/>
                  <a:pt x="8670" y="12175"/>
                  <a:pt x="8518" y="12175"/>
                </a:cubicBezTo>
                <a:cubicBezTo>
                  <a:pt x="1369" y="12175"/>
                  <a:pt x="1369" y="12175"/>
                  <a:pt x="1369" y="12175"/>
                </a:cubicBezTo>
                <a:cubicBezTo>
                  <a:pt x="1217" y="12175"/>
                  <a:pt x="1217" y="12371"/>
                  <a:pt x="1065" y="12371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404"/>
                  <a:pt x="152" y="21600"/>
                  <a:pt x="304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735" y="21404"/>
                  <a:pt x="9887" y="21404"/>
                  <a:pt x="9887" y="21207"/>
                </a:cubicBezTo>
                <a:lnTo>
                  <a:pt x="8670" y="12371"/>
                </a:lnTo>
                <a:close/>
                <a:moveTo>
                  <a:pt x="2130" y="19047"/>
                </a:moveTo>
                <a:cubicBezTo>
                  <a:pt x="2738" y="14531"/>
                  <a:pt x="2738" y="14531"/>
                  <a:pt x="2738" y="14531"/>
                </a:cubicBezTo>
                <a:cubicBezTo>
                  <a:pt x="7149" y="14531"/>
                  <a:pt x="7149" y="14531"/>
                  <a:pt x="7149" y="14531"/>
                </a:cubicBezTo>
                <a:cubicBezTo>
                  <a:pt x="7606" y="19047"/>
                  <a:pt x="7606" y="19047"/>
                  <a:pt x="7606" y="19047"/>
                </a:cubicBezTo>
                <a:lnTo>
                  <a:pt x="2130" y="19047"/>
                </a:lnTo>
                <a:close/>
                <a:moveTo>
                  <a:pt x="21600" y="21207"/>
                </a:moveTo>
                <a:cubicBezTo>
                  <a:pt x="20535" y="12371"/>
                  <a:pt x="20535" y="12371"/>
                  <a:pt x="20535" y="12371"/>
                </a:cubicBezTo>
                <a:cubicBezTo>
                  <a:pt x="20383" y="12371"/>
                  <a:pt x="20383" y="12175"/>
                  <a:pt x="20231" y="12175"/>
                </a:cubicBezTo>
                <a:cubicBezTo>
                  <a:pt x="13082" y="12175"/>
                  <a:pt x="13082" y="12175"/>
                  <a:pt x="13082" y="12175"/>
                </a:cubicBezTo>
                <a:cubicBezTo>
                  <a:pt x="12930" y="12175"/>
                  <a:pt x="12930" y="12371"/>
                  <a:pt x="12930" y="12371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404"/>
                  <a:pt x="11865" y="21600"/>
                  <a:pt x="12017" y="21600"/>
                </a:cubicBezTo>
                <a:cubicBezTo>
                  <a:pt x="21296" y="21600"/>
                  <a:pt x="21296" y="21600"/>
                  <a:pt x="21296" y="21600"/>
                </a:cubicBezTo>
                <a:cubicBezTo>
                  <a:pt x="21296" y="21600"/>
                  <a:pt x="21448" y="21600"/>
                  <a:pt x="21448" y="21600"/>
                </a:cubicBezTo>
                <a:cubicBezTo>
                  <a:pt x="21448" y="21404"/>
                  <a:pt x="21600" y="21404"/>
                  <a:pt x="21600" y="21207"/>
                </a:cubicBezTo>
                <a:close/>
                <a:moveTo>
                  <a:pt x="13994" y="19047"/>
                </a:moveTo>
                <a:cubicBezTo>
                  <a:pt x="14451" y="14531"/>
                  <a:pt x="14451" y="14531"/>
                  <a:pt x="14451" y="14531"/>
                </a:cubicBezTo>
                <a:cubicBezTo>
                  <a:pt x="18862" y="14531"/>
                  <a:pt x="18862" y="14531"/>
                  <a:pt x="18862" y="14531"/>
                </a:cubicBezTo>
                <a:cubicBezTo>
                  <a:pt x="19470" y="19047"/>
                  <a:pt x="19470" y="19047"/>
                  <a:pt x="19470" y="19047"/>
                </a:cubicBezTo>
                <a:lnTo>
                  <a:pt x="13994" y="190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02" name="Google Shape;2722;p69"/>
          <p:cNvSpPr/>
          <p:nvPr/>
        </p:nvSpPr>
        <p:spPr>
          <a:xfrm>
            <a:off x="7687902" y="588625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0800" y="19856"/>
                </a:moveTo>
                <a:cubicBezTo>
                  <a:pt x="5795" y="19856"/>
                  <a:pt x="1844" y="15831"/>
                  <a:pt x="1844" y="10867"/>
                </a:cubicBezTo>
                <a:cubicBezTo>
                  <a:pt x="1844" y="5903"/>
                  <a:pt x="5795" y="1878"/>
                  <a:pt x="10800" y="1878"/>
                </a:cubicBezTo>
                <a:cubicBezTo>
                  <a:pt x="15805" y="1878"/>
                  <a:pt x="19756" y="5903"/>
                  <a:pt x="19756" y="10867"/>
                </a:cubicBezTo>
                <a:cubicBezTo>
                  <a:pt x="19756" y="15831"/>
                  <a:pt x="15805" y="19856"/>
                  <a:pt x="10800" y="19856"/>
                </a:cubicBezTo>
                <a:close/>
                <a:moveTo>
                  <a:pt x="16068" y="6037"/>
                </a:moveTo>
                <a:cubicBezTo>
                  <a:pt x="14883" y="6037"/>
                  <a:pt x="14883" y="6037"/>
                  <a:pt x="14883" y="6037"/>
                </a:cubicBezTo>
                <a:cubicBezTo>
                  <a:pt x="14751" y="6037"/>
                  <a:pt x="14620" y="6171"/>
                  <a:pt x="14620" y="6171"/>
                </a:cubicBezTo>
                <a:cubicBezTo>
                  <a:pt x="14620" y="15563"/>
                  <a:pt x="14620" y="15563"/>
                  <a:pt x="14620" y="15563"/>
                </a:cubicBezTo>
                <a:cubicBezTo>
                  <a:pt x="14620" y="15563"/>
                  <a:pt x="14751" y="15697"/>
                  <a:pt x="14883" y="15697"/>
                </a:cubicBezTo>
                <a:cubicBezTo>
                  <a:pt x="16068" y="15697"/>
                  <a:pt x="16068" y="15697"/>
                  <a:pt x="16068" y="15697"/>
                </a:cubicBezTo>
                <a:cubicBezTo>
                  <a:pt x="16200" y="15697"/>
                  <a:pt x="16200" y="15563"/>
                  <a:pt x="16200" y="15563"/>
                </a:cubicBezTo>
                <a:cubicBezTo>
                  <a:pt x="16200" y="6171"/>
                  <a:pt x="16200" y="6171"/>
                  <a:pt x="16200" y="6171"/>
                </a:cubicBezTo>
                <a:cubicBezTo>
                  <a:pt x="16200" y="6171"/>
                  <a:pt x="16200" y="6037"/>
                  <a:pt x="16068" y="6037"/>
                </a:cubicBezTo>
                <a:close/>
                <a:moveTo>
                  <a:pt x="9220" y="7245"/>
                </a:moveTo>
                <a:cubicBezTo>
                  <a:pt x="10405" y="7245"/>
                  <a:pt x="11327" y="8050"/>
                  <a:pt x="11327" y="9123"/>
                </a:cubicBezTo>
                <a:cubicBezTo>
                  <a:pt x="11327" y="9257"/>
                  <a:pt x="11459" y="9257"/>
                  <a:pt x="11590" y="9257"/>
                </a:cubicBezTo>
                <a:cubicBezTo>
                  <a:pt x="12776" y="9257"/>
                  <a:pt x="12776" y="9257"/>
                  <a:pt x="12776" y="9257"/>
                </a:cubicBezTo>
                <a:cubicBezTo>
                  <a:pt x="12907" y="9257"/>
                  <a:pt x="12907" y="9257"/>
                  <a:pt x="12907" y="9123"/>
                </a:cubicBezTo>
                <a:cubicBezTo>
                  <a:pt x="12907" y="7245"/>
                  <a:pt x="11459" y="5903"/>
                  <a:pt x="9220" y="5903"/>
                </a:cubicBezTo>
                <a:cubicBezTo>
                  <a:pt x="6717" y="5903"/>
                  <a:pt x="5400" y="7513"/>
                  <a:pt x="5400" y="10330"/>
                </a:cubicBezTo>
                <a:cubicBezTo>
                  <a:pt x="5400" y="11538"/>
                  <a:pt x="5400" y="11538"/>
                  <a:pt x="5400" y="11538"/>
                </a:cubicBezTo>
                <a:cubicBezTo>
                  <a:pt x="5400" y="14221"/>
                  <a:pt x="6717" y="15831"/>
                  <a:pt x="9220" y="15831"/>
                </a:cubicBezTo>
                <a:cubicBezTo>
                  <a:pt x="11327" y="15831"/>
                  <a:pt x="12907" y="14489"/>
                  <a:pt x="12907" y="12745"/>
                </a:cubicBezTo>
                <a:cubicBezTo>
                  <a:pt x="12907" y="12611"/>
                  <a:pt x="12907" y="12611"/>
                  <a:pt x="12776" y="12611"/>
                </a:cubicBezTo>
                <a:cubicBezTo>
                  <a:pt x="11590" y="12611"/>
                  <a:pt x="11590" y="12611"/>
                  <a:pt x="11590" y="12611"/>
                </a:cubicBezTo>
                <a:cubicBezTo>
                  <a:pt x="11459" y="12611"/>
                  <a:pt x="11327" y="12611"/>
                  <a:pt x="11327" y="12745"/>
                </a:cubicBezTo>
                <a:cubicBezTo>
                  <a:pt x="11327" y="13819"/>
                  <a:pt x="10405" y="14489"/>
                  <a:pt x="9220" y="14489"/>
                </a:cubicBezTo>
                <a:cubicBezTo>
                  <a:pt x="7771" y="14489"/>
                  <a:pt x="6980" y="13416"/>
                  <a:pt x="6980" y="11538"/>
                </a:cubicBezTo>
                <a:cubicBezTo>
                  <a:pt x="6980" y="10330"/>
                  <a:pt x="6980" y="10330"/>
                  <a:pt x="6980" y="10330"/>
                </a:cubicBezTo>
                <a:cubicBezTo>
                  <a:pt x="6980" y="8318"/>
                  <a:pt x="7771" y="7245"/>
                  <a:pt x="9220" y="724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06" name="Google Shape;2723;p69"/>
          <p:cNvGrpSpPr/>
          <p:nvPr/>
        </p:nvGrpSpPr>
        <p:grpSpPr>
          <a:xfrm>
            <a:off x="9679125" y="608767"/>
            <a:ext cx="329385" cy="256728"/>
            <a:chOff x="-11" y="0"/>
            <a:chExt cx="329384" cy="256727"/>
          </a:xfrm>
        </p:grpSpPr>
        <p:sp>
          <p:nvSpPr>
            <p:cNvPr id="1303" name="Google Shape;2724;p69"/>
            <p:cNvSpPr/>
            <p:nvPr/>
          </p:nvSpPr>
          <p:spPr>
            <a:xfrm>
              <a:off x="89772" y="103866"/>
              <a:ext cx="147903" cy="1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00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288"/>
                    <a:pt x="0" y="576"/>
                  </a:cubicBezTo>
                  <a:cubicBezTo>
                    <a:pt x="0" y="21312"/>
                    <a:pt x="0" y="21312"/>
                    <a:pt x="0" y="21312"/>
                  </a:cubicBezTo>
                  <a:cubicBezTo>
                    <a:pt x="0" y="21600"/>
                    <a:pt x="300" y="21600"/>
                    <a:pt x="600" y="21600"/>
                  </a:cubicBezTo>
                  <a:cubicBezTo>
                    <a:pt x="21300" y="21600"/>
                    <a:pt x="21300" y="21600"/>
                    <a:pt x="21300" y="21600"/>
                  </a:cubicBezTo>
                  <a:cubicBezTo>
                    <a:pt x="21300" y="21600"/>
                    <a:pt x="21600" y="21600"/>
                    <a:pt x="21600" y="21312"/>
                  </a:cubicBezTo>
                  <a:cubicBezTo>
                    <a:pt x="21600" y="576"/>
                    <a:pt x="21600" y="576"/>
                    <a:pt x="21600" y="576"/>
                  </a:cubicBezTo>
                  <a:cubicBezTo>
                    <a:pt x="21600" y="288"/>
                    <a:pt x="21300" y="0"/>
                    <a:pt x="21300" y="0"/>
                  </a:cubicBezTo>
                  <a:close/>
                  <a:moveTo>
                    <a:pt x="3600" y="3456"/>
                  </a:moveTo>
                  <a:cubicBezTo>
                    <a:pt x="18000" y="3456"/>
                    <a:pt x="18000" y="3456"/>
                    <a:pt x="18000" y="3456"/>
                  </a:cubicBezTo>
                  <a:cubicBezTo>
                    <a:pt x="18000" y="9504"/>
                    <a:pt x="18000" y="9504"/>
                    <a:pt x="18000" y="9504"/>
                  </a:cubicBezTo>
                  <a:cubicBezTo>
                    <a:pt x="3600" y="9504"/>
                    <a:pt x="3600" y="9504"/>
                    <a:pt x="3600" y="9504"/>
                  </a:cubicBezTo>
                  <a:lnTo>
                    <a:pt x="3600" y="3456"/>
                  </a:lnTo>
                  <a:close/>
                  <a:moveTo>
                    <a:pt x="18000" y="18432"/>
                  </a:moveTo>
                  <a:cubicBezTo>
                    <a:pt x="3600" y="18432"/>
                    <a:pt x="3600" y="18432"/>
                    <a:pt x="3600" y="18432"/>
                  </a:cubicBezTo>
                  <a:cubicBezTo>
                    <a:pt x="3600" y="12384"/>
                    <a:pt x="3600" y="12384"/>
                    <a:pt x="3600" y="12384"/>
                  </a:cubicBezTo>
                  <a:cubicBezTo>
                    <a:pt x="18000" y="12384"/>
                    <a:pt x="18000" y="12384"/>
                    <a:pt x="18000" y="12384"/>
                  </a:cubicBezTo>
                  <a:lnTo>
                    <a:pt x="18000" y="18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4" name="Google Shape;2725;p69"/>
            <p:cNvSpPr/>
            <p:nvPr/>
          </p:nvSpPr>
          <p:spPr>
            <a:xfrm>
              <a:off x="131185" y="138162"/>
              <a:ext cx="24652" cy="8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86"/>
                  </a:moveTo>
                  <a:cubicBezTo>
                    <a:pt x="0" y="19591"/>
                    <a:pt x="1800" y="20093"/>
                    <a:pt x="3600" y="20595"/>
                  </a:cubicBezTo>
                  <a:cubicBezTo>
                    <a:pt x="5400" y="21600"/>
                    <a:pt x="7200" y="21600"/>
                    <a:pt x="10800" y="21600"/>
                  </a:cubicBezTo>
                  <a:cubicBezTo>
                    <a:pt x="12600" y="21600"/>
                    <a:pt x="16200" y="21600"/>
                    <a:pt x="18000" y="20595"/>
                  </a:cubicBezTo>
                  <a:cubicBezTo>
                    <a:pt x="19800" y="20093"/>
                    <a:pt x="21600" y="19591"/>
                    <a:pt x="21600" y="18586"/>
                  </a:cubicBezTo>
                  <a:cubicBezTo>
                    <a:pt x="21600" y="18084"/>
                    <a:pt x="19800" y="17079"/>
                    <a:pt x="18000" y="16577"/>
                  </a:cubicBezTo>
                  <a:cubicBezTo>
                    <a:pt x="16200" y="16074"/>
                    <a:pt x="12600" y="16074"/>
                    <a:pt x="10800" y="16074"/>
                  </a:cubicBezTo>
                  <a:cubicBezTo>
                    <a:pt x="7200" y="16074"/>
                    <a:pt x="5400" y="16074"/>
                    <a:pt x="3600" y="16577"/>
                  </a:cubicBezTo>
                  <a:cubicBezTo>
                    <a:pt x="1800" y="17079"/>
                    <a:pt x="0" y="18084"/>
                    <a:pt x="0" y="18586"/>
                  </a:cubicBezTo>
                  <a:close/>
                  <a:moveTo>
                    <a:pt x="0" y="2512"/>
                  </a:moveTo>
                  <a:cubicBezTo>
                    <a:pt x="0" y="3516"/>
                    <a:pt x="1800" y="4019"/>
                    <a:pt x="3600" y="4521"/>
                  </a:cubicBezTo>
                  <a:cubicBezTo>
                    <a:pt x="5400" y="5526"/>
                    <a:pt x="7200" y="5526"/>
                    <a:pt x="10800" y="5526"/>
                  </a:cubicBezTo>
                  <a:cubicBezTo>
                    <a:pt x="12600" y="5526"/>
                    <a:pt x="16200" y="5526"/>
                    <a:pt x="18000" y="4521"/>
                  </a:cubicBezTo>
                  <a:cubicBezTo>
                    <a:pt x="19800" y="4019"/>
                    <a:pt x="21600" y="3516"/>
                    <a:pt x="21600" y="2512"/>
                  </a:cubicBezTo>
                  <a:cubicBezTo>
                    <a:pt x="21600" y="2009"/>
                    <a:pt x="19800" y="1005"/>
                    <a:pt x="18000" y="502"/>
                  </a:cubicBezTo>
                  <a:cubicBezTo>
                    <a:pt x="16200" y="0"/>
                    <a:pt x="12600" y="0"/>
                    <a:pt x="10800" y="0"/>
                  </a:cubicBezTo>
                  <a:cubicBezTo>
                    <a:pt x="7200" y="0"/>
                    <a:pt x="5400" y="0"/>
                    <a:pt x="3600" y="502"/>
                  </a:cubicBezTo>
                  <a:cubicBezTo>
                    <a:pt x="1800" y="1005"/>
                    <a:pt x="0" y="2009"/>
                    <a:pt x="0" y="2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5" name="Google Shape;2726;p69"/>
            <p:cNvSpPr/>
            <p:nvPr/>
          </p:nvSpPr>
          <p:spPr>
            <a:xfrm>
              <a:off x="-12" y="0"/>
              <a:ext cx="329386" cy="22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fill="norm" stroke="1" extrusionOk="0">
                  <a:moveTo>
                    <a:pt x="17875" y="7400"/>
                  </a:moveTo>
                  <a:cubicBezTo>
                    <a:pt x="16808" y="3200"/>
                    <a:pt x="14008" y="0"/>
                    <a:pt x="10675" y="0"/>
                  </a:cubicBezTo>
                  <a:cubicBezTo>
                    <a:pt x="7342" y="0"/>
                    <a:pt x="4675" y="3200"/>
                    <a:pt x="3475" y="7400"/>
                  </a:cubicBezTo>
                  <a:cubicBezTo>
                    <a:pt x="1475" y="8200"/>
                    <a:pt x="-125" y="11000"/>
                    <a:pt x="8" y="14400"/>
                  </a:cubicBezTo>
                  <a:cubicBezTo>
                    <a:pt x="8" y="18200"/>
                    <a:pt x="1875" y="21200"/>
                    <a:pt x="4408" y="21600"/>
                  </a:cubicBezTo>
                  <a:cubicBezTo>
                    <a:pt x="4408" y="21600"/>
                    <a:pt x="4542" y="21400"/>
                    <a:pt x="4542" y="21200"/>
                  </a:cubicBezTo>
                  <a:cubicBezTo>
                    <a:pt x="4542" y="19200"/>
                    <a:pt x="4542" y="19200"/>
                    <a:pt x="4542" y="19200"/>
                  </a:cubicBezTo>
                  <a:cubicBezTo>
                    <a:pt x="4542" y="19000"/>
                    <a:pt x="4542" y="18800"/>
                    <a:pt x="4408" y="18800"/>
                  </a:cubicBezTo>
                  <a:cubicBezTo>
                    <a:pt x="3742" y="18800"/>
                    <a:pt x="3075" y="18200"/>
                    <a:pt x="2675" y="17600"/>
                  </a:cubicBezTo>
                  <a:cubicBezTo>
                    <a:pt x="2142" y="16800"/>
                    <a:pt x="1742" y="15600"/>
                    <a:pt x="1742" y="14400"/>
                  </a:cubicBezTo>
                  <a:cubicBezTo>
                    <a:pt x="1742" y="13400"/>
                    <a:pt x="2008" y="12400"/>
                    <a:pt x="2408" y="11600"/>
                  </a:cubicBezTo>
                  <a:cubicBezTo>
                    <a:pt x="2808" y="11000"/>
                    <a:pt x="3342" y="10400"/>
                    <a:pt x="4008" y="10200"/>
                  </a:cubicBezTo>
                  <a:cubicBezTo>
                    <a:pt x="4942" y="9800"/>
                    <a:pt x="4942" y="9800"/>
                    <a:pt x="4942" y="9800"/>
                  </a:cubicBezTo>
                  <a:cubicBezTo>
                    <a:pt x="5208" y="8400"/>
                    <a:pt x="5208" y="8400"/>
                    <a:pt x="5208" y="8400"/>
                  </a:cubicBezTo>
                  <a:cubicBezTo>
                    <a:pt x="5475" y="7600"/>
                    <a:pt x="5742" y="6800"/>
                    <a:pt x="6008" y="6200"/>
                  </a:cubicBezTo>
                  <a:cubicBezTo>
                    <a:pt x="6408" y="5400"/>
                    <a:pt x="6808" y="4800"/>
                    <a:pt x="7342" y="4400"/>
                  </a:cubicBezTo>
                  <a:cubicBezTo>
                    <a:pt x="8275" y="3400"/>
                    <a:pt x="9475" y="2800"/>
                    <a:pt x="10675" y="2800"/>
                  </a:cubicBezTo>
                  <a:cubicBezTo>
                    <a:pt x="11875" y="2800"/>
                    <a:pt x="13075" y="3400"/>
                    <a:pt x="14008" y="4400"/>
                  </a:cubicBezTo>
                  <a:cubicBezTo>
                    <a:pt x="14542" y="4800"/>
                    <a:pt x="14942" y="5400"/>
                    <a:pt x="15342" y="6200"/>
                  </a:cubicBezTo>
                  <a:cubicBezTo>
                    <a:pt x="15608" y="6800"/>
                    <a:pt x="15875" y="7600"/>
                    <a:pt x="16142" y="8400"/>
                  </a:cubicBezTo>
                  <a:cubicBezTo>
                    <a:pt x="16542" y="9800"/>
                    <a:pt x="16542" y="9800"/>
                    <a:pt x="16542" y="9800"/>
                  </a:cubicBezTo>
                  <a:cubicBezTo>
                    <a:pt x="17342" y="10200"/>
                    <a:pt x="17342" y="10200"/>
                    <a:pt x="17342" y="10200"/>
                  </a:cubicBezTo>
                  <a:cubicBezTo>
                    <a:pt x="18675" y="10600"/>
                    <a:pt x="19608" y="12400"/>
                    <a:pt x="19608" y="14400"/>
                  </a:cubicBezTo>
                  <a:cubicBezTo>
                    <a:pt x="19608" y="15600"/>
                    <a:pt x="19208" y="16800"/>
                    <a:pt x="18675" y="17600"/>
                  </a:cubicBezTo>
                  <a:cubicBezTo>
                    <a:pt x="18275" y="18200"/>
                    <a:pt x="17608" y="18800"/>
                    <a:pt x="16942" y="18800"/>
                  </a:cubicBezTo>
                  <a:cubicBezTo>
                    <a:pt x="16942" y="18800"/>
                    <a:pt x="16808" y="19000"/>
                    <a:pt x="16808" y="19200"/>
                  </a:cubicBezTo>
                  <a:cubicBezTo>
                    <a:pt x="16808" y="21200"/>
                    <a:pt x="16808" y="21200"/>
                    <a:pt x="16808" y="21200"/>
                  </a:cubicBezTo>
                  <a:cubicBezTo>
                    <a:pt x="16808" y="21400"/>
                    <a:pt x="16942" y="21600"/>
                    <a:pt x="17075" y="21600"/>
                  </a:cubicBezTo>
                  <a:cubicBezTo>
                    <a:pt x="19475" y="21200"/>
                    <a:pt x="21342" y="18200"/>
                    <a:pt x="21475" y="14400"/>
                  </a:cubicBezTo>
                  <a:cubicBezTo>
                    <a:pt x="21475" y="11200"/>
                    <a:pt x="19875" y="8200"/>
                    <a:pt x="17875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09" name="Google Shape;2727;p69"/>
          <p:cNvGrpSpPr/>
          <p:nvPr/>
        </p:nvGrpSpPr>
        <p:grpSpPr>
          <a:xfrm>
            <a:off x="10685886" y="612901"/>
            <a:ext cx="331306" cy="248463"/>
            <a:chOff x="0" y="0"/>
            <a:chExt cx="331304" cy="248461"/>
          </a:xfrm>
        </p:grpSpPr>
        <p:sp>
          <p:nvSpPr>
            <p:cNvPr id="1307" name="Google Shape;2728;p69"/>
            <p:cNvSpPr/>
            <p:nvPr/>
          </p:nvSpPr>
          <p:spPr>
            <a:xfrm>
              <a:off x="-1" y="0"/>
              <a:ext cx="331306" cy="21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44" y="7400"/>
                  </a:moveTo>
                  <a:cubicBezTo>
                    <a:pt x="16990" y="3200"/>
                    <a:pt x="14093" y="0"/>
                    <a:pt x="10800" y="0"/>
                  </a:cubicBezTo>
                  <a:cubicBezTo>
                    <a:pt x="7507" y="0"/>
                    <a:pt x="4741" y="3200"/>
                    <a:pt x="3556" y="7400"/>
                  </a:cubicBezTo>
                  <a:cubicBezTo>
                    <a:pt x="1449" y="8200"/>
                    <a:pt x="0" y="11000"/>
                    <a:pt x="0" y="14400"/>
                  </a:cubicBezTo>
                  <a:cubicBezTo>
                    <a:pt x="0" y="18200"/>
                    <a:pt x="1976" y="21200"/>
                    <a:pt x="4346" y="21600"/>
                  </a:cubicBezTo>
                  <a:cubicBezTo>
                    <a:pt x="4478" y="21600"/>
                    <a:pt x="4610" y="21400"/>
                    <a:pt x="4610" y="21200"/>
                  </a:cubicBezTo>
                  <a:cubicBezTo>
                    <a:pt x="4610" y="19200"/>
                    <a:pt x="4610" y="19200"/>
                    <a:pt x="4610" y="19200"/>
                  </a:cubicBezTo>
                  <a:cubicBezTo>
                    <a:pt x="4610" y="19000"/>
                    <a:pt x="4610" y="18800"/>
                    <a:pt x="4478" y="18800"/>
                  </a:cubicBezTo>
                  <a:cubicBezTo>
                    <a:pt x="3820" y="18800"/>
                    <a:pt x="3161" y="18200"/>
                    <a:pt x="2766" y="17600"/>
                  </a:cubicBezTo>
                  <a:cubicBezTo>
                    <a:pt x="2107" y="16800"/>
                    <a:pt x="1844" y="15600"/>
                    <a:pt x="1844" y="14400"/>
                  </a:cubicBezTo>
                  <a:cubicBezTo>
                    <a:pt x="1844" y="13400"/>
                    <a:pt x="1976" y="12400"/>
                    <a:pt x="2502" y="11600"/>
                  </a:cubicBezTo>
                  <a:cubicBezTo>
                    <a:pt x="2898" y="11000"/>
                    <a:pt x="3424" y="10400"/>
                    <a:pt x="4083" y="10200"/>
                  </a:cubicBezTo>
                  <a:cubicBezTo>
                    <a:pt x="5005" y="9800"/>
                    <a:pt x="5005" y="9800"/>
                    <a:pt x="5005" y="9800"/>
                  </a:cubicBezTo>
                  <a:cubicBezTo>
                    <a:pt x="5268" y="8400"/>
                    <a:pt x="5268" y="8400"/>
                    <a:pt x="5268" y="8400"/>
                  </a:cubicBezTo>
                  <a:cubicBezTo>
                    <a:pt x="5532" y="7600"/>
                    <a:pt x="5795" y="6800"/>
                    <a:pt x="6190" y="6200"/>
                  </a:cubicBezTo>
                  <a:cubicBezTo>
                    <a:pt x="6454" y="5400"/>
                    <a:pt x="6980" y="4800"/>
                    <a:pt x="7376" y="4400"/>
                  </a:cubicBezTo>
                  <a:cubicBezTo>
                    <a:pt x="8429" y="3400"/>
                    <a:pt x="9615" y="2800"/>
                    <a:pt x="10800" y="2800"/>
                  </a:cubicBezTo>
                  <a:cubicBezTo>
                    <a:pt x="11985" y="2800"/>
                    <a:pt x="13171" y="3400"/>
                    <a:pt x="14224" y="4400"/>
                  </a:cubicBezTo>
                  <a:cubicBezTo>
                    <a:pt x="14620" y="4800"/>
                    <a:pt x="15146" y="5400"/>
                    <a:pt x="15410" y="6200"/>
                  </a:cubicBezTo>
                  <a:cubicBezTo>
                    <a:pt x="15805" y="6800"/>
                    <a:pt x="16068" y="7600"/>
                    <a:pt x="16332" y="8400"/>
                  </a:cubicBezTo>
                  <a:cubicBezTo>
                    <a:pt x="16595" y="9800"/>
                    <a:pt x="16595" y="9800"/>
                    <a:pt x="16595" y="9800"/>
                  </a:cubicBezTo>
                  <a:cubicBezTo>
                    <a:pt x="17517" y="10200"/>
                    <a:pt x="17517" y="10200"/>
                    <a:pt x="17517" y="10200"/>
                  </a:cubicBezTo>
                  <a:cubicBezTo>
                    <a:pt x="18834" y="10600"/>
                    <a:pt x="19756" y="12400"/>
                    <a:pt x="19756" y="14400"/>
                  </a:cubicBezTo>
                  <a:cubicBezTo>
                    <a:pt x="19756" y="15600"/>
                    <a:pt x="19493" y="16800"/>
                    <a:pt x="18834" y="17600"/>
                  </a:cubicBezTo>
                  <a:cubicBezTo>
                    <a:pt x="18439" y="18200"/>
                    <a:pt x="17780" y="18800"/>
                    <a:pt x="17122" y="18800"/>
                  </a:cubicBezTo>
                  <a:cubicBezTo>
                    <a:pt x="17122" y="18800"/>
                    <a:pt x="16990" y="19000"/>
                    <a:pt x="16990" y="19200"/>
                  </a:cubicBezTo>
                  <a:cubicBezTo>
                    <a:pt x="16990" y="21200"/>
                    <a:pt x="16990" y="21200"/>
                    <a:pt x="16990" y="21200"/>
                  </a:cubicBezTo>
                  <a:cubicBezTo>
                    <a:pt x="16990" y="21400"/>
                    <a:pt x="17122" y="21600"/>
                    <a:pt x="17254" y="21600"/>
                  </a:cubicBezTo>
                  <a:cubicBezTo>
                    <a:pt x="19624" y="21200"/>
                    <a:pt x="21600" y="18200"/>
                    <a:pt x="21600" y="14400"/>
                  </a:cubicBezTo>
                  <a:cubicBezTo>
                    <a:pt x="21600" y="11200"/>
                    <a:pt x="20151" y="8200"/>
                    <a:pt x="18044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8" name="Google Shape;2729;p69"/>
            <p:cNvSpPr/>
            <p:nvPr/>
          </p:nvSpPr>
          <p:spPr>
            <a:xfrm>
              <a:off x="90355" y="106211"/>
              <a:ext cx="149622" cy="14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03" y="10500"/>
                  </a:moveTo>
                  <a:cubicBezTo>
                    <a:pt x="3795" y="8700"/>
                    <a:pt x="4378" y="6900"/>
                    <a:pt x="5546" y="5700"/>
                  </a:cubicBezTo>
                  <a:cubicBezTo>
                    <a:pt x="7005" y="4200"/>
                    <a:pt x="8757" y="3600"/>
                    <a:pt x="10800" y="3600"/>
                  </a:cubicBezTo>
                  <a:cubicBezTo>
                    <a:pt x="12843" y="3600"/>
                    <a:pt x="14595" y="4200"/>
                    <a:pt x="16054" y="5700"/>
                  </a:cubicBezTo>
                  <a:cubicBezTo>
                    <a:pt x="16054" y="5700"/>
                    <a:pt x="16054" y="6000"/>
                    <a:pt x="16054" y="6000"/>
                  </a:cubicBezTo>
                  <a:cubicBezTo>
                    <a:pt x="14886" y="6900"/>
                    <a:pt x="14886" y="6900"/>
                    <a:pt x="14886" y="6900"/>
                  </a:cubicBezTo>
                  <a:cubicBezTo>
                    <a:pt x="14886" y="6900"/>
                    <a:pt x="14595" y="7200"/>
                    <a:pt x="14595" y="7200"/>
                  </a:cubicBezTo>
                  <a:cubicBezTo>
                    <a:pt x="14595" y="7200"/>
                    <a:pt x="14595" y="7200"/>
                    <a:pt x="14595" y="7500"/>
                  </a:cubicBezTo>
                  <a:cubicBezTo>
                    <a:pt x="14595" y="7500"/>
                    <a:pt x="14886" y="7500"/>
                    <a:pt x="14886" y="7500"/>
                  </a:cubicBezTo>
                  <a:cubicBezTo>
                    <a:pt x="14886" y="7800"/>
                    <a:pt x="14886" y="7800"/>
                    <a:pt x="14886" y="7800"/>
                  </a:cubicBezTo>
                  <a:cubicBezTo>
                    <a:pt x="20141" y="9000"/>
                    <a:pt x="20141" y="9000"/>
                    <a:pt x="20141" y="9000"/>
                  </a:cubicBezTo>
                  <a:cubicBezTo>
                    <a:pt x="20432" y="9000"/>
                    <a:pt x="20724" y="9000"/>
                    <a:pt x="20724" y="8700"/>
                  </a:cubicBezTo>
                  <a:cubicBezTo>
                    <a:pt x="20724" y="3300"/>
                    <a:pt x="20724" y="3300"/>
                    <a:pt x="20724" y="3300"/>
                  </a:cubicBezTo>
                  <a:cubicBezTo>
                    <a:pt x="20724" y="2700"/>
                    <a:pt x="20432" y="2700"/>
                    <a:pt x="20141" y="2700"/>
                  </a:cubicBezTo>
                  <a:cubicBezTo>
                    <a:pt x="18973" y="3900"/>
                    <a:pt x="18973" y="3900"/>
                    <a:pt x="18973" y="3900"/>
                  </a:cubicBezTo>
                  <a:cubicBezTo>
                    <a:pt x="16930" y="1500"/>
                    <a:pt x="14011" y="0"/>
                    <a:pt x="10800" y="0"/>
                  </a:cubicBezTo>
                  <a:cubicBezTo>
                    <a:pt x="4962" y="0"/>
                    <a:pt x="292" y="4800"/>
                    <a:pt x="0" y="10500"/>
                  </a:cubicBezTo>
                  <a:cubicBezTo>
                    <a:pt x="0" y="10800"/>
                    <a:pt x="292" y="10800"/>
                    <a:pt x="584" y="10800"/>
                  </a:cubicBezTo>
                  <a:cubicBezTo>
                    <a:pt x="3211" y="10800"/>
                    <a:pt x="3211" y="10800"/>
                    <a:pt x="3211" y="10800"/>
                  </a:cubicBezTo>
                  <a:cubicBezTo>
                    <a:pt x="3503" y="10800"/>
                    <a:pt x="3503" y="10800"/>
                    <a:pt x="3503" y="10500"/>
                  </a:cubicBezTo>
                  <a:close/>
                  <a:moveTo>
                    <a:pt x="21016" y="10800"/>
                  </a:moveTo>
                  <a:cubicBezTo>
                    <a:pt x="18389" y="10800"/>
                    <a:pt x="18389" y="10800"/>
                    <a:pt x="18389" y="10800"/>
                  </a:cubicBezTo>
                  <a:cubicBezTo>
                    <a:pt x="18389" y="10800"/>
                    <a:pt x="18097" y="11100"/>
                    <a:pt x="18097" y="11400"/>
                  </a:cubicBezTo>
                  <a:cubicBezTo>
                    <a:pt x="17805" y="13200"/>
                    <a:pt x="17222" y="14700"/>
                    <a:pt x="16054" y="16200"/>
                  </a:cubicBezTo>
                  <a:cubicBezTo>
                    <a:pt x="14595" y="17400"/>
                    <a:pt x="12843" y="18300"/>
                    <a:pt x="10800" y="18300"/>
                  </a:cubicBezTo>
                  <a:cubicBezTo>
                    <a:pt x="8757" y="18300"/>
                    <a:pt x="7005" y="17400"/>
                    <a:pt x="5546" y="16200"/>
                  </a:cubicBezTo>
                  <a:cubicBezTo>
                    <a:pt x="5546" y="15900"/>
                    <a:pt x="5546" y="15900"/>
                    <a:pt x="5546" y="15900"/>
                  </a:cubicBezTo>
                  <a:cubicBezTo>
                    <a:pt x="6714" y="14700"/>
                    <a:pt x="6714" y="14700"/>
                    <a:pt x="6714" y="14700"/>
                  </a:cubicBezTo>
                  <a:cubicBezTo>
                    <a:pt x="6714" y="14700"/>
                    <a:pt x="7005" y="14700"/>
                    <a:pt x="7005" y="14700"/>
                  </a:cubicBezTo>
                  <a:cubicBezTo>
                    <a:pt x="7005" y="14400"/>
                    <a:pt x="7005" y="14400"/>
                    <a:pt x="7005" y="14400"/>
                  </a:cubicBezTo>
                  <a:cubicBezTo>
                    <a:pt x="7005" y="14400"/>
                    <a:pt x="6714" y="14100"/>
                    <a:pt x="6714" y="14100"/>
                  </a:cubicBezTo>
                  <a:cubicBezTo>
                    <a:pt x="6714" y="14100"/>
                    <a:pt x="6714" y="14100"/>
                    <a:pt x="6714" y="14100"/>
                  </a:cubicBezTo>
                  <a:cubicBezTo>
                    <a:pt x="1459" y="12600"/>
                    <a:pt x="1459" y="12600"/>
                    <a:pt x="1459" y="12600"/>
                  </a:cubicBezTo>
                  <a:cubicBezTo>
                    <a:pt x="1168" y="12600"/>
                    <a:pt x="876" y="12900"/>
                    <a:pt x="876" y="13200"/>
                  </a:cubicBezTo>
                  <a:cubicBezTo>
                    <a:pt x="876" y="18600"/>
                    <a:pt x="876" y="18600"/>
                    <a:pt x="876" y="18600"/>
                  </a:cubicBezTo>
                  <a:cubicBezTo>
                    <a:pt x="876" y="18900"/>
                    <a:pt x="1168" y="19200"/>
                    <a:pt x="1459" y="18900"/>
                  </a:cubicBezTo>
                  <a:cubicBezTo>
                    <a:pt x="2627" y="18000"/>
                    <a:pt x="2627" y="18000"/>
                    <a:pt x="2627" y="18000"/>
                  </a:cubicBezTo>
                  <a:cubicBezTo>
                    <a:pt x="4670" y="20100"/>
                    <a:pt x="7589" y="21600"/>
                    <a:pt x="10800" y="21600"/>
                  </a:cubicBezTo>
                  <a:cubicBezTo>
                    <a:pt x="16638" y="21600"/>
                    <a:pt x="21308" y="17100"/>
                    <a:pt x="21600" y="11400"/>
                  </a:cubicBezTo>
                  <a:cubicBezTo>
                    <a:pt x="21600" y="11100"/>
                    <a:pt x="21308" y="10800"/>
                    <a:pt x="21016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10" name="Google Shape;2730;p69"/>
          <p:cNvSpPr/>
          <p:nvPr/>
        </p:nvSpPr>
        <p:spPr>
          <a:xfrm>
            <a:off x="14073065" y="6154758"/>
            <a:ext cx="303069" cy="31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76" y="4769"/>
                </a:moveTo>
                <a:cubicBezTo>
                  <a:pt x="10224" y="4769"/>
                  <a:pt x="10224" y="4769"/>
                  <a:pt x="10224" y="4769"/>
                </a:cubicBezTo>
                <a:cubicBezTo>
                  <a:pt x="10080" y="4769"/>
                  <a:pt x="9936" y="4909"/>
                  <a:pt x="9936" y="4909"/>
                </a:cubicBezTo>
                <a:cubicBezTo>
                  <a:pt x="9936" y="11922"/>
                  <a:pt x="9936" y="11922"/>
                  <a:pt x="9936" y="11922"/>
                </a:cubicBezTo>
                <a:cubicBezTo>
                  <a:pt x="9936" y="11922"/>
                  <a:pt x="9936" y="12062"/>
                  <a:pt x="10080" y="12062"/>
                </a:cubicBezTo>
                <a:cubicBezTo>
                  <a:pt x="14400" y="15148"/>
                  <a:pt x="14400" y="15148"/>
                  <a:pt x="14400" y="15148"/>
                </a:cubicBezTo>
                <a:cubicBezTo>
                  <a:pt x="14400" y="15148"/>
                  <a:pt x="14544" y="15148"/>
                  <a:pt x="14688" y="15148"/>
                </a:cubicBezTo>
                <a:cubicBezTo>
                  <a:pt x="15408" y="14166"/>
                  <a:pt x="15408" y="14166"/>
                  <a:pt x="15408" y="14166"/>
                </a:cubicBezTo>
                <a:cubicBezTo>
                  <a:pt x="15408" y="14026"/>
                  <a:pt x="15408" y="13886"/>
                  <a:pt x="15264" y="13745"/>
                </a:cubicBezTo>
                <a:cubicBezTo>
                  <a:pt x="11664" y="11221"/>
                  <a:pt x="11664" y="11221"/>
                  <a:pt x="11664" y="11221"/>
                </a:cubicBezTo>
                <a:cubicBezTo>
                  <a:pt x="11664" y="4909"/>
                  <a:pt x="11664" y="4909"/>
                  <a:pt x="11664" y="4909"/>
                </a:cubicBezTo>
                <a:cubicBezTo>
                  <a:pt x="11664" y="4909"/>
                  <a:pt x="11520" y="4769"/>
                  <a:pt x="11376" y="4769"/>
                </a:cubicBezTo>
                <a:close/>
                <a:moveTo>
                  <a:pt x="17136" y="6732"/>
                </a:moveTo>
                <a:cubicBezTo>
                  <a:pt x="21168" y="7574"/>
                  <a:pt x="21168" y="7574"/>
                  <a:pt x="21168" y="7574"/>
                </a:cubicBezTo>
                <a:cubicBezTo>
                  <a:pt x="21312" y="7714"/>
                  <a:pt x="21456" y="7574"/>
                  <a:pt x="21456" y="7434"/>
                </a:cubicBezTo>
                <a:cubicBezTo>
                  <a:pt x="21456" y="3366"/>
                  <a:pt x="21456" y="3366"/>
                  <a:pt x="21456" y="3366"/>
                </a:cubicBezTo>
                <a:cubicBezTo>
                  <a:pt x="21456" y="3226"/>
                  <a:pt x="21312" y="3086"/>
                  <a:pt x="21168" y="3226"/>
                </a:cubicBezTo>
                <a:cubicBezTo>
                  <a:pt x="16992" y="6312"/>
                  <a:pt x="16992" y="6312"/>
                  <a:pt x="16992" y="6312"/>
                </a:cubicBezTo>
                <a:cubicBezTo>
                  <a:pt x="16992" y="6312"/>
                  <a:pt x="16992" y="6312"/>
                  <a:pt x="16992" y="6452"/>
                </a:cubicBezTo>
                <a:cubicBezTo>
                  <a:pt x="16992" y="6452"/>
                  <a:pt x="16992" y="6452"/>
                  <a:pt x="16992" y="6452"/>
                </a:cubicBezTo>
                <a:cubicBezTo>
                  <a:pt x="16992" y="6592"/>
                  <a:pt x="16992" y="6592"/>
                  <a:pt x="16992" y="6592"/>
                </a:cubicBezTo>
                <a:cubicBezTo>
                  <a:pt x="16992" y="6592"/>
                  <a:pt x="17136" y="6732"/>
                  <a:pt x="17136" y="6732"/>
                </a:cubicBezTo>
                <a:close/>
                <a:moveTo>
                  <a:pt x="21456" y="14306"/>
                </a:moveTo>
                <a:cubicBezTo>
                  <a:pt x="20016" y="13745"/>
                  <a:pt x="20016" y="13745"/>
                  <a:pt x="20016" y="13745"/>
                </a:cubicBezTo>
                <a:cubicBezTo>
                  <a:pt x="19872" y="13745"/>
                  <a:pt x="19872" y="13745"/>
                  <a:pt x="19872" y="13745"/>
                </a:cubicBezTo>
                <a:cubicBezTo>
                  <a:pt x="19728" y="13745"/>
                  <a:pt x="19728" y="13886"/>
                  <a:pt x="19728" y="13886"/>
                </a:cubicBezTo>
                <a:cubicBezTo>
                  <a:pt x="19728" y="14026"/>
                  <a:pt x="19584" y="14166"/>
                  <a:pt x="19584" y="14306"/>
                </a:cubicBezTo>
                <a:cubicBezTo>
                  <a:pt x="19152" y="15288"/>
                  <a:pt x="18432" y="16270"/>
                  <a:pt x="17568" y="17112"/>
                </a:cubicBezTo>
                <a:cubicBezTo>
                  <a:pt x="16704" y="17953"/>
                  <a:pt x="15840" y="18514"/>
                  <a:pt x="14688" y="19075"/>
                </a:cubicBezTo>
                <a:cubicBezTo>
                  <a:pt x="13536" y="19496"/>
                  <a:pt x="12384" y="19777"/>
                  <a:pt x="11088" y="19777"/>
                </a:cubicBezTo>
                <a:cubicBezTo>
                  <a:pt x="9936" y="19777"/>
                  <a:pt x="8640" y="19496"/>
                  <a:pt x="7632" y="19075"/>
                </a:cubicBezTo>
                <a:cubicBezTo>
                  <a:pt x="6480" y="18514"/>
                  <a:pt x="5472" y="17953"/>
                  <a:pt x="4608" y="17112"/>
                </a:cubicBezTo>
                <a:cubicBezTo>
                  <a:pt x="3744" y="16270"/>
                  <a:pt x="3168" y="15288"/>
                  <a:pt x="2736" y="14306"/>
                </a:cubicBezTo>
                <a:cubicBezTo>
                  <a:pt x="2160" y="13184"/>
                  <a:pt x="2016" y="11922"/>
                  <a:pt x="2016" y="10800"/>
                </a:cubicBezTo>
                <a:cubicBezTo>
                  <a:pt x="2016" y="9538"/>
                  <a:pt x="2160" y="8416"/>
                  <a:pt x="2736" y="7294"/>
                </a:cubicBezTo>
                <a:cubicBezTo>
                  <a:pt x="3168" y="6312"/>
                  <a:pt x="3888" y="5330"/>
                  <a:pt x="4608" y="4488"/>
                </a:cubicBezTo>
                <a:cubicBezTo>
                  <a:pt x="5472" y="3647"/>
                  <a:pt x="6480" y="3086"/>
                  <a:pt x="7632" y="2525"/>
                </a:cubicBezTo>
                <a:cubicBezTo>
                  <a:pt x="8640" y="2104"/>
                  <a:pt x="9936" y="1823"/>
                  <a:pt x="11088" y="1823"/>
                </a:cubicBezTo>
                <a:cubicBezTo>
                  <a:pt x="12384" y="1823"/>
                  <a:pt x="13536" y="2104"/>
                  <a:pt x="14688" y="2525"/>
                </a:cubicBezTo>
                <a:cubicBezTo>
                  <a:pt x="15840" y="3086"/>
                  <a:pt x="16704" y="3647"/>
                  <a:pt x="17568" y="4488"/>
                </a:cubicBezTo>
                <a:cubicBezTo>
                  <a:pt x="17856" y="4769"/>
                  <a:pt x="18144" y="5049"/>
                  <a:pt x="18288" y="5330"/>
                </a:cubicBezTo>
                <a:cubicBezTo>
                  <a:pt x="19872" y="4068"/>
                  <a:pt x="19872" y="4068"/>
                  <a:pt x="19872" y="4068"/>
                </a:cubicBezTo>
                <a:cubicBezTo>
                  <a:pt x="17856" y="1543"/>
                  <a:pt x="14688" y="0"/>
                  <a:pt x="11088" y="0"/>
                </a:cubicBezTo>
                <a:cubicBezTo>
                  <a:pt x="4896" y="0"/>
                  <a:pt x="0" y="4909"/>
                  <a:pt x="0" y="10940"/>
                </a:cubicBezTo>
                <a:cubicBezTo>
                  <a:pt x="0" y="16831"/>
                  <a:pt x="5040" y="21600"/>
                  <a:pt x="11088" y="21600"/>
                </a:cubicBezTo>
                <a:cubicBezTo>
                  <a:pt x="15984" y="21600"/>
                  <a:pt x="20016" y="18655"/>
                  <a:pt x="21600" y="14587"/>
                </a:cubicBezTo>
                <a:cubicBezTo>
                  <a:pt x="21600" y="14447"/>
                  <a:pt x="21600" y="14306"/>
                  <a:pt x="21456" y="1430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1" name="Google Shape;2731;p69"/>
          <p:cNvSpPr/>
          <p:nvPr/>
        </p:nvSpPr>
        <p:spPr>
          <a:xfrm>
            <a:off x="11767093" y="2578661"/>
            <a:ext cx="317166" cy="23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6" y="0"/>
                </a:moveTo>
                <a:cubicBezTo>
                  <a:pt x="288" y="0"/>
                  <a:pt x="288" y="0"/>
                  <a:pt x="288" y="0"/>
                </a:cubicBezTo>
                <a:cubicBezTo>
                  <a:pt x="144" y="0"/>
                  <a:pt x="0" y="0"/>
                  <a:pt x="0" y="1800"/>
                </a:cubicBezTo>
                <a:cubicBezTo>
                  <a:pt x="0" y="19800"/>
                  <a:pt x="0" y="19800"/>
                  <a:pt x="0" y="19800"/>
                </a:cubicBezTo>
                <a:cubicBezTo>
                  <a:pt x="0" y="21600"/>
                  <a:pt x="144" y="21600"/>
                  <a:pt x="288" y="21600"/>
                </a:cubicBezTo>
                <a:cubicBezTo>
                  <a:pt x="21456" y="21600"/>
                  <a:pt x="21456" y="21600"/>
                  <a:pt x="21456" y="21600"/>
                </a:cubicBezTo>
                <a:cubicBezTo>
                  <a:pt x="21456" y="21600"/>
                  <a:pt x="21600" y="21600"/>
                  <a:pt x="21600" y="19800"/>
                </a:cubicBezTo>
                <a:cubicBezTo>
                  <a:pt x="21600" y="1800"/>
                  <a:pt x="21600" y="1800"/>
                  <a:pt x="21600" y="1800"/>
                </a:cubicBezTo>
                <a:cubicBezTo>
                  <a:pt x="21600" y="0"/>
                  <a:pt x="21456" y="0"/>
                  <a:pt x="21456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2" name="Google Shape;2732;p69"/>
          <p:cNvSpPr/>
          <p:nvPr/>
        </p:nvSpPr>
        <p:spPr>
          <a:xfrm>
            <a:off x="15738208" y="2472145"/>
            <a:ext cx="281925" cy="236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229"/>
                  <a:pt x="0" y="2229"/>
                  <a:pt x="0" y="2229"/>
                </a:cubicBezTo>
                <a:cubicBezTo>
                  <a:pt x="0" y="2229"/>
                  <a:pt x="0" y="2400"/>
                  <a:pt x="148" y="2400"/>
                </a:cubicBezTo>
                <a:cubicBezTo>
                  <a:pt x="21452" y="2400"/>
                  <a:pt x="21452" y="2400"/>
                  <a:pt x="21452" y="2400"/>
                </a:cubicBezTo>
                <a:cubicBezTo>
                  <a:pt x="21600" y="2400"/>
                  <a:pt x="21600" y="2229"/>
                  <a:pt x="21600" y="22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52" y="0"/>
                </a:cubicBezTo>
                <a:close/>
                <a:moveTo>
                  <a:pt x="21452" y="19200"/>
                </a:moveTo>
                <a:cubicBezTo>
                  <a:pt x="148" y="19200"/>
                  <a:pt x="148" y="19200"/>
                  <a:pt x="148" y="19200"/>
                </a:cubicBezTo>
                <a:cubicBezTo>
                  <a:pt x="0" y="19200"/>
                  <a:pt x="0" y="19371"/>
                  <a:pt x="0" y="193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48" y="21600"/>
                </a:cubicBezTo>
                <a:cubicBezTo>
                  <a:pt x="21452" y="21600"/>
                  <a:pt x="21452" y="21600"/>
                  <a:pt x="21452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371"/>
                  <a:pt x="21600" y="19371"/>
                  <a:pt x="21600" y="19371"/>
                </a:cubicBezTo>
                <a:cubicBezTo>
                  <a:pt x="21600" y="19371"/>
                  <a:pt x="21600" y="19200"/>
                  <a:pt x="21452" y="19200"/>
                </a:cubicBezTo>
                <a:close/>
                <a:moveTo>
                  <a:pt x="21452" y="9600"/>
                </a:moveTo>
                <a:cubicBezTo>
                  <a:pt x="148" y="9600"/>
                  <a:pt x="148" y="9600"/>
                  <a:pt x="148" y="9600"/>
                </a:cubicBezTo>
                <a:cubicBezTo>
                  <a:pt x="0" y="9600"/>
                  <a:pt x="0" y="9600"/>
                  <a:pt x="0" y="9771"/>
                </a:cubicBezTo>
                <a:cubicBezTo>
                  <a:pt x="0" y="11829"/>
                  <a:pt x="0" y="11829"/>
                  <a:pt x="0" y="11829"/>
                </a:cubicBezTo>
                <a:cubicBezTo>
                  <a:pt x="0" y="12000"/>
                  <a:pt x="0" y="12000"/>
                  <a:pt x="148" y="12000"/>
                </a:cubicBezTo>
                <a:cubicBezTo>
                  <a:pt x="21452" y="12000"/>
                  <a:pt x="21452" y="12000"/>
                  <a:pt x="21452" y="12000"/>
                </a:cubicBezTo>
                <a:cubicBezTo>
                  <a:pt x="21600" y="12000"/>
                  <a:pt x="21600" y="12000"/>
                  <a:pt x="21600" y="11829"/>
                </a:cubicBezTo>
                <a:cubicBezTo>
                  <a:pt x="21600" y="9771"/>
                  <a:pt x="21600" y="9771"/>
                  <a:pt x="21600" y="9771"/>
                </a:cubicBezTo>
                <a:cubicBezTo>
                  <a:pt x="21600" y="9600"/>
                  <a:pt x="21600" y="9600"/>
                  <a:pt x="21452" y="9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3" name="Google Shape;2733;p69"/>
          <p:cNvSpPr/>
          <p:nvPr/>
        </p:nvSpPr>
        <p:spPr>
          <a:xfrm>
            <a:off x="16736273" y="2449591"/>
            <a:ext cx="281925" cy="2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fill="norm" stroke="1" extrusionOk="0">
                <a:moveTo>
                  <a:pt x="15600" y="8100"/>
                </a:moveTo>
                <a:cubicBezTo>
                  <a:pt x="15750" y="8100"/>
                  <a:pt x="15750" y="8100"/>
                  <a:pt x="15750" y="81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550" y="6900"/>
                </a:cubicBezTo>
                <a:cubicBezTo>
                  <a:pt x="14550" y="6900"/>
                  <a:pt x="14550" y="6900"/>
                  <a:pt x="14550" y="6900"/>
                </a:cubicBezTo>
                <a:cubicBezTo>
                  <a:pt x="14550" y="6900"/>
                  <a:pt x="14400" y="6900"/>
                  <a:pt x="14400" y="6900"/>
                </a:cubicBezTo>
                <a:cubicBezTo>
                  <a:pt x="13050" y="7950"/>
                  <a:pt x="13050" y="7950"/>
                  <a:pt x="13050" y="7950"/>
                </a:cubicBezTo>
                <a:cubicBezTo>
                  <a:pt x="11250" y="5550"/>
                  <a:pt x="11250" y="5550"/>
                  <a:pt x="11250" y="5550"/>
                </a:cubicBezTo>
                <a:cubicBezTo>
                  <a:pt x="11100" y="5550"/>
                  <a:pt x="11100" y="5550"/>
                  <a:pt x="11100" y="5400"/>
                </a:cubicBezTo>
                <a:cubicBezTo>
                  <a:pt x="11100" y="5400"/>
                  <a:pt x="11100" y="5400"/>
                  <a:pt x="11100" y="5400"/>
                </a:cubicBezTo>
                <a:cubicBezTo>
                  <a:pt x="10950" y="5400"/>
                  <a:pt x="10950" y="5400"/>
                  <a:pt x="10950" y="5400"/>
                </a:cubicBezTo>
                <a:cubicBezTo>
                  <a:pt x="10950" y="5400"/>
                  <a:pt x="10950" y="5400"/>
                  <a:pt x="10950" y="5550"/>
                </a:cubicBezTo>
                <a:cubicBezTo>
                  <a:pt x="9900" y="6300"/>
                  <a:pt x="9900" y="6300"/>
                  <a:pt x="9900" y="6300"/>
                </a:cubicBezTo>
                <a:cubicBezTo>
                  <a:pt x="9900" y="6300"/>
                  <a:pt x="9750" y="6300"/>
                  <a:pt x="9750" y="6300"/>
                </a:cubicBezTo>
                <a:cubicBezTo>
                  <a:pt x="9750" y="6300"/>
                  <a:pt x="9750" y="6450"/>
                  <a:pt x="9750" y="6450"/>
                </a:cubicBezTo>
                <a:cubicBezTo>
                  <a:pt x="9750" y="6450"/>
                  <a:pt x="9750" y="6450"/>
                  <a:pt x="9750" y="6450"/>
                </a:cubicBezTo>
                <a:cubicBezTo>
                  <a:pt x="9750" y="6600"/>
                  <a:pt x="9750" y="6600"/>
                  <a:pt x="9750" y="66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2600" y="10200"/>
                  <a:pt x="12600" y="10200"/>
                  <a:pt x="12600" y="10200"/>
                </a:cubicBezTo>
                <a:cubicBezTo>
                  <a:pt x="12750" y="10350"/>
                  <a:pt x="12900" y="10350"/>
                  <a:pt x="12900" y="10200"/>
                </a:cubicBezTo>
                <a:cubicBezTo>
                  <a:pt x="14250" y="9150"/>
                  <a:pt x="14250" y="9150"/>
                  <a:pt x="14250" y="9150"/>
                </a:cubicBezTo>
                <a:cubicBezTo>
                  <a:pt x="16050" y="11400"/>
                  <a:pt x="16050" y="11400"/>
                  <a:pt x="16050" y="11400"/>
                </a:cubicBezTo>
                <a:cubicBezTo>
                  <a:pt x="16050" y="11550"/>
                  <a:pt x="16200" y="11550"/>
                  <a:pt x="16350" y="11400"/>
                </a:cubicBezTo>
                <a:cubicBezTo>
                  <a:pt x="17400" y="10650"/>
                  <a:pt x="17400" y="10650"/>
                  <a:pt x="17400" y="10650"/>
                </a:cubicBezTo>
                <a:cubicBezTo>
                  <a:pt x="17400" y="10500"/>
                  <a:pt x="17400" y="10500"/>
                  <a:pt x="17400" y="10350"/>
                </a:cubicBezTo>
                <a:lnTo>
                  <a:pt x="15600" y="8100"/>
                </a:lnTo>
                <a:close/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4" name="Google Shape;2734;p69"/>
          <p:cNvSpPr/>
          <p:nvPr/>
        </p:nvSpPr>
        <p:spPr>
          <a:xfrm>
            <a:off x="15821947" y="6149139"/>
            <a:ext cx="246686" cy="24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7364"/>
                </a:moveTo>
                <a:cubicBezTo>
                  <a:pt x="21441" y="7364"/>
                  <a:pt x="21600" y="7200"/>
                  <a:pt x="21600" y="7036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5236"/>
                  <a:pt x="21441" y="5073"/>
                  <a:pt x="21282" y="5073"/>
                </a:cubicBezTo>
                <a:cubicBezTo>
                  <a:pt x="16518" y="5073"/>
                  <a:pt x="16518" y="5073"/>
                  <a:pt x="16518" y="5073"/>
                </a:cubicBezTo>
                <a:cubicBezTo>
                  <a:pt x="16518" y="164"/>
                  <a:pt x="16518" y="164"/>
                  <a:pt x="16518" y="164"/>
                </a:cubicBezTo>
                <a:cubicBezTo>
                  <a:pt x="16518" y="164"/>
                  <a:pt x="16359" y="0"/>
                  <a:pt x="16359" y="0"/>
                </a:cubicBezTo>
                <a:cubicBezTo>
                  <a:pt x="14453" y="0"/>
                  <a:pt x="14453" y="0"/>
                  <a:pt x="14453" y="0"/>
                </a:cubicBezTo>
                <a:cubicBezTo>
                  <a:pt x="14294" y="0"/>
                  <a:pt x="14135" y="164"/>
                  <a:pt x="14135" y="164"/>
                </a:cubicBezTo>
                <a:cubicBezTo>
                  <a:pt x="14135" y="5073"/>
                  <a:pt x="14135" y="5073"/>
                  <a:pt x="14135" y="5073"/>
                </a:cubicBezTo>
                <a:cubicBezTo>
                  <a:pt x="7465" y="5073"/>
                  <a:pt x="7465" y="5073"/>
                  <a:pt x="7465" y="5073"/>
                </a:cubicBezTo>
                <a:cubicBezTo>
                  <a:pt x="7465" y="164"/>
                  <a:pt x="7465" y="164"/>
                  <a:pt x="7465" y="164"/>
                </a:cubicBezTo>
                <a:cubicBezTo>
                  <a:pt x="7465" y="164"/>
                  <a:pt x="7465" y="0"/>
                  <a:pt x="7306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241" y="0"/>
                  <a:pt x="5241" y="164"/>
                  <a:pt x="5241" y="164"/>
                </a:cubicBezTo>
                <a:cubicBezTo>
                  <a:pt x="5241" y="5073"/>
                  <a:pt x="5241" y="5073"/>
                  <a:pt x="5241" y="5073"/>
                </a:cubicBezTo>
                <a:cubicBezTo>
                  <a:pt x="318" y="5073"/>
                  <a:pt x="318" y="5073"/>
                  <a:pt x="318" y="5073"/>
                </a:cubicBezTo>
                <a:cubicBezTo>
                  <a:pt x="159" y="5073"/>
                  <a:pt x="0" y="5236"/>
                  <a:pt x="0" y="5400"/>
                </a:cubicBezTo>
                <a:cubicBezTo>
                  <a:pt x="0" y="7036"/>
                  <a:pt x="0" y="7036"/>
                  <a:pt x="0" y="7036"/>
                </a:cubicBezTo>
                <a:cubicBezTo>
                  <a:pt x="0" y="7200"/>
                  <a:pt x="159" y="7364"/>
                  <a:pt x="318" y="7364"/>
                </a:cubicBezTo>
                <a:cubicBezTo>
                  <a:pt x="5241" y="7364"/>
                  <a:pt x="5241" y="7364"/>
                  <a:pt x="5241" y="7364"/>
                </a:cubicBezTo>
                <a:cubicBezTo>
                  <a:pt x="5241" y="14236"/>
                  <a:pt x="5241" y="14236"/>
                  <a:pt x="5241" y="14236"/>
                </a:cubicBezTo>
                <a:cubicBezTo>
                  <a:pt x="318" y="14236"/>
                  <a:pt x="318" y="14236"/>
                  <a:pt x="318" y="14236"/>
                </a:cubicBezTo>
                <a:cubicBezTo>
                  <a:pt x="159" y="14236"/>
                  <a:pt x="0" y="14400"/>
                  <a:pt x="0" y="14564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0" y="16364"/>
                  <a:pt x="159" y="16527"/>
                  <a:pt x="318" y="16527"/>
                </a:cubicBezTo>
                <a:cubicBezTo>
                  <a:pt x="5241" y="16527"/>
                  <a:pt x="5241" y="16527"/>
                  <a:pt x="5241" y="16527"/>
                </a:cubicBezTo>
                <a:cubicBezTo>
                  <a:pt x="5241" y="21436"/>
                  <a:pt x="5241" y="21436"/>
                  <a:pt x="5241" y="21436"/>
                </a:cubicBezTo>
                <a:cubicBezTo>
                  <a:pt x="5241" y="21436"/>
                  <a:pt x="5241" y="21600"/>
                  <a:pt x="5400" y="21600"/>
                </a:cubicBezTo>
                <a:cubicBezTo>
                  <a:pt x="7306" y="21600"/>
                  <a:pt x="7306" y="21600"/>
                  <a:pt x="7306" y="21600"/>
                </a:cubicBezTo>
                <a:cubicBezTo>
                  <a:pt x="7465" y="21600"/>
                  <a:pt x="7465" y="21436"/>
                  <a:pt x="7465" y="21436"/>
                </a:cubicBezTo>
                <a:cubicBezTo>
                  <a:pt x="7465" y="16527"/>
                  <a:pt x="7465" y="16527"/>
                  <a:pt x="7465" y="16527"/>
                </a:cubicBezTo>
                <a:cubicBezTo>
                  <a:pt x="14135" y="16527"/>
                  <a:pt x="14135" y="16527"/>
                  <a:pt x="14135" y="16527"/>
                </a:cubicBezTo>
                <a:cubicBezTo>
                  <a:pt x="14135" y="21436"/>
                  <a:pt x="14135" y="21436"/>
                  <a:pt x="14135" y="21436"/>
                </a:cubicBezTo>
                <a:cubicBezTo>
                  <a:pt x="14135" y="21436"/>
                  <a:pt x="14294" y="21600"/>
                  <a:pt x="14453" y="21600"/>
                </a:cubicBezTo>
                <a:cubicBezTo>
                  <a:pt x="16359" y="21600"/>
                  <a:pt x="16359" y="21600"/>
                  <a:pt x="16359" y="21600"/>
                </a:cubicBezTo>
                <a:cubicBezTo>
                  <a:pt x="16359" y="21600"/>
                  <a:pt x="16518" y="21436"/>
                  <a:pt x="16518" y="21436"/>
                </a:cubicBezTo>
                <a:cubicBezTo>
                  <a:pt x="16518" y="16527"/>
                  <a:pt x="16518" y="16527"/>
                  <a:pt x="16518" y="16527"/>
                </a:cubicBezTo>
                <a:cubicBezTo>
                  <a:pt x="21282" y="16527"/>
                  <a:pt x="21282" y="16527"/>
                  <a:pt x="21282" y="16527"/>
                </a:cubicBezTo>
                <a:cubicBezTo>
                  <a:pt x="21441" y="16527"/>
                  <a:pt x="21600" y="16364"/>
                  <a:pt x="21600" y="16200"/>
                </a:cubicBezTo>
                <a:cubicBezTo>
                  <a:pt x="21600" y="14564"/>
                  <a:pt x="21600" y="14564"/>
                  <a:pt x="21600" y="14564"/>
                </a:cubicBezTo>
                <a:cubicBezTo>
                  <a:pt x="21600" y="14400"/>
                  <a:pt x="21441" y="14236"/>
                  <a:pt x="21282" y="14236"/>
                </a:cubicBezTo>
                <a:cubicBezTo>
                  <a:pt x="16518" y="14236"/>
                  <a:pt x="16518" y="14236"/>
                  <a:pt x="16518" y="14236"/>
                </a:cubicBezTo>
                <a:cubicBezTo>
                  <a:pt x="16518" y="7364"/>
                  <a:pt x="16518" y="7364"/>
                  <a:pt x="16518" y="7364"/>
                </a:cubicBezTo>
                <a:lnTo>
                  <a:pt x="21282" y="7364"/>
                </a:lnTo>
                <a:close/>
                <a:moveTo>
                  <a:pt x="14135" y="14236"/>
                </a:moveTo>
                <a:cubicBezTo>
                  <a:pt x="7465" y="14236"/>
                  <a:pt x="7465" y="14236"/>
                  <a:pt x="7465" y="14236"/>
                </a:cubicBezTo>
                <a:cubicBezTo>
                  <a:pt x="7465" y="7364"/>
                  <a:pt x="7465" y="7364"/>
                  <a:pt x="7465" y="7364"/>
                </a:cubicBezTo>
                <a:cubicBezTo>
                  <a:pt x="14135" y="7364"/>
                  <a:pt x="14135" y="7364"/>
                  <a:pt x="14135" y="7364"/>
                </a:cubicBezTo>
                <a:lnTo>
                  <a:pt x="14135" y="142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5" name="Google Shape;2735;p69"/>
          <p:cNvSpPr/>
          <p:nvPr/>
        </p:nvSpPr>
        <p:spPr>
          <a:xfrm>
            <a:off x="16784775" y="6146055"/>
            <a:ext cx="246686" cy="2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52" y="1543"/>
                </a:moveTo>
                <a:cubicBezTo>
                  <a:pt x="20032" y="171"/>
                  <a:pt x="20032" y="171"/>
                  <a:pt x="20032" y="171"/>
                </a:cubicBezTo>
                <a:cubicBezTo>
                  <a:pt x="20032" y="171"/>
                  <a:pt x="19858" y="171"/>
                  <a:pt x="19858" y="171"/>
                </a:cubicBezTo>
                <a:cubicBezTo>
                  <a:pt x="19858" y="171"/>
                  <a:pt x="19684" y="171"/>
                  <a:pt x="19684" y="171"/>
                </a:cubicBezTo>
                <a:cubicBezTo>
                  <a:pt x="348" y="19714"/>
                  <a:pt x="348" y="19714"/>
                  <a:pt x="348" y="19714"/>
                </a:cubicBezTo>
                <a:cubicBezTo>
                  <a:pt x="174" y="19714"/>
                  <a:pt x="174" y="19886"/>
                  <a:pt x="174" y="19886"/>
                </a:cubicBezTo>
                <a:cubicBezTo>
                  <a:pt x="174" y="19886"/>
                  <a:pt x="174" y="20057"/>
                  <a:pt x="348" y="20057"/>
                </a:cubicBezTo>
                <a:cubicBezTo>
                  <a:pt x="1568" y="21429"/>
                  <a:pt x="1568" y="21429"/>
                  <a:pt x="1568" y="21429"/>
                </a:cubicBezTo>
                <a:cubicBezTo>
                  <a:pt x="1742" y="21429"/>
                  <a:pt x="1742" y="21429"/>
                  <a:pt x="1916" y="21429"/>
                </a:cubicBezTo>
                <a:cubicBezTo>
                  <a:pt x="21252" y="1886"/>
                  <a:pt x="21252" y="1886"/>
                  <a:pt x="21252" y="1886"/>
                </a:cubicBezTo>
                <a:cubicBezTo>
                  <a:pt x="21426" y="1714"/>
                  <a:pt x="21426" y="1543"/>
                  <a:pt x="21252" y="1543"/>
                </a:cubicBezTo>
                <a:close/>
                <a:moveTo>
                  <a:pt x="4355" y="8743"/>
                </a:moveTo>
                <a:cubicBezTo>
                  <a:pt x="6794" y="8743"/>
                  <a:pt x="8884" y="6857"/>
                  <a:pt x="8884" y="4457"/>
                </a:cubicBezTo>
                <a:cubicBezTo>
                  <a:pt x="8884" y="1886"/>
                  <a:pt x="6794" y="0"/>
                  <a:pt x="4355" y="0"/>
                </a:cubicBezTo>
                <a:cubicBezTo>
                  <a:pt x="1916" y="0"/>
                  <a:pt x="0" y="1886"/>
                  <a:pt x="0" y="4457"/>
                </a:cubicBezTo>
                <a:cubicBezTo>
                  <a:pt x="0" y="6857"/>
                  <a:pt x="1916" y="8743"/>
                  <a:pt x="4355" y="8743"/>
                </a:cubicBezTo>
                <a:close/>
                <a:moveTo>
                  <a:pt x="4355" y="2229"/>
                </a:moveTo>
                <a:cubicBezTo>
                  <a:pt x="5574" y="2229"/>
                  <a:pt x="6619" y="3086"/>
                  <a:pt x="6619" y="4457"/>
                </a:cubicBezTo>
                <a:cubicBezTo>
                  <a:pt x="6619" y="5657"/>
                  <a:pt x="5574" y="6686"/>
                  <a:pt x="4355" y="6686"/>
                </a:cubicBezTo>
                <a:cubicBezTo>
                  <a:pt x="3135" y="6686"/>
                  <a:pt x="2265" y="5657"/>
                  <a:pt x="2265" y="4457"/>
                </a:cubicBezTo>
                <a:cubicBezTo>
                  <a:pt x="2265" y="3086"/>
                  <a:pt x="3135" y="2229"/>
                  <a:pt x="4355" y="2229"/>
                </a:cubicBezTo>
                <a:close/>
                <a:moveTo>
                  <a:pt x="17245" y="12857"/>
                </a:moveTo>
                <a:cubicBezTo>
                  <a:pt x="14806" y="12857"/>
                  <a:pt x="12716" y="14743"/>
                  <a:pt x="12716" y="17143"/>
                </a:cubicBezTo>
                <a:cubicBezTo>
                  <a:pt x="12716" y="19714"/>
                  <a:pt x="14806" y="21600"/>
                  <a:pt x="17245" y="21600"/>
                </a:cubicBezTo>
                <a:cubicBezTo>
                  <a:pt x="19684" y="21600"/>
                  <a:pt x="21600" y="19714"/>
                  <a:pt x="21600" y="17143"/>
                </a:cubicBezTo>
                <a:cubicBezTo>
                  <a:pt x="21600" y="14743"/>
                  <a:pt x="19684" y="12857"/>
                  <a:pt x="17245" y="12857"/>
                </a:cubicBezTo>
                <a:close/>
                <a:moveTo>
                  <a:pt x="17245" y="19371"/>
                </a:moveTo>
                <a:cubicBezTo>
                  <a:pt x="16026" y="19371"/>
                  <a:pt x="14981" y="18514"/>
                  <a:pt x="14981" y="17143"/>
                </a:cubicBezTo>
                <a:cubicBezTo>
                  <a:pt x="14981" y="15943"/>
                  <a:pt x="16026" y="14914"/>
                  <a:pt x="17245" y="14914"/>
                </a:cubicBezTo>
                <a:cubicBezTo>
                  <a:pt x="18465" y="14914"/>
                  <a:pt x="19335" y="15943"/>
                  <a:pt x="19335" y="17143"/>
                </a:cubicBezTo>
                <a:cubicBezTo>
                  <a:pt x="19335" y="18514"/>
                  <a:pt x="18465" y="19371"/>
                  <a:pt x="17245" y="19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6" name="Google Shape;2736;p69"/>
          <p:cNvSpPr/>
          <p:nvPr/>
        </p:nvSpPr>
        <p:spPr>
          <a:xfrm>
            <a:off x="11669531" y="1539613"/>
            <a:ext cx="281926" cy="253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43" y="15429"/>
                </a:moveTo>
                <a:cubicBezTo>
                  <a:pt x="10643" y="15429"/>
                  <a:pt x="10643" y="15429"/>
                  <a:pt x="10643" y="15429"/>
                </a:cubicBezTo>
                <a:cubicBezTo>
                  <a:pt x="10800" y="15429"/>
                  <a:pt x="10800" y="15429"/>
                  <a:pt x="10800" y="15429"/>
                </a:cubicBezTo>
                <a:cubicBezTo>
                  <a:pt x="10800" y="15429"/>
                  <a:pt x="10800" y="15429"/>
                  <a:pt x="10957" y="15429"/>
                </a:cubicBezTo>
                <a:cubicBezTo>
                  <a:pt x="10957" y="15429"/>
                  <a:pt x="10957" y="15429"/>
                  <a:pt x="10957" y="15429"/>
                </a:cubicBezTo>
                <a:cubicBezTo>
                  <a:pt x="14243" y="10971"/>
                  <a:pt x="14243" y="10971"/>
                  <a:pt x="14243" y="10971"/>
                </a:cubicBezTo>
                <a:cubicBezTo>
                  <a:pt x="14243" y="10800"/>
                  <a:pt x="14243" y="10629"/>
                  <a:pt x="14087" y="10629"/>
                </a:cubicBezTo>
                <a:cubicBezTo>
                  <a:pt x="11896" y="10629"/>
                  <a:pt x="11896" y="10629"/>
                  <a:pt x="11896" y="10629"/>
                </a:cubicBezTo>
                <a:cubicBezTo>
                  <a:pt x="11896" y="171"/>
                  <a:pt x="11896" y="171"/>
                  <a:pt x="11896" y="171"/>
                </a:cubicBezTo>
                <a:cubicBezTo>
                  <a:pt x="11896" y="0"/>
                  <a:pt x="11739" y="0"/>
                  <a:pt x="11583" y="0"/>
                </a:cubicBezTo>
                <a:cubicBezTo>
                  <a:pt x="9861" y="0"/>
                  <a:pt x="9861" y="0"/>
                  <a:pt x="9861" y="0"/>
                </a:cubicBezTo>
                <a:cubicBezTo>
                  <a:pt x="9861" y="0"/>
                  <a:pt x="9704" y="0"/>
                  <a:pt x="9704" y="171"/>
                </a:cubicBezTo>
                <a:cubicBezTo>
                  <a:pt x="9704" y="10629"/>
                  <a:pt x="9704" y="10629"/>
                  <a:pt x="9704" y="10629"/>
                </a:cubicBezTo>
                <a:cubicBezTo>
                  <a:pt x="7513" y="10629"/>
                  <a:pt x="7513" y="10629"/>
                  <a:pt x="7513" y="10629"/>
                </a:cubicBezTo>
                <a:cubicBezTo>
                  <a:pt x="7357" y="10629"/>
                  <a:pt x="7357" y="10800"/>
                  <a:pt x="7357" y="10971"/>
                </a:cubicBezTo>
                <a:lnTo>
                  <a:pt x="10643" y="15429"/>
                </a:lnTo>
                <a:close/>
                <a:moveTo>
                  <a:pt x="21287" y="14229"/>
                </a:moveTo>
                <a:cubicBezTo>
                  <a:pt x="19565" y="14229"/>
                  <a:pt x="19565" y="14229"/>
                  <a:pt x="19565" y="14229"/>
                </a:cubicBezTo>
                <a:cubicBezTo>
                  <a:pt x="19409" y="14229"/>
                  <a:pt x="19409" y="14400"/>
                  <a:pt x="19409" y="14571"/>
                </a:cubicBezTo>
                <a:cubicBezTo>
                  <a:pt x="19409" y="19371"/>
                  <a:pt x="19409" y="19371"/>
                  <a:pt x="19409" y="19371"/>
                </a:cubicBezTo>
                <a:cubicBezTo>
                  <a:pt x="2191" y="19371"/>
                  <a:pt x="2191" y="19371"/>
                  <a:pt x="2191" y="19371"/>
                </a:cubicBezTo>
                <a:cubicBezTo>
                  <a:pt x="2191" y="14571"/>
                  <a:pt x="2191" y="14571"/>
                  <a:pt x="2191" y="14571"/>
                </a:cubicBezTo>
                <a:cubicBezTo>
                  <a:pt x="2191" y="14400"/>
                  <a:pt x="2191" y="14229"/>
                  <a:pt x="2035" y="14229"/>
                </a:cubicBezTo>
                <a:cubicBezTo>
                  <a:pt x="313" y="14229"/>
                  <a:pt x="313" y="14229"/>
                  <a:pt x="313" y="14229"/>
                </a:cubicBezTo>
                <a:cubicBezTo>
                  <a:pt x="157" y="14229"/>
                  <a:pt x="0" y="14400"/>
                  <a:pt x="0" y="14571"/>
                </a:cubicBezTo>
                <a:cubicBezTo>
                  <a:pt x="0" y="20743"/>
                  <a:pt x="0" y="20743"/>
                  <a:pt x="0" y="20743"/>
                </a:cubicBezTo>
                <a:cubicBezTo>
                  <a:pt x="0" y="21257"/>
                  <a:pt x="470" y="21600"/>
                  <a:pt x="939" y="21600"/>
                </a:cubicBezTo>
                <a:cubicBezTo>
                  <a:pt x="20661" y="21600"/>
                  <a:pt x="20661" y="21600"/>
                  <a:pt x="20661" y="21600"/>
                </a:cubicBezTo>
                <a:cubicBezTo>
                  <a:pt x="21130" y="21600"/>
                  <a:pt x="21600" y="21257"/>
                  <a:pt x="21600" y="20743"/>
                </a:cubicBezTo>
                <a:cubicBezTo>
                  <a:pt x="21600" y="14571"/>
                  <a:pt x="21600" y="14571"/>
                  <a:pt x="21600" y="14571"/>
                </a:cubicBezTo>
                <a:cubicBezTo>
                  <a:pt x="21600" y="14400"/>
                  <a:pt x="21443" y="14229"/>
                  <a:pt x="21287" y="142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7" name="Google Shape;2737;p69"/>
          <p:cNvSpPr/>
          <p:nvPr/>
        </p:nvSpPr>
        <p:spPr>
          <a:xfrm>
            <a:off x="12639131" y="1643533"/>
            <a:ext cx="281925" cy="4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1880"/>
                  <a:pt x="0" y="12960"/>
                  <a:pt x="0" y="15120"/>
                </a:cubicBezTo>
                <a:cubicBezTo>
                  <a:pt x="180" y="16200"/>
                  <a:pt x="360" y="17280"/>
                  <a:pt x="540" y="18360"/>
                </a:cubicBezTo>
                <a:cubicBezTo>
                  <a:pt x="720" y="19440"/>
                  <a:pt x="900" y="20520"/>
                  <a:pt x="1080" y="20520"/>
                </a:cubicBezTo>
                <a:cubicBezTo>
                  <a:pt x="1260" y="21600"/>
                  <a:pt x="1440" y="21600"/>
                  <a:pt x="1800" y="21600"/>
                </a:cubicBezTo>
                <a:cubicBezTo>
                  <a:pt x="1980" y="21600"/>
                  <a:pt x="2160" y="21600"/>
                  <a:pt x="2520" y="20520"/>
                </a:cubicBezTo>
                <a:cubicBezTo>
                  <a:pt x="2700" y="20520"/>
                  <a:pt x="2880" y="19440"/>
                  <a:pt x="3060" y="18360"/>
                </a:cubicBezTo>
                <a:cubicBezTo>
                  <a:pt x="3240" y="17280"/>
                  <a:pt x="3240" y="16200"/>
                  <a:pt x="3420" y="15120"/>
                </a:cubicBezTo>
                <a:cubicBezTo>
                  <a:pt x="3420" y="12960"/>
                  <a:pt x="3600" y="11880"/>
                  <a:pt x="3600" y="10800"/>
                </a:cubicBezTo>
                <a:cubicBezTo>
                  <a:pt x="3600" y="8640"/>
                  <a:pt x="3420" y="7560"/>
                  <a:pt x="3420" y="6480"/>
                </a:cubicBezTo>
                <a:cubicBezTo>
                  <a:pt x="3240" y="5400"/>
                  <a:pt x="3240" y="4320"/>
                  <a:pt x="3060" y="3240"/>
                </a:cubicBezTo>
                <a:cubicBezTo>
                  <a:pt x="2880" y="2160"/>
                  <a:pt x="2700" y="1080"/>
                  <a:pt x="2520" y="1080"/>
                </a:cubicBezTo>
                <a:cubicBezTo>
                  <a:pt x="2160" y="0"/>
                  <a:pt x="1980" y="0"/>
                  <a:pt x="1800" y="0"/>
                </a:cubicBezTo>
                <a:cubicBezTo>
                  <a:pt x="1440" y="0"/>
                  <a:pt x="1260" y="0"/>
                  <a:pt x="1080" y="1080"/>
                </a:cubicBezTo>
                <a:cubicBezTo>
                  <a:pt x="900" y="1080"/>
                  <a:pt x="720" y="2160"/>
                  <a:pt x="540" y="3240"/>
                </a:cubicBezTo>
                <a:cubicBezTo>
                  <a:pt x="360" y="4320"/>
                  <a:pt x="180" y="5400"/>
                  <a:pt x="0" y="6480"/>
                </a:cubicBezTo>
                <a:cubicBezTo>
                  <a:pt x="0" y="7560"/>
                  <a:pt x="0" y="8640"/>
                  <a:pt x="0" y="10800"/>
                </a:cubicBezTo>
                <a:close/>
                <a:moveTo>
                  <a:pt x="9000" y="10800"/>
                </a:moveTo>
                <a:cubicBezTo>
                  <a:pt x="9000" y="12960"/>
                  <a:pt x="9180" y="16200"/>
                  <a:pt x="9540" y="18360"/>
                </a:cubicBezTo>
                <a:cubicBezTo>
                  <a:pt x="9900" y="20520"/>
                  <a:pt x="10260" y="21600"/>
                  <a:pt x="10800" y="21600"/>
                </a:cubicBezTo>
                <a:cubicBezTo>
                  <a:pt x="11340" y="21600"/>
                  <a:pt x="11700" y="20520"/>
                  <a:pt x="12060" y="18360"/>
                </a:cubicBezTo>
                <a:cubicBezTo>
                  <a:pt x="12420" y="16200"/>
                  <a:pt x="12600" y="12960"/>
                  <a:pt x="12600" y="10800"/>
                </a:cubicBezTo>
                <a:cubicBezTo>
                  <a:pt x="12600" y="7560"/>
                  <a:pt x="12420" y="5400"/>
                  <a:pt x="12060" y="3240"/>
                </a:cubicBezTo>
                <a:cubicBezTo>
                  <a:pt x="11700" y="1080"/>
                  <a:pt x="11340" y="0"/>
                  <a:pt x="10800" y="0"/>
                </a:cubicBezTo>
                <a:cubicBezTo>
                  <a:pt x="10260" y="0"/>
                  <a:pt x="9900" y="1080"/>
                  <a:pt x="9540" y="3240"/>
                </a:cubicBezTo>
                <a:cubicBezTo>
                  <a:pt x="9180" y="5400"/>
                  <a:pt x="9000" y="7560"/>
                  <a:pt x="9000" y="10800"/>
                </a:cubicBezTo>
                <a:close/>
                <a:moveTo>
                  <a:pt x="18000" y="10800"/>
                </a:moveTo>
                <a:cubicBezTo>
                  <a:pt x="18000" y="12960"/>
                  <a:pt x="18180" y="16200"/>
                  <a:pt x="18540" y="18360"/>
                </a:cubicBezTo>
                <a:cubicBezTo>
                  <a:pt x="18900" y="20520"/>
                  <a:pt x="19440" y="21600"/>
                  <a:pt x="19800" y="21600"/>
                </a:cubicBezTo>
                <a:cubicBezTo>
                  <a:pt x="20340" y="21600"/>
                  <a:pt x="20880" y="20520"/>
                  <a:pt x="21060" y="18360"/>
                </a:cubicBezTo>
                <a:cubicBezTo>
                  <a:pt x="21420" y="16200"/>
                  <a:pt x="21600" y="12960"/>
                  <a:pt x="21600" y="10800"/>
                </a:cubicBezTo>
                <a:cubicBezTo>
                  <a:pt x="21600" y="7560"/>
                  <a:pt x="21420" y="5400"/>
                  <a:pt x="21060" y="3240"/>
                </a:cubicBezTo>
                <a:cubicBezTo>
                  <a:pt x="20880" y="1080"/>
                  <a:pt x="20340" y="0"/>
                  <a:pt x="19800" y="0"/>
                </a:cubicBezTo>
                <a:cubicBezTo>
                  <a:pt x="19440" y="0"/>
                  <a:pt x="18900" y="1080"/>
                  <a:pt x="18540" y="3240"/>
                </a:cubicBezTo>
                <a:cubicBezTo>
                  <a:pt x="18180" y="5400"/>
                  <a:pt x="18000" y="7560"/>
                  <a:pt x="1800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8" name="Google Shape;2738;p69"/>
          <p:cNvSpPr/>
          <p:nvPr/>
        </p:nvSpPr>
        <p:spPr>
          <a:xfrm>
            <a:off x="6667879" y="3457752"/>
            <a:ext cx="254716" cy="28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19298" y="1926"/>
                </a:moveTo>
                <a:cubicBezTo>
                  <a:pt x="16289" y="-642"/>
                  <a:pt x="11508" y="-642"/>
                  <a:pt x="8498" y="1926"/>
                </a:cubicBezTo>
                <a:cubicBezTo>
                  <a:pt x="177" y="9025"/>
                  <a:pt x="177" y="9025"/>
                  <a:pt x="177" y="9025"/>
                </a:cubicBezTo>
                <a:cubicBezTo>
                  <a:pt x="0" y="9025"/>
                  <a:pt x="0" y="9176"/>
                  <a:pt x="0" y="9176"/>
                </a:cubicBezTo>
                <a:cubicBezTo>
                  <a:pt x="0" y="9327"/>
                  <a:pt x="0" y="9327"/>
                  <a:pt x="177" y="9327"/>
                </a:cubicBezTo>
                <a:cubicBezTo>
                  <a:pt x="1239" y="10385"/>
                  <a:pt x="1239" y="10385"/>
                  <a:pt x="1239" y="10385"/>
                </a:cubicBezTo>
                <a:cubicBezTo>
                  <a:pt x="1416" y="10385"/>
                  <a:pt x="1416" y="10536"/>
                  <a:pt x="1593" y="10536"/>
                </a:cubicBezTo>
                <a:cubicBezTo>
                  <a:pt x="1593" y="10536"/>
                  <a:pt x="1593" y="10385"/>
                  <a:pt x="1770" y="10385"/>
                </a:cubicBezTo>
                <a:cubicBezTo>
                  <a:pt x="10092" y="3285"/>
                  <a:pt x="10092" y="3285"/>
                  <a:pt x="10092" y="3285"/>
                </a:cubicBezTo>
                <a:cubicBezTo>
                  <a:pt x="10977" y="2379"/>
                  <a:pt x="12393" y="1926"/>
                  <a:pt x="13810" y="1926"/>
                </a:cubicBezTo>
                <a:cubicBezTo>
                  <a:pt x="15403" y="1926"/>
                  <a:pt x="16643" y="2379"/>
                  <a:pt x="17705" y="3285"/>
                </a:cubicBezTo>
                <a:cubicBezTo>
                  <a:pt x="18767" y="4192"/>
                  <a:pt x="19298" y="5400"/>
                  <a:pt x="19298" y="6608"/>
                </a:cubicBezTo>
                <a:cubicBezTo>
                  <a:pt x="19298" y="7817"/>
                  <a:pt x="18767" y="9025"/>
                  <a:pt x="17705" y="9931"/>
                </a:cubicBezTo>
                <a:cubicBezTo>
                  <a:pt x="9207" y="17182"/>
                  <a:pt x="9207" y="17182"/>
                  <a:pt x="9207" y="17182"/>
                </a:cubicBezTo>
                <a:cubicBezTo>
                  <a:pt x="7967" y="18239"/>
                  <a:pt x="7967" y="18239"/>
                  <a:pt x="7967" y="18239"/>
                </a:cubicBezTo>
                <a:cubicBezTo>
                  <a:pt x="6551" y="19448"/>
                  <a:pt x="4603" y="19448"/>
                  <a:pt x="3187" y="18239"/>
                </a:cubicBezTo>
                <a:cubicBezTo>
                  <a:pt x="2656" y="17786"/>
                  <a:pt x="2302" y="17031"/>
                  <a:pt x="2302" y="16275"/>
                </a:cubicBezTo>
                <a:cubicBezTo>
                  <a:pt x="2302" y="15520"/>
                  <a:pt x="2656" y="14916"/>
                  <a:pt x="3187" y="14312"/>
                </a:cubicBezTo>
                <a:cubicBezTo>
                  <a:pt x="11685" y="7213"/>
                  <a:pt x="11685" y="7213"/>
                  <a:pt x="11685" y="7213"/>
                </a:cubicBezTo>
                <a:cubicBezTo>
                  <a:pt x="11862" y="7061"/>
                  <a:pt x="12216" y="6910"/>
                  <a:pt x="12393" y="6910"/>
                </a:cubicBezTo>
                <a:cubicBezTo>
                  <a:pt x="12393" y="6910"/>
                  <a:pt x="12393" y="6910"/>
                  <a:pt x="12393" y="6910"/>
                </a:cubicBezTo>
                <a:cubicBezTo>
                  <a:pt x="12748" y="6910"/>
                  <a:pt x="12925" y="7061"/>
                  <a:pt x="13279" y="7213"/>
                </a:cubicBezTo>
                <a:cubicBezTo>
                  <a:pt x="13456" y="7364"/>
                  <a:pt x="13633" y="7515"/>
                  <a:pt x="13633" y="7817"/>
                </a:cubicBezTo>
                <a:cubicBezTo>
                  <a:pt x="13633" y="8119"/>
                  <a:pt x="13456" y="8270"/>
                  <a:pt x="13279" y="8572"/>
                </a:cubicBezTo>
                <a:cubicBezTo>
                  <a:pt x="6374" y="14312"/>
                  <a:pt x="6374" y="14312"/>
                  <a:pt x="6374" y="14312"/>
                </a:cubicBezTo>
                <a:cubicBezTo>
                  <a:pt x="6374" y="14463"/>
                  <a:pt x="6197" y="14463"/>
                  <a:pt x="6197" y="14463"/>
                </a:cubicBezTo>
                <a:cubicBezTo>
                  <a:pt x="6197" y="14614"/>
                  <a:pt x="6374" y="14614"/>
                  <a:pt x="6374" y="14765"/>
                </a:cubicBezTo>
                <a:cubicBezTo>
                  <a:pt x="7613" y="15671"/>
                  <a:pt x="7613" y="15671"/>
                  <a:pt x="7613" y="15671"/>
                </a:cubicBezTo>
                <a:cubicBezTo>
                  <a:pt x="7613" y="15822"/>
                  <a:pt x="7613" y="15822"/>
                  <a:pt x="7790" y="15822"/>
                </a:cubicBezTo>
                <a:cubicBezTo>
                  <a:pt x="7790" y="15822"/>
                  <a:pt x="7967" y="15822"/>
                  <a:pt x="7967" y="15671"/>
                </a:cubicBezTo>
                <a:cubicBezTo>
                  <a:pt x="14872" y="9931"/>
                  <a:pt x="14872" y="9931"/>
                  <a:pt x="14872" y="9931"/>
                </a:cubicBezTo>
                <a:cubicBezTo>
                  <a:pt x="15403" y="9327"/>
                  <a:pt x="15757" y="8572"/>
                  <a:pt x="15757" y="7817"/>
                </a:cubicBezTo>
                <a:cubicBezTo>
                  <a:pt x="15757" y="7061"/>
                  <a:pt x="15403" y="6306"/>
                  <a:pt x="14872" y="5853"/>
                </a:cubicBezTo>
                <a:cubicBezTo>
                  <a:pt x="13456" y="4645"/>
                  <a:pt x="11331" y="4645"/>
                  <a:pt x="10092" y="5853"/>
                </a:cubicBezTo>
                <a:cubicBezTo>
                  <a:pt x="9207" y="6457"/>
                  <a:pt x="9207" y="6457"/>
                  <a:pt x="9207" y="6457"/>
                </a:cubicBezTo>
                <a:cubicBezTo>
                  <a:pt x="1593" y="12952"/>
                  <a:pt x="1593" y="12952"/>
                  <a:pt x="1593" y="12952"/>
                </a:cubicBezTo>
                <a:cubicBezTo>
                  <a:pt x="1062" y="13406"/>
                  <a:pt x="708" y="14010"/>
                  <a:pt x="531" y="14463"/>
                </a:cubicBezTo>
                <a:cubicBezTo>
                  <a:pt x="177" y="15067"/>
                  <a:pt x="0" y="15671"/>
                  <a:pt x="0" y="16275"/>
                </a:cubicBezTo>
                <a:cubicBezTo>
                  <a:pt x="0" y="17635"/>
                  <a:pt x="708" y="18692"/>
                  <a:pt x="1593" y="19599"/>
                </a:cubicBezTo>
                <a:cubicBezTo>
                  <a:pt x="2656" y="20505"/>
                  <a:pt x="4072" y="20958"/>
                  <a:pt x="5489" y="20958"/>
                </a:cubicBezTo>
                <a:cubicBezTo>
                  <a:pt x="6905" y="20958"/>
                  <a:pt x="8321" y="20505"/>
                  <a:pt x="9384" y="19599"/>
                </a:cubicBezTo>
                <a:cubicBezTo>
                  <a:pt x="19298" y="11291"/>
                  <a:pt x="19298" y="11291"/>
                  <a:pt x="19298" y="11291"/>
                </a:cubicBezTo>
                <a:cubicBezTo>
                  <a:pt x="20715" y="10082"/>
                  <a:pt x="21600" y="8421"/>
                  <a:pt x="21600" y="6608"/>
                </a:cubicBezTo>
                <a:cubicBezTo>
                  <a:pt x="21600" y="4796"/>
                  <a:pt x="20715" y="3285"/>
                  <a:pt x="19298" y="19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19" name="Google Shape;2739;p69"/>
          <p:cNvSpPr/>
          <p:nvPr/>
        </p:nvSpPr>
        <p:spPr>
          <a:xfrm>
            <a:off x="7685682" y="2446654"/>
            <a:ext cx="281926" cy="287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8894"/>
                </a:moveTo>
                <a:cubicBezTo>
                  <a:pt x="21600" y="8894"/>
                  <a:pt x="21600" y="8894"/>
                  <a:pt x="21600" y="8894"/>
                </a:cubicBezTo>
                <a:cubicBezTo>
                  <a:pt x="18327" y="794"/>
                  <a:pt x="18327" y="794"/>
                  <a:pt x="18327" y="794"/>
                </a:cubicBezTo>
                <a:cubicBezTo>
                  <a:pt x="18164" y="318"/>
                  <a:pt x="17673" y="0"/>
                  <a:pt x="17182" y="0"/>
                </a:cubicBezTo>
                <a:cubicBezTo>
                  <a:pt x="4091" y="0"/>
                  <a:pt x="4091" y="0"/>
                  <a:pt x="4091" y="0"/>
                </a:cubicBezTo>
                <a:cubicBezTo>
                  <a:pt x="3600" y="0"/>
                  <a:pt x="3273" y="318"/>
                  <a:pt x="3109" y="794"/>
                </a:cubicBezTo>
                <a:cubicBezTo>
                  <a:pt x="164" y="8894"/>
                  <a:pt x="164" y="8894"/>
                  <a:pt x="164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9053"/>
                  <a:pt x="0" y="9212"/>
                  <a:pt x="0" y="9371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19853"/>
                  <a:pt x="0" y="19853"/>
                  <a:pt x="0" y="19853"/>
                </a:cubicBezTo>
                <a:cubicBezTo>
                  <a:pt x="0" y="20329"/>
                  <a:pt x="164" y="20806"/>
                  <a:pt x="491" y="21124"/>
                </a:cubicBezTo>
                <a:cubicBezTo>
                  <a:pt x="818" y="21441"/>
                  <a:pt x="1309" y="21600"/>
                  <a:pt x="1800" y="21600"/>
                </a:cubicBezTo>
                <a:cubicBezTo>
                  <a:pt x="19800" y="21600"/>
                  <a:pt x="19800" y="21600"/>
                  <a:pt x="19800" y="21600"/>
                </a:cubicBezTo>
                <a:cubicBezTo>
                  <a:pt x="20782" y="21600"/>
                  <a:pt x="21600" y="20806"/>
                  <a:pt x="21600" y="19853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212"/>
                  <a:pt x="21600" y="9053"/>
                  <a:pt x="21600" y="8894"/>
                </a:cubicBezTo>
                <a:close/>
                <a:moveTo>
                  <a:pt x="13091" y="7624"/>
                </a:moveTo>
                <a:cubicBezTo>
                  <a:pt x="13091" y="8100"/>
                  <a:pt x="13091" y="8100"/>
                  <a:pt x="13091" y="8100"/>
                </a:cubicBezTo>
                <a:cubicBezTo>
                  <a:pt x="12927" y="9371"/>
                  <a:pt x="12109" y="10324"/>
                  <a:pt x="10800" y="10324"/>
                </a:cubicBezTo>
                <a:cubicBezTo>
                  <a:pt x="10145" y="10324"/>
                  <a:pt x="9655" y="10165"/>
                  <a:pt x="9164" y="9688"/>
                </a:cubicBezTo>
                <a:cubicBezTo>
                  <a:pt x="8836" y="9371"/>
                  <a:pt x="8673" y="8735"/>
                  <a:pt x="8673" y="8100"/>
                </a:cubicBezTo>
                <a:cubicBezTo>
                  <a:pt x="8673" y="7624"/>
                  <a:pt x="8673" y="7624"/>
                  <a:pt x="8673" y="7624"/>
                </a:cubicBezTo>
                <a:cubicBezTo>
                  <a:pt x="2618" y="7624"/>
                  <a:pt x="2618" y="7624"/>
                  <a:pt x="2618" y="7624"/>
                </a:cubicBezTo>
                <a:cubicBezTo>
                  <a:pt x="4909" y="2224"/>
                  <a:pt x="4909" y="2224"/>
                  <a:pt x="4909" y="2224"/>
                </a:cubicBezTo>
                <a:cubicBezTo>
                  <a:pt x="16364" y="2224"/>
                  <a:pt x="16364" y="2224"/>
                  <a:pt x="16364" y="2224"/>
                </a:cubicBezTo>
                <a:cubicBezTo>
                  <a:pt x="18818" y="7624"/>
                  <a:pt x="18818" y="7624"/>
                  <a:pt x="18818" y="7624"/>
                </a:cubicBezTo>
                <a:lnTo>
                  <a:pt x="13091" y="7624"/>
                </a:lnTo>
                <a:close/>
                <a:moveTo>
                  <a:pt x="2291" y="9847"/>
                </a:moveTo>
                <a:cubicBezTo>
                  <a:pt x="6709" y="9847"/>
                  <a:pt x="6709" y="9847"/>
                  <a:pt x="6709" y="9847"/>
                </a:cubicBezTo>
                <a:cubicBezTo>
                  <a:pt x="7527" y="11594"/>
                  <a:pt x="9000" y="12547"/>
                  <a:pt x="10800" y="12547"/>
                </a:cubicBezTo>
                <a:cubicBezTo>
                  <a:pt x="11782" y="12547"/>
                  <a:pt x="12600" y="12229"/>
                  <a:pt x="13418" y="11753"/>
                </a:cubicBezTo>
                <a:cubicBezTo>
                  <a:pt x="14073" y="11276"/>
                  <a:pt x="14564" y="10641"/>
                  <a:pt x="14891" y="9847"/>
                </a:cubicBezTo>
                <a:cubicBezTo>
                  <a:pt x="19309" y="9847"/>
                  <a:pt x="19309" y="9847"/>
                  <a:pt x="19309" y="9847"/>
                </a:cubicBezTo>
                <a:cubicBezTo>
                  <a:pt x="19309" y="19376"/>
                  <a:pt x="19309" y="19376"/>
                  <a:pt x="19309" y="19376"/>
                </a:cubicBezTo>
                <a:cubicBezTo>
                  <a:pt x="2291" y="19376"/>
                  <a:pt x="2291" y="19376"/>
                  <a:pt x="2291" y="19376"/>
                </a:cubicBezTo>
                <a:lnTo>
                  <a:pt x="2291" y="98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22" name="Google Shape;2740;p69"/>
          <p:cNvGrpSpPr/>
          <p:nvPr/>
        </p:nvGrpSpPr>
        <p:grpSpPr>
          <a:xfrm>
            <a:off x="8668538" y="607930"/>
            <a:ext cx="331290" cy="258399"/>
            <a:chOff x="0" y="0"/>
            <a:chExt cx="331288" cy="258398"/>
          </a:xfrm>
        </p:grpSpPr>
        <p:sp>
          <p:nvSpPr>
            <p:cNvPr id="1320" name="Google Shape;2741;p69"/>
            <p:cNvSpPr/>
            <p:nvPr/>
          </p:nvSpPr>
          <p:spPr>
            <a:xfrm>
              <a:off x="121216" y="108486"/>
              <a:ext cx="87859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fill="norm" stroke="1" extrusionOk="0">
                  <a:moveTo>
                    <a:pt x="20330" y="13315"/>
                  </a:moveTo>
                  <a:cubicBezTo>
                    <a:pt x="13948" y="13315"/>
                    <a:pt x="13948" y="13315"/>
                    <a:pt x="13948" y="13315"/>
                  </a:cubicBezTo>
                  <a:cubicBezTo>
                    <a:pt x="13948" y="296"/>
                    <a:pt x="13948" y="296"/>
                    <a:pt x="13948" y="296"/>
                  </a:cubicBezTo>
                  <a:cubicBezTo>
                    <a:pt x="13948" y="296"/>
                    <a:pt x="13457" y="0"/>
                    <a:pt x="12967" y="0"/>
                  </a:cubicBezTo>
                  <a:cubicBezTo>
                    <a:pt x="8057" y="0"/>
                    <a:pt x="8057" y="0"/>
                    <a:pt x="8057" y="0"/>
                  </a:cubicBezTo>
                  <a:cubicBezTo>
                    <a:pt x="7567" y="0"/>
                    <a:pt x="7076" y="296"/>
                    <a:pt x="7076" y="296"/>
                  </a:cubicBezTo>
                  <a:cubicBezTo>
                    <a:pt x="7076" y="13315"/>
                    <a:pt x="7076" y="13315"/>
                    <a:pt x="7076" y="13315"/>
                  </a:cubicBezTo>
                  <a:cubicBezTo>
                    <a:pt x="694" y="13315"/>
                    <a:pt x="694" y="13315"/>
                    <a:pt x="694" y="13315"/>
                  </a:cubicBezTo>
                  <a:cubicBezTo>
                    <a:pt x="203" y="13315"/>
                    <a:pt x="-288" y="13611"/>
                    <a:pt x="203" y="13907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512" y="21600"/>
                    <a:pt x="10512" y="21600"/>
                    <a:pt x="10512" y="21600"/>
                  </a:cubicBezTo>
                  <a:cubicBezTo>
                    <a:pt x="10512" y="21600"/>
                    <a:pt x="10512" y="21600"/>
                    <a:pt x="11003" y="21600"/>
                  </a:cubicBezTo>
                  <a:cubicBezTo>
                    <a:pt x="11003" y="21600"/>
                    <a:pt x="11003" y="21600"/>
                    <a:pt x="11003" y="21600"/>
                  </a:cubicBezTo>
                  <a:cubicBezTo>
                    <a:pt x="20821" y="13907"/>
                    <a:pt x="20821" y="13907"/>
                    <a:pt x="20821" y="13907"/>
                  </a:cubicBezTo>
                  <a:cubicBezTo>
                    <a:pt x="21312" y="13611"/>
                    <a:pt x="20821" y="13315"/>
                    <a:pt x="20330" y="13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1" name="Google Shape;2742;p69"/>
            <p:cNvSpPr/>
            <p:nvPr/>
          </p:nvSpPr>
          <p:spPr>
            <a:xfrm>
              <a:off x="-1" y="-1"/>
              <a:ext cx="331289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8" y="7400"/>
                  </a:moveTo>
                  <a:cubicBezTo>
                    <a:pt x="16904" y="3000"/>
                    <a:pt x="14087" y="0"/>
                    <a:pt x="10733" y="0"/>
                  </a:cubicBezTo>
                  <a:cubicBezTo>
                    <a:pt x="7379" y="0"/>
                    <a:pt x="4696" y="3000"/>
                    <a:pt x="3488" y="7400"/>
                  </a:cubicBezTo>
                  <a:cubicBezTo>
                    <a:pt x="1476" y="8200"/>
                    <a:pt x="0" y="11000"/>
                    <a:pt x="0" y="14400"/>
                  </a:cubicBezTo>
                  <a:cubicBezTo>
                    <a:pt x="0" y="18200"/>
                    <a:pt x="2147" y="21600"/>
                    <a:pt x="4696" y="21600"/>
                  </a:cubicBezTo>
                  <a:cubicBezTo>
                    <a:pt x="5769" y="21600"/>
                    <a:pt x="5769" y="21600"/>
                    <a:pt x="5769" y="21600"/>
                  </a:cubicBezTo>
                  <a:cubicBezTo>
                    <a:pt x="5769" y="21600"/>
                    <a:pt x="5903" y="21400"/>
                    <a:pt x="5903" y="21200"/>
                  </a:cubicBezTo>
                  <a:cubicBezTo>
                    <a:pt x="5903" y="19000"/>
                    <a:pt x="5903" y="19000"/>
                    <a:pt x="5903" y="19000"/>
                  </a:cubicBezTo>
                  <a:cubicBezTo>
                    <a:pt x="5903" y="19000"/>
                    <a:pt x="5769" y="18800"/>
                    <a:pt x="5769" y="18800"/>
                  </a:cubicBezTo>
                  <a:cubicBezTo>
                    <a:pt x="4696" y="18800"/>
                    <a:pt x="4696" y="18800"/>
                    <a:pt x="4696" y="18800"/>
                  </a:cubicBezTo>
                  <a:cubicBezTo>
                    <a:pt x="3891" y="18800"/>
                    <a:pt x="3220" y="18200"/>
                    <a:pt x="2549" y="17400"/>
                  </a:cubicBezTo>
                  <a:cubicBezTo>
                    <a:pt x="2012" y="16600"/>
                    <a:pt x="1744" y="15400"/>
                    <a:pt x="1744" y="14200"/>
                  </a:cubicBezTo>
                  <a:cubicBezTo>
                    <a:pt x="1744" y="13200"/>
                    <a:pt x="2012" y="12400"/>
                    <a:pt x="2415" y="11600"/>
                  </a:cubicBezTo>
                  <a:cubicBezTo>
                    <a:pt x="2817" y="10800"/>
                    <a:pt x="3354" y="10200"/>
                    <a:pt x="4025" y="10000"/>
                  </a:cubicBezTo>
                  <a:cubicBezTo>
                    <a:pt x="4964" y="9600"/>
                    <a:pt x="4964" y="9600"/>
                    <a:pt x="4964" y="9600"/>
                  </a:cubicBezTo>
                  <a:cubicBezTo>
                    <a:pt x="5232" y="8400"/>
                    <a:pt x="5232" y="8400"/>
                    <a:pt x="5232" y="8400"/>
                  </a:cubicBezTo>
                  <a:cubicBezTo>
                    <a:pt x="5501" y="7600"/>
                    <a:pt x="5769" y="6800"/>
                    <a:pt x="6037" y="6000"/>
                  </a:cubicBezTo>
                  <a:cubicBezTo>
                    <a:pt x="6440" y="5400"/>
                    <a:pt x="6842" y="4800"/>
                    <a:pt x="7379" y="4200"/>
                  </a:cubicBezTo>
                  <a:cubicBezTo>
                    <a:pt x="8318" y="3200"/>
                    <a:pt x="9525" y="2600"/>
                    <a:pt x="10733" y="2600"/>
                  </a:cubicBezTo>
                  <a:cubicBezTo>
                    <a:pt x="11940" y="2600"/>
                    <a:pt x="13148" y="3200"/>
                    <a:pt x="14087" y="4200"/>
                  </a:cubicBezTo>
                  <a:cubicBezTo>
                    <a:pt x="14624" y="4800"/>
                    <a:pt x="15026" y="5400"/>
                    <a:pt x="15429" y="6000"/>
                  </a:cubicBezTo>
                  <a:cubicBezTo>
                    <a:pt x="15697" y="6800"/>
                    <a:pt x="15965" y="7600"/>
                    <a:pt x="16234" y="8400"/>
                  </a:cubicBezTo>
                  <a:cubicBezTo>
                    <a:pt x="16636" y="9600"/>
                    <a:pt x="16636" y="9600"/>
                    <a:pt x="16636" y="9600"/>
                  </a:cubicBezTo>
                  <a:cubicBezTo>
                    <a:pt x="17441" y="10000"/>
                    <a:pt x="17441" y="10000"/>
                    <a:pt x="17441" y="10000"/>
                  </a:cubicBezTo>
                  <a:cubicBezTo>
                    <a:pt x="18783" y="10600"/>
                    <a:pt x="19722" y="12400"/>
                    <a:pt x="19722" y="14400"/>
                  </a:cubicBezTo>
                  <a:cubicBezTo>
                    <a:pt x="19722" y="15600"/>
                    <a:pt x="19453" y="16600"/>
                    <a:pt x="18783" y="17400"/>
                  </a:cubicBezTo>
                  <a:cubicBezTo>
                    <a:pt x="18514" y="17800"/>
                    <a:pt x="18246" y="18200"/>
                    <a:pt x="17843" y="18400"/>
                  </a:cubicBezTo>
                  <a:cubicBezTo>
                    <a:pt x="17441" y="18600"/>
                    <a:pt x="17173" y="18800"/>
                    <a:pt x="16770" y="18800"/>
                  </a:cubicBezTo>
                  <a:cubicBezTo>
                    <a:pt x="15697" y="18800"/>
                    <a:pt x="15697" y="18800"/>
                    <a:pt x="15697" y="18800"/>
                  </a:cubicBezTo>
                  <a:cubicBezTo>
                    <a:pt x="15697" y="18800"/>
                    <a:pt x="15563" y="19000"/>
                    <a:pt x="15563" y="19000"/>
                  </a:cubicBezTo>
                  <a:cubicBezTo>
                    <a:pt x="15563" y="21200"/>
                    <a:pt x="15563" y="21200"/>
                    <a:pt x="15563" y="21200"/>
                  </a:cubicBezTo>
                  <a:cubicBezTo>
                    <a:pt x="15563" y="21400"/>
                    <a:pt x="15697" y="21600"/>
                    <a:pt x="15697" y="21600"/>
                  </a:cubicBezTo>
                  <a:cubicBezTo>
                    <a:pt x="16770" y="21600"/>
                    <a:pt x="16770" y="21600"/>
                    <a:pt x="16770" y="21600"/>
                  </a:cubicBezTo>
                  <a:cubicBezTo>
                    <a:pt x="19319" y="21600"/>
                    <a:pt x="21600" y="18200"/>
                    <a:pt x="21600" y="14400"/>
                  </a:cubicBezTo>
                  <a:cubicBezTo>
                    <a:pt x="21600" y="11000"/>
                    <a:pt x="19990" y="8200"/>
                    <a:pt x="17978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23" name="Google Shape;2743;p69"/>
          <p:cNvSpPr/>
          <p:nvPr/>
        </p:nvSpPr>
        <p:spPr>
          <a:xfrm>
            <a:off x="13819606" y="2495168"/>
            <a:ext cx="204398" cy="19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132" y="21600"/>
                </a:moveTo>
                <a:cubicBezTo>
                  <a:pt x="19503" y="21600"/>
                  <a:pt x="18874" y="21159"/>
                  <a:pt x="18874" y="20278"/>
                </a:cubicBezTo>
                <a:cubicBezTo>
                  <a:pt x="18874" y="17853"/>
                  <a:pt x="18245" y="15649"/>
                  <a:pt x="17406" y="13445"/>
                </a:cubicBezTo>
                <a:cubicBezTo>
                  <a:pt x="16567" y="11461"/>
                  <a:pt x="15309" y="9478"/>
                  <a:pt x="13631" y="7935"/>
                </a:cubicBezTo>
                <a:cubicBezTo>
                  <a:pt x="12163" y="6392"/>
                  <a:pt x="10276" y="5069"/>
                  <a:pt x="8179" y="4188"/>
                </a:cubicBezTo>
                <a:cubicBezTo>
                  <a:pt x="6082" y="3306"/>
                  <a:pt x="3775" y="2865"/>
                  <a:pt x="1468" y="2865"/>
                </a:cubicBezTo>
                <a:cubicBezTo>
                  <a:pt x="629" y="2865"/>
                  <a:pt x="0" y="2204"/>
                  <a:pt x="0" y="1322"/>
                </a:cubicBezTo>
                <a:cubicBezTo>
                  <a:pt x="0" y="661"/>
                  <a:pt x="629" y="0"/>
                  <a:pt x="1468" y="0"/>
                </a:cubicBezTo>
                <a:cubicBezTo>
                  <a:pt x="4194" y="0"/>
                  <a:pt x="6920" y="441"/>
                  <a:pt x="9227" y="1543"/>
                </a:cubicBezTo>
                <a:cubicBezTo>
                  <a:pt x="11744" y="2645"/>
                  <a:pt x="13841" y="4188"/>
                  <a:pt x="15728" y="5951"/>
                </a:cubicBezTo>
                <a:cubicBezTo>
                  <a:pt x="17616" y="7714"/>
                  <a:pt x="19083" y="9918"/>
                  <a:pt x="19922" y="12343"/>
                </a:cubicBezTo>
                <a:cubicBezTo>
                  <a:pt x="20971" y="14988"/>
                  <a:pt x="21600" y="17633"/>
                  <a:pt x="21600" y="20278"/>
                </a:cubicBezTo>
                <a:cubicBezTo>
                  <a:pt x="21600" y="21159"/>
                  <a:pt x="20971" y="21600"/>
                  <a:pt x="201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4" name="Google Shape;2744;p69"/>
          <p:cNvSpPr/>
          <p:nvPr/>
        </p:nvSpPr>
        <p:spPr>
          <a:xfrm>
            <a:off x="7616630" y="3451988"/>
            <a:ext cx="30119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600" fill="norm" stroke="1" extrusionOk="0">
                <a:moveTo>
                  <a:pt x="15625" y="1108"/>
                </a:moveTo>
                <a:cubicBezTo>
                  <a:pt x="15490" y="1108"/>
                  <a:pt x="15490" y="1108"/>
                  <a:pt x="15490" y="1108"/>
                </a:cubicBezTo>
                <a:cubicBezTo>
                  <a:pt x="15490" y="1108"/>
                  <a:pt x="15354" y="1108"/>
                  <a:pt x="15354" y="1246"/>
                </a:cubicBezTo>
                <a:cubicBezTo>
                  <a:pt x="15354" y="1246"/>
                  <a:pt x="15354" y="1246"/>
                  <a:pt x="15354" y="1246"/>
                </a:cubicBezTo>
                <a:cubicBezTo>
                  <a:pt x="15218" y="1246"/>
                  <a:pt x="15218" y="1246"/>
                  <a:pt x="15218" y="1385"/>
                </a:cubicBezTo>
                <a:cubicBezTo>
                  <a:pt x="15218" y="2908"/>
                  <a:pt x="15218" y="2908"/>
                  <a:pt x="15218" y="2908"/>
                </a:cubicBezTo>
                <a:cubicBezTo>
                  <a:pt x="15218" y="3046"/>
                  <a:pt x="15354" y="3185"/>
                  <a:pt x="15490" y="3323"/>
                </a:cubicBezTo>
                <a:cubicBezTo>
                  <a:pt x="16033" y="3600"/>
                  <a:pt x="16576" y="4015"/>
                  <a:pt x="16984" y="4569"/>
                </a:cubicBezTo>
                <a:cubicBezTo>
                  <a:pt x="17799" y="5400"/>
                  <a:pt x="18478" y="6231"/>
                  <a:pt x="18886" y="7338"/>
                </a:cubicBezTo>
                <a:cubicBezTo>
                  <a:pt x="19429" y="8446"/>
                  <a:pt x="19565" y="9554"/>
                  <a:pt x="19565" y="10800"/>
                </a:cubicBezTo>
                <a:cubicBezTo>
                  <a:pt x="19565" y="12046"/>
                  <a:pt x="19429" y="13154"/>
                  <a:pt x="18886" y="14262"/>
                </a:cubicBezTo>
                <a:cubicBezTo>
                  <a:pt x="18478" y="15231"/>
                  <a:pt x="17799" y="16200"/>
                  <a:pt x="16984" y="17031"/>
                </a:cubicBezTo>
                <a:cubicBezTo>
                  <a:pt x="16169" y="17862"/>
                  <a:pt x="15218" y="18554"/>
                  <a:pt x="14131" y="18969"/>
                </a:cubicBezTo>
                <a:cubicBezTo>
                  <a:pt x="13044" y="19385"/>
                  <a:pt x="11958" y="19662"/>
                  <a:pt x="10735" y="19662"/>
                </a:cubicBezTo>
                <a:cubicBezTo>
                  <a:pt x="9512" y="19662"/>
                  <a:pt x="8425" y="19385"/>
                  <a:pt x="7339" y="18969"/>
                </a:cubicBezTo>
                <a:cubicBezTo>
                  <a:pt x="6252" y="18554"/>
                  <a:pt x="5301" y="17862"/>
                  <a:pt x="4486" y="17031"/>
                </a:cubicBezTo>
                <a:cubicBezTo>
                  <a:pt x="3671" y="16200"/>
                  <a:pt x="2992" y="15231"/>
                  <a:pt x="2584" y="14262"/>
                </a:cubicBezTo>
                <a:cubicBezTo>
                  <a:pt x="2041" y="13154"/>
                  <a:pt x="1905" y="12046"/>
                  <a:pt x="1905" y="10800"/>
                </a:cubicBezTo>
                <a:cubicBezTo>
                  <a:pt x="1905" y="9554"/>
                  <a:pt x="2041" y="8446"/>
                  <a:pt x="2584" y="7338"/>
                </a:cubicBezTo>
                <a:cubicBezTo>
                  <a:pt x="2992" y="6231"/>
                  <a:pt x="3671" y="5400"/>
                  <a:pt x="4486" y="4569"/>
                </a:cubicBezTo>
                <a:cubicBezTo>
                  <a:pt x="4893" y="4015"/>
                  <a:pt x="5437" y="3600"/>
                  <a:pt x="5980" y="3323"/>
                </a:cubicBezTo>
                <a:cubicBezTo>
                  <a:pt x="6116" y="3185"/>
                  <a:pt x="6252" y="3046"/>
                  <a:pt x="6252" y="2908"/>
                </a:cubicBezTo>
                <a:cubicBezTo>
                  <a:pt x="6252" y="1385"/>
                  <a:pt x="6252" y="1385"/>
                  <a:pt x="6252" y="1385"/>
                </a:cubicBezTo>
                <a:cubicBezTo>
                  <a:pt x="6252" y="1246"/>
                  <a:pt x="5980" y="1108"/>
                  <a:pt x="5844" y="1108"/>
                </a:cubicBezTo>
                <a:cubicBezTo>
                  <a:pt x="2448" y="2908"/>
                  <a:pt x="3" y="6508"/>
                  <a:pt x="3" y="10662"/>
                </a:cubicBezTo>
                <a:cubicBezTo>
                  <a:pt x="-133" y="16615"/>
                  <a:pt x="4758" y="21600"/>
                  <a:pt x="10735" y="21600"/>
                </a:cubicBezTo>
                <a:cubicBezTo>
                  <a:pt x="16712" y="21600"/>
                  <a:pt x="21467" y="16754"/>
                  <a:pt x="21467" y="10800"/>
                </a:cubicBezTo>
                <a:cubicBezTo>
                  <a:pt x="21467" y="6646"/>
                  <a:pt x="19158" y="2908"/>
                  <a:pt x="15625" y="1108"/>
                </a:cubicBezTo>
                <a:close/>
                <a:moveTo>
                  <a:pt x="9920" y="12046"/>
                </a:moveTo>
                <a:cubicBezTo>
                  <a:pt x="11550" y="12046"/>
                  <a:pt x="11550" y="12046"/>
                  <a:pt x="11550" y="12046"/>
                </a:cubicBezTo>
                <a:cubicBezTo>
                  <a:pt x="11686" y="12046"/>
                  <a:pt x="11686" y="11908"/>
                  <a:pt x="11686" y="11769"/>
                </a:cubicBezTo>
                <a:cubicBezTo>
                  <a:pt x="11686" y="277"/>
                  <a:pt x="11686" y="277"/>
                  <a:pt x="11686" y="277"/>
                </a:cubicBezTo>
                <a:cubicBezTo>
                  <a:pt x="11686" y="138"/>
                  <a:pt x="11686" y="0"/>
                  <a:pt x="11550" y="0"/>
                </a:cubicBezTo>
                <a:cubicBezTo>
                  <a:pt x="9920" y="0"/>
                  <a:pt x="9920" y="0"/>
                  <a:pt x="9920" y="0"/>
                </a:cubicBezTo>
                <a:cubicBezTo>
                  <a:pt x="9784" y="0"/>
                  <a:pt x="9784" y="138"/>
                  <a:pt x="9784" y="277"/>
                </a:cubicBezTo>
                <a:cubicBezTo>
                  <a:pt x="9784" y="11769"/>
                  <a:pt x="9784" y="11769"/>
                  <a:pt x="9784" y="11769"/>
                </a:cubicBezTo>
                <a:cubicBezTo>
                  <a:pt x="9784" y="11908"/>
                  <a:pt x="9784" y="12046"/>
                  <a:pt x="9920" y="120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5" name="Google Shape;2745;p69"/>
          <p:cNvSpPr/>
          <p:nvPr/>
        </p:nvSpPr>
        <p:spPr>
          <a:xfrm>
            <a:off x="10549497" y="3455020"/>
            <a:ext cx="303069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79" y="3024"/>
                </a:moveTo>
                <a:cubicBezTo>
                  <a:pt x="19777" y="4176"/>
                  <a:pt x="19777" y="4176"/>
                  <a:pt x="19777" y="4176"/>
                </a:cubicBezTo>
                <a:cubicBezTo>
                  <a:pt x="17673" y="1584"/>
                  <a:pt x="14587" y="0"/>
                  <a:pt x="11081" y="0"/>
                </a:cubicBezTo>
                <a:cubicBezTo>
                  <a:pt x="4909" y="0"/>
                  <a:pt x="0" y="4752"/>
                  <a:pt x="0" y="10800"/>
                </a:cubicBezTo>
                <a:cubicBezTo>
                  <a:pt x="0" y="16848"/>
                  <a:pt x="4909" y="21600"/>
                  <a:pt x="11081" y="21600"/>
                </a:cubicBezTo>
                <a:cubicBezTo>
                  <a:pt x="15849" y="21600"/>
                  <a:pt x="19917" y="18720"/>
                  <a:pt x="21460" y="14544"/>
                </a:cubicBezTo>
                <a:cubicBezTo>
                  <a:pt x="21460" y="14400"/>
                  <a:pt x="21460" y="14256"/>
                  <a:pt x="21319" y="14256"/>
                </a:cubicBezTo>
                <a:cubicBezTo>
                  <a:pt x="19777" y="13824"/>
                  <a:pt x="19777" y="13824"/>
                  <a:pt x="19777" y="13824"/>
                </a:cubicBezTo>
                <a:cubicBezTo>
                  <a:pt x="19777" y="13680"/>
                  <a:pt x="19777" y="13680"/>
                  <a:pt x="19636" y="13824"/>
                </a:cubicBezTo>
                <a:cubicBezTo>
                  <a:pt x="19636" y="13824"/>
                  <a:pt x="19636" y="13824"/>
                  <a:pt x="19496" y="13824"/>
                </a:cubicBezTo>
                <a:cubicBezTo>
                  <a:pt x="19496" y="13968"/>
                  <a:pt x="19496" y="14112"/>
                  <a:pt x="19356" y="14256"/>
                </a:cubicBezTo>
                <a:cubicBezTo>
                  <a:pt x="18935" y="15264"/>
                  <a:pt x="18234" y="16272"/>
                  <a:pt x="17392" y="17136"/>
                </a:cubicBezTo>
                <a:cubicBezTo>
                  <a:pt x="16691" y="17856"/>
                  <a:pt x="15709" y="18576"/>
                  <a:pt x="14587" y="19008"/>
                </a:cubicBezTo>
                <a:cubicBezTo>
                  <a:pt x="13465" y="19440"/>
                  <a:pt x="12343" y="19728"/>
                  <a:pt x="11081" y="19728"/>
                </a:cubicBezTo>
                <a:cubicBezTo>
                  <a:pt x="9818" y="19728"/>
                  <a:pt x="8696" y="19440"/>
                  <a:pt x="7574" y="19008"/>
                </a:cubicBezTo>
                <a:cubicBezTo>
                  <a:pt x="6452" y="18576"/>
                  <a:pt x="5470" y="17856"/>
                  <a:pt x="4629" y="17136"/>
                </a:cubicBezTo>
                <a:cubicBezTo>
                  <a:pt x="3787" y="16272"/>
                  <a:pt x="3226" y="15264"/>
                  <a:pt x="2665" y="14256"/>
                </a:cubicBezTo>
                <a:cubicBezTo>
                  <a:pt x="2244" y="13104"/>
                  <a:pt x="1964" y="11952"/>
                  <a:pt x="1964" y="10800"/>
                </a:cubicBezTo>
                <a:cubicBezTo>
                  <a:pt x="1964" y="9648"/>
                  <a:pt x="2244" y="8496"/>
                  <a:pt x="2665" y="7344"/>
                </a:cubicBezTo>
                <a:cubicBezTo>
                  <a:pt x="3226" y="6336"/>
                  <a:pt x="3787" y="5328"/>
                  <a:pt x="4629" y="4464"/>
                </a:cubicBezTo>
                <a:cubicBezTo>
                  <a:pt x="5470" y="3744"/>
                  <a:pt x="6452" y="3024"/>
                  <a:pt x="7574" y="2592"/>
                </a:cubicBezTo>
                <a:cubicBezTo>
                  <a:pt x="8696" y="2160"/>
                  <a:pt x="9818" y="1872"/>
                  <a:pt x="11081" y="1872"/>
                </a:cubicBezTo>
                <a:cubicBezTo>
                  <a:pt x="12343" y="1872"/>
                  <a:pt x="13465" y="2160"/>
                  <a:pt x="14587" y="2592"/>
                </a:cubicBezTo>
                <a:cubicBezTo>
                  <a:pt x="15709" y="3024"/>
                  <a:pt x="16691" y="3744"/>
                  <a:pt x="17392" y="4464"/>
                </a:cubicBezTo>
                <a:cubicBezTo>
                  <a:pt x="17673" y="4752"/>
                  <a:pt x="17953" y="5040"/>
                  <a:pt x="18234" y="5328"/>
                </a:cubicBezTo>
                <a:cubicBezTo>
                  <a:pt x="16551" y="6480"/>
                  <a:pt x="16551" y="6480"/>
                  <a:pt x="16551" y="6480"/>
                </a:cubicBezTo>
                <a:cubicBezTo>
                  <a:pt x="16551" y="6624"/>
                  <a:pt x="16551" y="6624"/>
                  <a:pt x="16551" y="6624"/>
                </a:cubicBezTo>
                <a:cubicBezTo>
                  <a:pt x="16551" y="6624"/>
                  <a:pt x="16551" y="6768"/>
                  <a:pt x="16551" y="6768"/>
                </a:cubicBezTo>
                <a:cubicBezTo>
                  <a:pt x="16551" y="6768"/>
                  <a:pt x="16551" y="6768"/>
                  <a:pt x="16551" y="6768"/>
                </a:cubicBezTo>
                <a:cubicBezTo>
                  <a:pt x="16551" y="6912"/>
                  <a:pt x="16691" y="6912"/>
                  <a:pt x="16691" y="6912"/>
                </a:cubicBezTo>
                <a:cubicBezTo>
                  <a:pt x="21319" y="8064"/>
                  <a:pt x="21319" y="8064"/>
                  <a:pt x="21319" y="8064"/>
                </a:cubicBezTo>
                <a:cubicBezTo>
                  <a:pt x="21460" y="8064"/>
                  <a:pt x="21600" y="7920"/>
                  <a:pt x="21600" y="7776"/>
                </a:cubicBezTo>
                <a:cubicBezTo>
                  <a:pt x="21600" y="3168"/>
                  <a:pt x="21600" y="3168"/>
                  <a:pt x="21600" y="3168"/>
                </a:cubicBezTo>
                <a:cubicBezTo>
                  <a:pt x="21600" y="3024"/>
                  <a:pt x="21319" y="2880"/>
                  <a:pt x="21179" y="302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6" name="Google Shape;2746;p69"/>
          <p:cNvSpPr/>
          <p:nvPr/>
        </p:nvSpPr>
        <p:spPr>
          <a:xfrm>
            <a:off x="6667879" y="7049348"/>
            <a:ext cx="2622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45" y="14966"/>
                </a:moveTo>
                <a:cubicBezTo>
                  <a:pt x="17114" y="14966"/>
                  <a:pt x="16283" y="15274"/>
                  <a:pt x="15785" y="15737"/>
                </a:cubicBezTo>
                <a:cubicBezTo>
                  <a:pt x="9471" y="11571"/>
                  <a:pt x="9471" y="11571"/>
                  <a:pt x="9471" y="11571"/>
                </a:cubicBezTo>
                <a:cubicBezTo>
                  <a:pt x="9637" y="11109"/>
                  <a:pt x="9637" y="10491"/>
                  <a:pt x="9471" y="10029"/>
                </a:cubicBezTo>
                <a:cubicBezTo>
                  <a:pt x="15785" y="5863"/>
                  <a:pt x="15785" y="5863"/>
                  <a:pt x="15785" y="5863"/>
                </a:cubicBezTo>
                <a:cubicBezTo>
                  <a:pt x="16283" y="6326"/>
                  <a:pt x="17114" y="6634"/>
                  <a:pt x="17945" y="6634"/>
                </a:cubicBezTo>
                <a:cubicBezTo>
                  <a:pt x="19938" y="6634"/>
                  <a:pt x="21600" y="5091"/>
                  <a:pt x="21600" y="3240"/>
                </a:cubicBezTo>
                <a:cubicBezTo>
                  <a:pt x="21600" y="1389"/>
                  <a:pt x="19938" y="0"/>
                  <a:pt x="17945" y="0"/>
                </a:cubicBezTo>
                <a:cubicBezTo>
                  <a:pt x="15951" y="0"/>
                  <a:pt x="14455" y="1389"/>
                  <a:pt x="14455" y="3240"/>
                </a:cubicBezTo>
                <a:cubicBezTo>
                  <a:pt x="14455" y="3549"/>
                  <a:pt x="14455" y="3857"/>
                  <a:pt x="14455" y="4166"/>
                </a:cubicBezTo>
                <a:cubicBezTo>
                  <a:pt x="8640" y="8177"/>
                  <a:pt x="8640" y="8177"/>
                  <a:pt x="8640" y="8177"/>
                </a:cubicBezTo>
                <a:cubicBezTo>
                  <a:pt x="7809" y="7097"/>
                  <a:pt x="6314" y="6326"/>
                  <a:pt x="4818" y="6326"/>
                </a:cubicBezTo>
                <a:cubicBezTo>
                  <a:pt x="2160" y="6326"/>
                  <a:pt x="0" y="8331"/>
                  <a:pt x="0" y="10800"/>
                </a:cubicBezTo>
                <a:cubicBezTo>
                  <a:pt x="0" y="13269"/>
                  <a:pt x="2160" y="15274"/>
                  <a:pt x="4818" y="15274"/>
                </a:cubicBezTo>
                <a:cubicBezTo>
                  <a:pt x="6314" y="15274"/>
                  <a:pt x="7809" y="14503"/>
                  <a:pt x="8640" y="13423"/>
                </a:cubicBezTo>
                <a:cubicBezTo>
                  <a:pt x="14455" y="17434"/>
                  <a:pt x="14455" y="17434"/>
                  <a:pt x="14455" y="17434"/>
                </a:cubicBezTo>
                <a:cubicBezTo>
                  <a:pt x="14455" y="17743"/>
                  <a:pt x="14455" y="18051"/>
                  <a:pt x="14455" y="18360"/>
                </a:cubicBezTo>
                <a:cubicBezTo>
                  <a:pt x="14455" y="20211"/>
                  <a:pt x="15951" y="21600"/>
                  <a:pt x="17945" y="21600"/>
                </a:cubicBezTo>
                <a:cubicBezTo>
                  <a:pt x="19938" y="21600"/>
                  <a:pt x="21600" y="20211"/>
                  <a:pt x="21600" y="18360"/>
                </a:cubicBezTo>
                <a:cubicBezTo>
                  <a:pt x="21600" y="16509"/>
                  <a:pt x="19938" y="14966"/>
                  <a:pt x="17945" y="14966"/>
                </a:cubicBezTo>
                <a:close/>
                <a:moveTo>
                  <a:pt x="17945" y="1851"/>
                </a:moveTo>
                <a:cubicBezTo>
                  <a:pt x="18775" y="1851"/>
                  <a:pt x="19440" y="2469"/>
                  <a:pt x="19440" y="3240"/>
                </a:cubicBezTo>
                <a:cubicBezTo>
                  <a:pt x="19440" y="4011"/>
                  <a:pt x="18775" y="4629"/>
                  <a:pt x="17945" y="4629"/>
                </a:cubicBezTo>
                <a:cubicBezTo>
                  <a:pt x="17114" y="4629"/>
                  <a:pt x="16449" y="4011"/>
                  <a:pt x="16449" y="3240"/>
                </a:cubicBezTo>
                <a:cubicBezTo>
                  <a:pt x="16449" y="2469"/>
                  <a:pt x="17114" y="1851"/>
                  <a:pt x="17945" y="1851"/>
                </a:cubicBezTo>
                <a:close/>
                <a:moveTo>
                  <a:pt x="4818" y="13269"/>
                </a:moveTo>
                <a:cubicBezTo>
                  <a:pt x="3323" y="13269"/>
                  <a:pt x="2160" y="12189"/>
                  <a:pt x="2160" y="10800"/>
                </a:cubicBezTo>
                <a:cubicBezTo>
                  <a:pt x="2160" y="9411"/>
                  <a:pt x="3323" y="8331"/>
                  <a:pt x="4818" y="8331"/>
                </a:cubicBezTo>
                <a:cubicBezTo>
                  <a:pt x="6314" y="8331"/>
                  <a:pt x="7477" y="9411"/>
                  <a:pt x="7477" y="10800"/>
                </a:cubicBezTo>
                <a:cubicBezTo>
                  <a:pt x="7477" y="12189"/>
                  <a:pt x="6314" y="13269"/>
                  <a:pt x="4818" y="13269"/>
                </a:cubicBezTo>
                <a:close/>
                <a:moveTo>
                  <a:pt x="17945" y="19749"/>
                </a:moveTo>
                <a:cubicBezTo>
                  <a:pt x="17114" y="19749"/>
                  <a:pt x="16449" y="19131"/>
                  <a:pt x="16449" y="18360"/>
                </a:cubicBezTo>
                <a:cubicBezTo>
                  <a:pt x="16449" y="17589"/>
                  <a:pt x="17114" y="16971"/>
                  <a:pt x="17945" y="16971"/>
                </a:cubicBezTo>
                <a:cubicBezTo>
                  <a:pt x="18775" y="16971"/>
                  <a:pt x="19440" y="17589"/>
                  <a:pt x="19440" y="18360"/>
                </a:cubicBezTo>
                <a:cubicBezTo>
                  <a:pt x="19440" y="19131"/>
                  <a:pt x="18775" y="19749"/>
                  <a:pt x="17945" y="197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7" name="Google Shape;2747;p69"/>
          <p:cNvSpPr/>
          <p:nvPr/>
        </p:nvSpPr>
        <p:spPr>
          <a:xfrm>
            <a:off x="7619410" y="7057720"/>
            <a:ext cx="303069" cy="26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4" y="15343"/>
                </a:moveTo>
                <a:cubicBezTo>
                  <a:pt x="6415" y="15343"/>
                  <a:pt x="6415" y="15343"/>
                  <a:pt x="6415" y="15343"/>
                </a:cubicBezTo>
                <a:cubicBezTo>
                  <a:pt x="7200" y="13705"/>
                  <a:pt x="7200" y="13705"/>
                  <a:pt x="7200" y="13705"/>
                </a:cubicBezTo>
                <a:cubicBezTo>
                  <a:pt x="19113" y="13705"/>
                  <a:pt x="19113" y="13705"/>
                  <a:pt x="19113" y="13705"/>
                </a:cubicBezTo>
                <a:cubicBezTo>
                  <a:pt x="19505" y="13705"/>
                  <a:pt x="19898" y="13407"/>
                  <a:pt x="19898" y="12960"/>
                </a:cubicBezTo>
                <a:cubicBezTo>
                  <a:pt x="21600" y="2681"/>
                  <a:pt x="21600" y="2681"/>
                  <a:pt x="21600" y="2681"/>
                </a:cubicBezTo>
                <a:cubicBezTo>
                  <a:pt x="21600" y="2383"/>
                  <a:pt x="21600" y="2086"/>
                  <a:pt x="21338" y="1937"/>
                </a:cubicBezTo>
                <a:cubicBezTo>
                  <a:pt x="21338" y="1788"/>
                  <a:pt x="21207" y="1639"/>
                  <a:pt x="21076" y="1639"/>
                </a:cubicBezTo>
                <a:cubicBezTo>
                  <a:pt x="20945" y="1639"/>
                  <a:pt x="20815" y="1490"/>
                  <a:pt x="20684" y="1490"/>
                </a:cubicBezTo>
                <a:cubicBezTo>
                  <a:pt x="5498" y="1490"/>
                  <a:pt x="5498" y="1490"/>
                  <a:pt x="5498" y="1490"/>
                </a:cubicBezTo>
                <a:cubicBezTo>
                  <a:pt x="5367" y="745"/>
                  <a:pt x="5367" y="745"/>
                  <a:pt x="5367" y="745"/>
                </a:cubicBezTo>
                <a:cubicBezTo>
                  <a:pt x="5367" y="298"/>
                  <a:pt x="4975" y="0"/>
                  <a:pt x="4582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655" y="0"/>
                  <a:pt x="393" y="149"/>
                  <a:pt x="262" y="298"/>
                </a:cubicBezTo>
                <a:cubicBezTo>
                  <a:pt x="131" y="447"/>
                  <a:pt x="0" y="745"/>
                  <a:pt x="0" y="1043"/>
                </a:cubicBezTo>
                <a:cubicBezTo>
                  <a:pt x="0" y="1192"/>
                  <a:pt x="131" y="1490"/>
                  <a:pt x="262" y="1639"/>
                </a:cubicBezTo>
                <a:cubicBezTo>
                  <a:pt x="393" y="1788"/>
                  <a:pt x="655" y="1937"/>
                  <a:pt x="916" y="1937"/>
                </a:cubicBezTo>
                <a:cubicBezTo>
                  <a:pt x="3927" y="1937"/>
                  <a:pt x="3927" y="1937"/>
                  <a:pt x="3927" y="1937"/>
                </a:cubicBezTo>
                <a:cubicBezTo>
                  <a:pt x="4451" y="4916"/>
                  <a:pt x="4451" y="4916"/>
                  <a:pt x="4451" y="4916"/>
                </a:cubicBezTo>
                <a:cubicBezTo>
                  <a:pt x="5891" y="12513"/>
                  <a:pt x="5891" y="12513"/>
                  <a:pt x="5891" y="12513"/>
                </a:cubicBezTo>
                <a:cubicBezTo>
                  <a:pt x="4058" y="15790"/>
                  <a:pt x="4058" y="15790"/>
                  <a:pt x="4058" y="15790"/>
                </a:cubicBezTo>
                <a:cubicBezTo>
                  <a:pt x="3927" y="15939"/>
                  <a:pt x="3927" y="16088"/>
                  <a:pt x="3927" y="16237"/>
                </a:cubicBezTo>
                <a:cubicBezTo>
                  <a:pt x="3927" y="16386"/>
                  <a:pt x="3927" y="16535"/>
                  <a:pt x="4058" y="16684"/>
                </a:cubicBezTo>
                <a:cubicBezTo>
                  <a:pt x="4189" y="16982"/>
                  <a:pt x="4451" y="17280"/>
                  <a:pt x="4713" y="17280"/>
                </a:cubicBezTo>
                <a:cubicBezTo>
                  <a:pt x="6284" y="17280"/>
                  <a:pt x="6284" y="17280"/>
                  <a:pt x="6284" y="17280"/>
                </a:cubicBezTo>
                <a:cubicBezTo>
                  <a:pt x="5891" y="17727"/>
                  <a:pt x="5760" y="18323"/>
                  <a:pt x="5760" y="18919"/>
                </a:cubicBezTo>
                <a:cubicBezTo>
                  <a:pt x="5760" y="20408"/>
                  <a:pt x="6938" y="21600"/>
                  <a:pt x="8247" y="21600"/>
                </a:cubicBezTo>
                <a:cubicBezTo>
                  <a:pt x="9556" y="21600"/>
                  <a:pt x="10735" y="20408"/>
                  <a:pt x="10735" y="18919"/>
                </a:cubicBezTo>
                <a:cubicBezTo>
                  <a:pt x="10735" y="18323"/>
                  <a:pt x="10473" y="17727"/>
                  <a:pt x="10211" y="17280"/>
                </a:cubicBezTo>
                <a:cubicBezTo>
                  <a:pt x="14138" y="17280"/>
                  <a:pt x="14138" y="17280"/>
                  <a:pt x="14138" y="17280"/>
                </a:cubicBezTo>
                <a:cubicBezTo>
                  <a:pt x="13745" y="17727"/>
                  <a:pt x="13615" y="18323"/>
                  <a:pt x="13615" y="18919"/>
                </a:cubicBezTo>
                <a:cubicBezTo>
                  <a:pt x="13615" y="20408"/>
                  <a:pt x="14662" y="21600"/>
                  <a:pt x="16102" y="21600"/>
                </a:cubicBezTo>
                <a:cubicBezTo>
                  <a:pt x="17411" y="21600"/>
                  <a:pt x="18458" y="20408"/>
                  <a:pt x="18458" y="18919"/>
                </a:cubicBezTo>
                <a:cubicBezTo>
                  <a:pt x="18458" y="18323"/>
                  <a:pt x="18327" y="17727"/>
                  <a:pt x="18065" y="17280"/>
                </a:cubicBezTo>
                <a:cubicBezTo>
                  <a:pt x="20684" y="17280"/>
                  <a:pt x="20684" y="17280"/>
                  <a:pt x="20684" y="17280"/>
                </a:cubicBezTo>
                <a:cubicBezTo>
                  <a:pt x="21207" y="17280"/>
                  <a:pt x="21600" y="16833"/>
                  <a:pt x="21600" y="16237"/>
                </a:cubicBezTo>
                <a:cubicBezTo>
                  <a:pt x="21600" y="16088"/>
                  <a:pt x="21469" y="15790"/>
                  <a:pt x="21338" y="15641"/>
                </a:cubicBezTo>
                <a:cubicBezTo>
                  <a:pt x="21207" y="15492"/>
                  <a:pt x="20945" y="15343"/>
                  <a:pt x="20684" y="15343"/>
                </a:cubicBezTo>
                <a:close/>
                <a:moveTo>
                  <a:pt x="5891" y="3277"/>
                </a:moveTo>
                <a:cubicBezTo>
                  <a:pt x="19767" y="3426"/>
                  <a:pt x="19767" y="3426"/>
                  <a:pt x="19767" y="3426"/>
                </a:cubicBezTo>
                <a:cubicBezTo>
                  <a:pt x="18327" y="11917"/>
                  <a:pt x="18327" y="11917"/>
                  <a:pt x="18327" y="11917"/>
                </a:cubicBezTo>
                <a:cubicBezTo>
                  <a:pt x="7462" y="11917"/>
                  <a:pt x="7462" y="11917"/>
                  <a:pt x="7462" y="11917"/>
                </a:cubicBezTo>
                <a:lnTo>
                  <a:pt x="5891" y="3277"/>
                </a:lnTo>
                <a:close/>
                <a:moveTo>
                  <a:pt x="8247" y="19812"/>
                </a:moveTo>
                <a:cubicBezTo>
                  <a:pt x="7855" y="19812"/>
                  <a:pt x="7462" y="19366"/>
                  <a:pt x="7462" y="18919"/>
                </a:cubicBezTo>
                <a:cubicBezTo>
                  <a:pt x="7462" y="18472"/>
                  <a:pt x="7855" y="18025"/>
                  <a:pt x="8247" y="18025"/>
                </a:cubicBezTo>
                <a:cubicBezTo>
                  <a:pt x="8640" y="18025"/>
                  <a:pt x="9033" y="18472"/>
                  <a:pt x="9033" y="18919"/>
                </a:cubicBezTo>
                <a:cubicBezTo>
                  <a:pt x="9033" y="19068"/>
                  <a:pt x="8902" y="19366"/>
                  <a:pt x="8771" y="19514"/>
                </a:cubicBezTo>
                <a:cubicBezTo>
                  <a:pt x="8640" y="19663"/>
                  <a:pt x="8378" y="19812"/>
                  <a:pt x="8247" y="19812"/>
                </a:cubicBezTo>
                <a:close/>
                <a:moveTo>
                  <a:pt x="16102" y="19812"/>
                </a:moveTo>
                <a:cubicBezTo>
                  <a:pt x="15578" y="19812"/>
                  <a:pt x="15316" y="19366"/>
                  <a:pt x="15316" y="18919"/>
                </a:cubicBezTo>
                <a:cubicBezTo>
                  <a:pt x="15316" y="18472"/>
                  <a:pt x="15578" y="18025"/>
                  <a:pt x="16102" y="18025"/>
                </a:cubicBezTo>
                <a:cubicBezTo>
                  <a:pt x="16495" y="18025"/>
                  <a:pt x="16756" y="18472"/>
                  <a:pt x="16756" y="18919"/>
                </a:cubicBezTo>
                <a:cubicBezTo>
                  <a:pt x="16756" y="19068"/>
                  <a:pt x="16756" y="19366"/>
                  <a:pt x="16625" y="19514"/>
                </a:cubicBezTo>
                <a:cubicBezTo>
                  <a:pt x="16495" y="19663"/>
                  <a:pt x="16233" y="19812"/>
                  <a:pt x="16102" y="1981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8" name="Google Shape;2748;p69"/>
          <p:cNvSpPr/>
          <p:nvPr/>
        </p:nvSpPr>
        <p:spPr>
          <a:xfrm>
            <a:off x="11590374" y="4446049"/>
            <a:ext cx="281926" cy="2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3" y="19200"/>
                </a:moveTo>
                <a:cubicBezTo>
                  <a:pt x="313" y="19200"/>
                  <a:pt x="313" y="19200"/>
                  <a:pt x="313" y="19200"/>
                </a:cubicBezTo>
                <a:cubicBezTo>
                  <a:pt x="157" y="19200"/>
                  <a:pt x="0" y="19371"/>
                  <a:pt x="0" y="19543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429"/>
                  <a:pt x="157" y="21600"/>
                  <a:pt x="31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600" y="21600"/>
                  <a:pt x="21600" y="21429"/>
                  <a:pt x="21600" y="21429"/>
                </a:cubicBezTo>
                <a:cubicBezTo>
                  <a:pt x="21600" y="19543"/>
                  <a:pt x="21600" y="19543"/>
                  <a:pt x="21600" y="19543"/>
                </a:cubicBezTo>
                <a:cubicBezTo>
                  <a:pt x="21600" y="19371"/>
                  <a:pt x="21600" y="19200"/>
                  <a:pt x="21443" y="19200"/>
                </a:cubicBezTo>
                <a:close/>
                <a:moveTo>
                  <a:pt x="7200" y="4971"/>
                </a:moveTo>
                <a:cubicBezTo>
                  <a:pt x="9391" y="4971"/>
                  <a:pt x="9391" y="4971"/>
                  <a:pt x="9391" y="4971"/>
                </a:cubicBezTo>
                <a:cubicBezTo>
                  <a:pt x="9391" y="15600"/>
                  <a:pt x="9391" y="15600"/>
                  <a:pt x="9391" y="15600"/>
                </a:cubicBezTo>
                <a:cubicBezTo>
                  <a:pt x="9391" y="15771"/>
                  <a:pt x="9548" y="15771"/>
                  <a:pt x="9548" y="15771"/>
                </a:cubicBezTo>
                <a:cubicBezTo>
                  <a:pt x="11426" y="15771"/>
                  <a:pt x="11426" y="15771"/>
                  <a:pt x="11426" y="15771"/>
                </a:cubicBezTo>
                <a:cubicBezTo>
                  <a:pt x="11426" y="15771"/>
                  <a:pt x="11583" y="15771"/>
                  <a:pt x="11583" y="15600"/>
                </a:cubicBezTo>
                <a:cubicBezTo>
                  <a:pt x="11583" y="4971"/>
                  <a:pt x="11583" y="4971"/>
                  <a:pt x="11583" y="4971"/>
                </a:cubicBezTo>
                <a:cubicBezTo>
                  <a:pt x="13774" y="4971"/>
                  <a:pt x="13774" y="4971"/>
                  <a:pt x="13774" y="4971"/>
                </a:cubicBezTo>
                <a:cubicBezTo>
                  <a:pt x="13930" y="4971"/>
                  <a:pt x="14087" y="4629"/>
                  <a:pt x="13930" y="4457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487" y="0"/>
                  <a:pt x="10487" y="0"/>
                  <a:pt x="10487" y="0"/>
                </a:cubicBezTo>
                <a:cubicBezTo>
                  <a:pt x="10487" y="0"/>
                  <a:pt x="10487" y="0"/>
                  <a:pt x="10330" y="0"/>
                </a:cubicBezTo>
                <a:cubicBezTo>
                  <a:pt x="10330" y="0"/>
                  <a:pt x="10330" y="0"/>
                  <a:pt x="10330" y="0"/>
                </a:cubicBezTo>
                <a:cubicBezTo>
                  <a:pt x="7043" y="4457"/>
                  <a:pt x="7043" y="4457"/>
                  <a:pt x="7043" y="4457"/>
                </a:cubicBezTo>
                <a:cubicBezTo>
                  <a:pt x="6887" y="4629"/>
                  <a:pt x="7043" y="4971"/>
                  <a:pt x="7200" y="49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29" name="Google Shape;2749;p69"/>
          <p:cNvSpPr/>
          <p:nvPr/>
        </p:nvSpPr>
        <p:spPr>
          <a:xfrm>
            <a:off x="10589649" y="4427817"/>
            <a:ext cx="304729" cy="294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19296" y="15728"/>
                </a:moveTo>
                <a:cubicBezTo>
                  <a:pt x="18576" y="15141"/>
                  <a:pt x="17712" y="14553"/>
                  <a:pt x="16848" y="14112"/>
                </a:cubicBezTo>
                <a:cubicBezTo>
                  <a:pt x="18144" y="13230"/>
                  <a:pt x="18864" y="11614"/>
                  <a:pt x="18864" y="9998"/>
                </a:cubicBezTo>
                <a:cubicBezTo>
                  <a:pt x="18864" y="7059"/>
                  <a:pt x="16416" y="4561"/>
                  <a:pt x="13392" y="4561"/>
                </a:cubicBezTo>
                <a:cubicBezTo>
                  <a:pt x="10512" y="4561"/>
                  <a:pt x="8064" y="7059"/>
                  <a:pt x="8064" y="9998"/>
                </a:cubicBezTo>
                <a:cubicBezTo>
                  <a:pt x="8064" y="11614"/>
                  <a:pt x="8928" y="13230"/>
                  <a:pt x="10080" y="14112"/>
                </a:cubicBezTo>
                <a:cubicBezTo>
                  <a:pt x="9216" y="14553"/>
                  <a:pt x="8496" y="15141"/>
                  <a:pt x="7776" y="15728"/>
                </a:cubicBezTo>
                <a:cubicBezTo>
                  <a:pt x="6336" y="17345"/>
                  <a:pt x="5472" y="19255"/>
                  <a:pt x="5472" y="21312"/>
                </a:cubicBezTo>
                <a:cubicBezTo>
                  <a:pt x="5328" y="21312"/>
                  <a:pt x="5472" y="21312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616" y="21459"/>
                  <a:pt x="5616" y="21459"/>
                  <a:pt x="5616" y="21459"/>
                </a:cubicBezTo>
                <a:cubicBezTo>
                  <a:pt x="7200" y="21459"/>
                  <a:pt x="7200" y="21459"/>
                  <a:pt x="7200" y="21459"/>
                </a:cubicBezTo>
                <a:cubicBezTo>
                  <a:pt x="7200" y="21459"/>
                  <a:pt x="7344" y="21459"/>
                  <a:pt x="7344" y="21312"/>
                </a:cubicBezTo>
                <a:cubicBezTo>
                  <a:pt x="7344" y="19696"/>
                  <a:pt x="8064" y="18226"/>
                  <a:pt x="9216" y="17198"/>
                </a:cubicBezTo>
                <a:cubicBezTo>
                  <a:pt x="9648" y="16610"/>
                  <a:pt x="10368" y="16169"/>
                  <a:pt x="11088" y="15875"/>
                </a:cubicBezTo>
                <a:cubicBezTo>
                  <a:pt x="11952" y="15581"/>
                  <a:pt x="12672" y="15435"/>
                  <a:pt x="13536" y="15435"/>
                </a:cubicBezTo>
                <a:cubicBezTo>
                  <a:pt x="15120" y="15435"/>
                  <a:pt x="16704" y="16022"/>
                  <a:pt x="17856" y="17198"/>
                </a:cubicBezTo>
                <a:cubicBezTo>
                  <a:pt x="19008" y="18226"/>
                  <a:pt x="19584" y="19696"/>
                  <a:pt x="19728" y="21312"/>
                </a:cubicBezTo>
                <a:cubicBezTo>
                  <a:pt x="19728" y="21459"/>
                  <a:pt x="19728" y="21459"/>
                  <a:pt x="19872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600" y="21459"/>
                </a:cubicBezTo>
                <a:cubicBezTo>
                  <a:pt x="21600" y="21459"/>
                  <a:pt x="21600" y="21459"/>
                  <a:pt x="21600" y="21459"/>
                </a:cubicBezTo>
                <a:cubicBezTo>
                  <a:pt x="21600" y="21312"/>
                  <a:pt x="21600" y="21312"/>
                  <a:pt x="21600" y="21312"/>
                </a:cubicBezTo>
                <a:cubicBezTo>
                  <a:pt x="21600" y="19255"/>
                  <a:pt x="20736" y="17345"/>
                  <a:pt x="19296" y="15728"/>
                </a:cubicBezTo>
                <a:close/>
                <a:moveTo>
                  <a:pt x="13536" y="13377"/>
                </a:moveTo>
                <a:cubicBezTo>
                  <a:pt x="12528" y="13377"/>
                  <a:pt x="11664" y="13083"/>
                  <a:pt x="11088" y="12349"/>
                </a:cubicBezTo>
                <a:cubicBezTo>
                  <a:pt x="10800" y="12055"/>
                  <a:pt x="10512" y="11761"/>
                  <a:pt x="10368" y="11320"/>
                </a:cubicBezTo>
                <a:cubicBezTo>
                  <a:pt x="10080" y="10879"/>
                  <a:pt x="10080" y="10439"/>
                  <a:pt x="10080" y="9998"/>
                </a:cubicBezTo>
                <a:cubicBezTo>
                  <a:pt x="10080" y="9116"/>
                  <a:pt x="10368" y="8235"/>
                  <a:pt x="11088" y="7500"/>
                </a:cubicBezTo>
                <a:cubicBezTo>
                  <a:pt x="11664" y="6912"/>
                  <a:pt x="12528" y="6471"/>
                  <a:pt x="13536" y="6471"/>
                </a:cubicBezTo>
                <a:cubicBezTo>
                  <a:pt x="14400" y="6471"/>
                  <a:pt x="15264" y="6912"/>
                  <a:pt x="15984" y="7500"/>
                </a:cubicBezTo>
                <a:cubicBezTo>
                  <a:pt x="16560" y="8235"/>
                  <a:pt x="16992" y="9116"/>
                  <a:pt x="16992" y="9998"/>
                </a:cubicBezTo>
                <a:cubicBezTo>
                  <a:pt x="16992" y="10879"/>
                  <a:pt x="16560" y="11761"/>
                  <a:pt x="15984" y="12349"/>
                </a:cubicBezTo>
                <a:cubicBezTo>
                  <a:pt x="15696" y="12790"/>
                  <a:pt x="15264" y="12937"/>
                  <a:pt x="14832" y="13230"/>
                </a:cubicBezTo>
                <a:cubicBezTo>
                  <a:pt x="14400" y="13377"/>
                  <a:pt x="13968" y="13377"/>
                  <a:pt x="13536" y="13377"/>
                </a:cubicBezTo>
                <a:close/>
                <a:moveTo>
                  <a:pt x="6768" y="10732"/>
                </a:moveTo>
                <a:cubicBezTo>
                  <a:pt x="6768" y="10439"/>
                  <a:pt x="6768" y="10145"/>
                  <a:pt x="6768" y="9998"/>
                </a:cubicBezTo>
                <a:cubicBezTo>
                  <a:pt x="6768" y="9557"/>
                  <a:pt x="6768" y="9116"/>
                  <a:pt x="6768" y="8675"/>
                </a:cubicBezTo>
                <a:cubicBezTo>
                  <a:pt x="6768" y="8675"/>
                  <a:pt x="6768" y="8528"/>
                  <a:pt x="6624" y="8528"/>
                </a:cubicBezTo>
                <a:cubicBezTo>
                  <a:pt x="6336" y="8381"/>
                  <a:pt x="6048" y="8088"/>
                  <a:pt x="5760" y="7794"/>
                </a:cubicBezTo>
                <a:cubicBezTo>
                  <a:pt x="5328" y="7500"/>
                  <a:pt x="5040" y="7059"/>
                  <a:pt x="4896" y="6618"/>
                </a:cubicBezTo>
                <a:cubicBezTo>
                  <a:pt x="4752" y="6177"/>
                  <a:pt x="4608" y="5737"/>
                  <a:pt x="4608" y="5296"/>
                </a:cubicBezTo>
                <a:cubicBezTo>
                  <a:pt x="4608" y="4414"/>
                  <a:pt x="5040" y="3532"/>
                  <a:pt x="5616" y="2945"/>
                </a:cubicBezTo>
                <a:cubicBezTo>
                  <a:pt x="6336" y="2210"/>
                  <a:pt x="7200" y="1916"/>
                  <a:pt x="8208" y="1916"/>
                </a:cubicBezTo>
                <a:cubicBezTo>
                  <a:pt x="9072" y="1916"/>
                  <a:pt x="9792" y="2210"/>
                  <a:pt x="10512" y="2798"/>
                </a:cubicBezTo>
                <a:cubicBezTo>
                  <a:pt x="10656" y="2945"/>
                  <a:pt x="10800" y="3239"/>
                  <a:pt x="11088" y="3532"/>
                </a:cubicBezTo>
                <a:cubicBezTo>
                  <a:pt x="11088" y="3532"/>
                  <a:pt x="11232" y="3532"/>
                  <a:pt x="11232" y="3532"/>
                </a:cubicBezTo>
                <a:cubicBezTo>
                  <a:pt x="11808" y="3386"/>
                  <a:pt x="12240" y="3239"/>
                  <a:pt x="12816" y="3239"/>
                </a:cubicBezTo>
                <a:cubicBezTo>
                  <a:pt x="12960" y="3239"/>
                  <a:pt x="12960" y="3092"/>
                  <a:pt x="12960" y="2945"/>
                </a:cubicBezTo>
                <a:cubicBezTo>
                  <a:pt x="12096" y="1181"/>
                  <a:pt x="10224" y="6"/>
                  <a:pt x="8208" y="6"/>
                </a:cubicBezTo>
                <a:cubicBezTo>
                  <a:pt x="5184" y="-141"/>
                  <a:pt x="2736" y="2357"/>
                  <a:pt x="2736" y="5296"/>
                </a:cubicBezTo>
                <a:cubicBezTo>
                  <a:pt x="2736" y="7059"/>
                  <a:pt x="3456" y="8528"/>
                  <a:pt x="4752" y="9557"/>
                </a:cubicBezTo>
                <a:cubicBezTo>
                  <a:pt x="3888" y="9998"/>
                  <a:pt x="3024" y="10439"/>
                  <a:pt x="2304" y="11173"/>
                </a:cubicBezTo>
                <a:cubicBezTo>
                  <a:pt x="864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144" y="16904"/>
                  <a:pt x="144" y="16904"/>
                  <a:pt x="144" y="16904"/>
                </a:cubicBezTo>
                <a:cubicBezTo>
                  <a:pt x="144" y="16904"/>
                  <a:pt x="144" y="16904"/>
                  <a:pt x="288" y="16904"/>
                </a:cubicBezTo>
                <a:cubicBezTo>
                  <a:pt x="1728" y="16904"/>
                  <a:pt x="1728" y="16904"/>
                  <a:pt x="1728" y="16904"/>
                </a:cubicBezTo>
                <a:cubicBezTo>
                  <a:pt x="1872" y="16904"/>
                  <a:pt x="2016" y="16757"/>
                  <a:pt x="2016" y="16610"/>
                </a:cubicBezTo>
                <a:cubicBezTo>
                  <a:pt x="2016" y="15141"/>
                  <a:pt x="2592" y="13671"/>
                  <a:pt x="3744" y="12496"/>
                </a:cubicBezTo>
                <a:cubicBezTo>
                  <a:pt x="4608" y="11761"/>
                  <a:pt x="5472" y="11173"/>
                  <a:pt x="6624" y="10879"/>
                </a:cubicBezTo>
                <a:cubicBezTo>
                  <a:pt x="6624" y="10879"/>
                  <a:pt x="6768" y="10732"/>
                  <a:pt x="6768" y="107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0" name="Google Shape;2750;p69"/>
          <p:cNvSpPr/>
          <p:nvPr/>
        </p:nvSpPr>
        <p:spPr>
          <a:xfrm>
            <a:off x="7608655" y="4415318"/>
            <a:ext cx="27276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09" y="4590"/>
                </a:moveTo>
                <a:cubicBezTo>
                  <a:pt x="15809" y="4590"/>
                  <a:pt x="15809" y="4455"/>
                  <a:pt x="15652" y="4455"/>
                </a:cubicBezTo>
                <a:cubicBezTo>
                  <a:pt x="4539" y="4455"/>
                  <a:pt x="4539" y="4455"/>
                  <a:pt x="4539" y="4455"/>
                </a:cubicBezTo>
                <a:cubicBezTo>
                  <a:pt x="4539" y="4455"/>
                  <a:pt x="4383" y="4590"/>
                  <a:pt x="4383" y="4590"/>
                </a:cubicBezTo>
                <a:cubicBezTo>
                  <a:pt x="4383" y="5805"/>
                  <a:pt x="4383" y="5805"/>
                  <a:pt x="4383" y="5805"/>
                </a:cubicBezTo>
                <a:cubicBezTo>
                  <a:pt x="4383" y="5940"/>
                  <a:pt x="4539" y="6075"/>
                  <a:pt x="4539" y="6075"/>
                </a:cubicBezTo>
                <a:cubicBezTo>
                  <a:pt x="15652" y="6075"/>
                  <a:pt x="15652" y="6075"/>
                  <a:pt x="15652" y="6075"/>
                </a:cubicBezTo>
                <a:cubicBezTo>
                  <a:pt x="15809" y="6075"/>
                  <a:pt x="15809" y="5940"/>
                  <a:pt x="15809" y="5805"/>
                </a:cubicBezTo>
                <a:lnTo>
                  <a:pt x="15809" y="4590"/>
                </a:lnTo>
                <a:close/>
                <a:moveTo>
                  <a:pt x="15652" y="7965"/>
                </a:moveTo>
                <a:cubicBezTo>
                  <a:pt x="4539" y="7965"/>
                  <a:pt x="4539" y="7965"/>
                  <a:pt x="4539" y="7965"/>
                </a:cubicBezTo>
                <a:cubicBezTo>
                  <a:pt x="4539" y="7965"/>
                  <a:pt x="4383" y="8100"/>
                  <a:pt x="4383" y="8235"/>
                </a:cubicBezTo>
                <a:cubicBezTo>
                  <a:pt x="4383" y="9450"/>
                  <a:pt x="4383" y="9450"/>
                  <a:pt x="4383" y="9450"/>
                </a:cubicBezTo>
                <a:cubicBezTo>
                  <a:pt x="4383" y="9585"/>
                  <a:pt x="4539" y="9585"/>
                  <a:pt x="4539" y="9585"/>
                </a:cubicBezTo>
                <a:cubicBezTo>
                  <a:pt x="15652" y="9585"/>
                  <a:pt x="15652" y="9585"/>
                  <a:pt x="15652" y="9585"/>
                </a:cubicBezTo>
                <a:cubicBezTo>
                  <a:pt x="15809" y="9585"/>
                  <a:pt x="15809" y="9585"/>
                  <a:pt x="15809" y="9450"/>
                </a:cubicBezTo>
                <a:cubicBezTo>
                  <a:pt x="15809" y="8235"/>
                  <a:pt x="15809" y="8235"/>
                  <a:pt x="15809" y="8235"/>
                </a:cubicBezTo>
                <a:cubicBezTo>
                  <a:pt x="15809" y="8100"/>
                  <a:pt x="15809" y="7965"/>
                  <a:pt x="15652" y="7965"/>
                </a:cubicBezTo>
                <a:close/>
                <a:moveTo>
                  <a:pt x="9861" y="11610"/>
                </a:moveTo>
                <a:cubicBezTo>
                  <a:pt x="4539" y="11610"/>
                  <a:pt x="4539" y="11610"/>
                  <a:pt x="4539" y="11610"/>
                </a:cubicBezTo>
                <a:cubicBezTo>
                  <a:pt x="4539" y="11610"/>
                  <a:pt x="4383" y="11745"/>
                  <a:pt x="4383" y="11745"/>
                </a:cubicBezTo>
                <a:cubicBezTo>
                  <a:pt x="4383" y="12960"/>
                  <a:pt x="4383" y="12960"/>
                  <a:pt x="4383" y="12960"/>
                </a:cubicBezTo>
                <a:cubicBezTo>
                  <a:pt x="4383" y="13095"/>
                  <a:pt x="4539" y="13230"/>
                  <a:pt x="4539" y="13230"/>
                </a:cubicBezTo>
                <a:cubicBezTo>
                  <a:pt x="9861" y="13230"/>
                  <a:pt x="9861" y="13230"/>
                  <a:pt x="9861" y="13230"/>
                </a:cubicBezTo>
                <a:cubicBezTo>
                  <a:pt x="10017" y="13230"/>
                  <a:pt x="10174" y="13095"/>
                  <a:pt x="10174" y="12960"/>
                </a:cubicBezTo>
                <a:cubicBezTo>
                  <a:pt x="10174" y="11745"/>
                  <a:pt x="10174" y="11745"/>
                  <a:pt x="10174" y="11745"/>
                </a:cubicBezTo>
                <a:cubicBezTo>
                  <a:pt x="10174" y="11745"/>
                  <a:pt x="10017" y="11610"/>
                  <a:pt x="9861" y="11610"/>
                </a:cubicBezTo>
                <a:close/>
                <a:moveTo>
                  <a:pt x="8452" y="19170"/>
                </a:moveTo>
                <a:cubicBezTo>
                  <a:pt x="2035" y="19170"/>
                  <a:pt x="2035" y="19170"/>
                  <a:pt x="2035" y="19170"/>
                </a:cubicBezTo>
                <a:cubicBezTo>
                  <a:pt x="2035" y="1755"/>
                  <a:pt x="2035" y="1755"/>
                  <a:pt x="2035" y="1755"/>
                </a:cubicBezTo>
                <a:cubicBezTo>
                  <a:pt x="18157" y="1755"/>
                  <a:pt x="18157" y="1755"/>
                  <a:pt x="18157" y="1755"/>
                </a:cubicBezTo>
                <a:cubicBezTo>
                  <a:pt x="18157" y="10260"/>
                  <a:pt x="18157" y="10260"/>
                  <a:pt x="18157" y="10260"/>
                </a:cubicBezTo>
                <a:cubicBezTo>
                  <a:pt x="18157" y="10395"/>
                  <a:pt x="18313" y="10530"/>
                  <a:pt x="18313" y="10530"/>
                </a:cubicBezTo>
                <a:cubicBezTo>
                  <a:pt x="20035" y="10530"/>
                  <a:pt x="20035" y="10530"/>
                  <a:pt x="20035" y="10530"/>
                </a:cubicBezTo>
                <a:cubicBezTo>
                  <a:pt x="20191" y="10530"/>
                  <a:pt x="20191" y="10395"/>
                  <a:pt x="20191" y="10260"/>
                </a:cubicBezTo>
                <a:cubicBezTo>
                  <a:pt x="20191" y="810"/>
                  <a:pt x="20191" y="810"/>
                  <a:pt x="20191" y="810"/>
                </a:cubicBezTo>
                <a:cubicBezTo>
                  <a:pt x="20191" y="405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05"/>
                  <a:pt x="0" y="810"/>
                </a:cubicBezTo>
                <a:cubicBezTo>
                  <a:pt x="0" y="20250"/>
                  <a:pt x="0" y="20250"/>
                  <a:pt x="0" y="20250"/>
                </a:cubicBezTo>
                <a:cubicBezTo>
                  <a:pt x="0" y="20655"/>
                  <a:pt x="470" y="21060"/>
                  <a:pt x="939" y="21060"/>
                </a:cubicBezTo>
                <a:cubicBezTo>
                  <a:pt x="8452" y="21060"/>
                  <a:pt x="8452" y="21060"/>
                  <a:pt x="8452" y="21060"/>
                </a:cubicBezTo>
                <a:cubicBezTo>
                  <a:pt x="8609" y="21060"/>
                  <a:pt x="8765" y="20925"/>
                  <a:pt x="8765" y="20790"/>
                </a:cubicBezTo>
                <a:cubicBezTo>
                  <a:pt x="8765" y="19440"/>
                  <a:pt x="8765" y="19440"/>
                  <a:pt x="8765" y="19440"/>
                </a:cubicBezTo>
                <a:cubicBezTo>
                  <a:pt x="8765" y="19305"/>
                  <a:pt x="8609" y="19170"/>
                  <a:pt x="8452" y="19170"/>
                </a:cubicBezTo>
                <a:close/>
                <a:moveTo>
                  <a:pt x="18783" y="17415"/>
                </a:moveTo>
                <a:cubicBezTo>
                  <a:pt x="19565" y="16740"/>
                  <a:pt x="20035" y="15795"/>
                  <a:pt x="20035" y="14715"/>
                </a:cubicBezTo>
                <a:cubicBezTo>
                  <a:pt x="20035" y="12825"/>
                  <a:pt x="18313" y="11205"/>
                  <a:pt x="15965" y="11205"/>
                </a:cubicBezTo>
                <a:cubicBezTo>
                  <a:pt x="13617" y="11205"/>
                  <a:pt x="11896" y="12825"/>
                  <a:pt x="11896" y="14715"/>
                </a:cubicBezTo>
                <a:cubicBezTo>
                  <a:pt x="11896" y="15795"/>
                  <a:pt x="12365" y="16740"/>
                  <a:pt x="13148" y="17415"/>
                </a:cubicBezTo>
                <a:cubicBezTo>
                  <a:pt x="11583" y="18225"/>
                  <a:pt x="10487" y="19710"/>
                  <a:pt x="10330" y="21465"/>
                </a:cubicBezTo>
                <a:cubicBezTo>
                  <a:pt x="10330" y="21465"/>
                  <a:pt x="10487" y="21600"/>
                  <a:pt x="10643" y="21600"/>
                </a:cubicBezTo>
                <a:cubicBezTo>
                  <a:pt x="11896" y="21600"/>
                  <a:pt x="11896" y="21600"/>
                  <a:pt x="11896" y="21600"/>
                </a:cubicBezTo>
                <a:cubicBezTo>
                  <a:pt x="12052" y="21600"/>
                  <a:pt x="12209" y="21465"/>
                  <a:pt x="12209" y="21465"/>
                </a:cubicBezTo>
                <a:cubicBezTo>
                  <a:pt x="12365" y="19710"/>
                  <a:pt x="13930" y="18360"/>
                  <a:pt x="15965" y="18360"/>
                </a:cubicBezTo>
                <a:cubicBezTo>
                  <a:pt x="18000" y="18360"/>
                  <a:pt x="19722" y="19710"/>
                  <a:pt x="19722" y="21465"/>
                </a:cubicBezTo>
                <a:cubicBezTo>
                  <a:pt x="19722" y="21465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65"/>
                  <a:pt x="21600" y="21465"/>
                </a:cubicBezTo>
                <a:cubicBezTo>
                  <a:pt x="21600" y="19710"/>
                  <a:pt x="20348" y="18225"/>
                  <a:pt x="18783" y="17415"/>
                </a:cubicBezTo>
                <a:close/>
                <a:moveTo>
                  <a:pt x="15965" y="12825"/>
                </a:moveTo>
                <a:cubicBezTo>
                  <a:pt x="17217" y="12825"/>
                  <a:pt x="18313" y="13635"/>
                  <a:pt x="18313" y="14715"/>
                </a:cubicBezTo>
                <a:cubicBezTo>
                  <a:pt x="18313" y="15795"/>
                  <a:pt x="17217" y="16740"/>
                  <a:pt x="15965" y="16740"/>
                </a:cubicBezTo>
                <a:cubicBezTo>
                  <a:pt x="14713" y="16740"/>
                  <a:pt x="13617" y="15795"/>
                  <a:pt x="13617" y="14715"/>
                </a:cubicBezTo>
                <a:cubicBezTo>
                  <a:pt x="13617" y="13635"/>
                  <a:pt x="14713" y="12825"/>
                  <a:pt x="15965" y="1282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1" name="Google Shape;2751;p69"/>
          <p:cNvSpPr/>
          <p:nvPr/>
        </p:nvSpPr>
        <p:spPr>
          <a:xfrm>
            <a:off x="9578296" y="3459529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8" y="0"/>
                </a:move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70"/>
                  <a:pt x="0" y="939"/>
                </a:cubicBezTo>
                <a:cubicBezTo>
                  <a:pt x="0" y="9548"/>
                  <a:pt x="0" y="9548"/>
                  <a:pt x="0" y="9548"/>
                </a:cubicBezTo>
                <a:cubicBezTo>
                  <a:pt x="0" y="9704"/>
                  <a:pt x="157" y="9861"/>
                  <a:pt x="157" y="9861"/>
                </a:cubicBezTo>
                <a:cubicBezTo>
                  <a:pt x="9548" y="9861"/>
                  <a:pt x="9548" y="9861"/>
                  <a:pt x="9548" y="9861"/>
                </a:cubicBezTo>
                <a:cubicBezTo>
                  <a:pt x="9704" y="9861"/>
                  <a:pt x="9861" y="9704"/>
                  <a:pt x="9861" y="9548"/>
                </a:cubicBezTo>
                <a:cubicBezTo>
                  <a:pt x="9861" y="157"/>
                  <a:pt x="9861" y="157"/>
                  <a:pt x="9861" y="157"/>
                </a:cubicBezTo>
                <a:cubicBezTo>
                  <a:pt x="9861" y="157"/>
                  <a:pt x="9704" y="0"/>
                  <a:pt x="9548" y="0"/>
                </a:cubicBezTo>
                <a:close/>
                <a:moveTo>
                  <a:pt x="7983" y="7983"/>
                </a:moveTo>
                <a:cubicBezTo>
                  <a:pt x="1878" y="7983"/>
                  <a:pt x="1878" y="7983"/>
                  <a:pt x="1878" y="7983"/>
                </a:cubicBezTo>
                <a:cubicBezTo>
                  <a:pt x="1878" y="1722"/>
                  <a:pt x="1878" y="1722"/>
                  <a:pt x="1878" y="1722"/>
                </a:cubicBezTo>
                <a:cubicBezTo>
                  <a:pt x="7983" y="1722"/>
                  <a:pt x="7983" y="1722"/>
                  <a:pt x="7983" y="1722"/>
                </a:cubicBezTo>
                <a:lnTo>
                  <a:pt x="7983" y="7983"/>
                </a:lnTo>
                <a:close/>
                <a:moveTo>
                  <a:pt x="4070" y="5948"/>
                </a:moveTo>
                <a:cubicBezTo>
                  <a:pt x="5635" y="5948"/>
                  <a:pt x="5635" y="5948"/>
                  <a:pt x="5635" y="5948"/>
                </a:cubicBezTo>
                <a:cubicBezTo>
                  <a:pt x="5791" y="5948"/>
                  <a:pt x="5948" y="5791"/>
                  <a:pt x="5948" y="5635"/>
                </a:cubicBezTo>
                <a:cubicBezTo>
                  <a:pt x="5948" y="4070"/>
                  <a:pt x="5948" y="4070"/>
                  <a:pt x="5948" y="4070"/>
                </a:cubicBezTo>
                <a:cubicBezTo>
                  <a:pt x="5948" y="3913"/>
                  <a:pt x="5791" y="3913"/>
                  <a:pt x="5635" y="3913"/>
                </a:cubicBezTo>
                <a:cubicBezTo>
                  <a:pt x="4070" y="3913"/>
                  <a:pt x="4070" y="3913"/>
                  <a:pt x="4070" y="3913"/>
                </a:cubicBezTo>
                <a:cubicBezTo>
                  <a:pt x="3913" y="3913"/>
                  <a:pt x="3913" y="3913"/>
                  <a:pt x="3913" y="4070"/>
                </a:cubicBezTo>
                <a:cubicBezTo>
                  <a:pt x="3913" y="5635"/>
                  <a:pt x="3913" y="5635"/>
                  <a:pt x="3913" y="5635"/>
                </a:cubicBezTo>
                <a:cubicBezTo>
                  <a:pt x="3913" y="5791"/>
                  <a:pt x="3913" y="5948"/>
                  <a:pt x="4070" y="5948"/>
                </a:cubicBezTo>
                <a:close/>
                <a:moveTo>
                  <a:pt x="9548" y="11739"/>
                </a:moveTo>
                <a:cubicBezTo>
                  <a:pt x="157" y="11739"/>
                  <a:pt x="157" y="11739"/>
                  <a:pt x="157" y="11739"/>
                </a:cubicBezTo>
                <a:cubicBezTo>
                  <a:pt x="157" y="11739"/>
                  <a:pt x="0" y="11896"/>
                  <a:pt x="0" y="12052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130"/>
                  <a:pt x="470" y="21600"/>
                  <a:pt x="939" y="21600"/>
                </a:cubicBezTo>
                <a:cubicBezTo>
                  <a:pt x="9548" y="21600"/>
                  <a:pt x="9548" y="21600"/>
                  <a:pt x="9548" y="21600"/>
                </a:cubicBezTo>
                <a:cubicBezTo>
                  <a:pt x="9704" y="21600"/>
                  <a:pt x="9861" y="21443"/>
                  <a:pt x="9861" y="21443"/>
                </a:cubicBezTo>
                <a:cubicBezTo>
                  <a:pt x="9861" y="12052"/>
                  <a:pt x="9861" y="12052"/>
                  <a:pt x="9861" y="12052"/>
                </a:cubicBezTo>
                <a:cubicBezTo>
                  <a:pt x="9861" y="11896"/>
                  <a:pt x="9704" y="11739"/>
                  <a:pt x="9548" y="11739"/>
                </a:cubicBezTo>
                <a:close/>
                <a:moveTo>
                  <a:pt x="7983" y="19878"/>
                </a:moveTo>
                <a:cubicBezTo>
                  <a:pt x="1878" y="19878"/>
                  <a:pt x="1878" y="19878"/>
                  <a:pt x="1878" y="19878"/>
                </a:cubicBezTo>
                <a:cubicBezTo>
                  <a:pt x="1878" y="13617"/>
                  <a:pt x="1878" y="13617"/>
                  <a:pt x="1878" y="13617"/>
                </a:cubicBezTo>
                <a:cubicBezTo>
                  <a:pt x="7983" y="13617"/>
                  <a:pt x="7983" y="13617"/>
                  <a:pt x="7983" y="13617"/>
                </a:cubicBezTo>
                <a:lnTo>
                  <a:pt x="7983" y="19878"/>
                </a:lnTo>
                <a:close/>
                <a:moveTo>
                  <a:pt x="4070" y="17687"/>
                </a:moveTo>
                <a:cubicBezTo>
                  <a:pt x="5635" y="17687"/>
                  <a:pt x="5635" y="17687"/>
                  <a:pt x="5635" y="17687"/>
                </a:cubicBezTo>
                <a:cubicBezTo>
                  <a:pt x="5791" y="17687"/>
                  <a:pt x="5948" y="17687"/>
                  <a:pt x="5948" y="17530"/>
                </a:cubicBezTo>
                <a:cubicBezTo>
                  <a:pt x="5948" y="15965"/>
                  <a:pt x="5948" y="15965"/>
                  <a:pt x="5948" y="15965"/>
                </a:cubicBezTo>
                <a:cubicBezTo>
                  <a:pt x="5948" y="15809"/>
                  <a:pt x="5791" y="15652"/>
                  <a:pt x="5635" y="15652"/>
                </a:cubicBezTo>
                <a:cubicBezTo>
                  <a:pt x="4070" y="15652"/>
                  <a:pt x="4070" y="15652"/>
                  <a:pt x="4070" y="15652"/>
                </a:cubicBezTo>
                <a:cubicBezTo>
                  <a:pt x="3913" y="15652"/>
                  <a:pt x="3913" y="15809"/>
                  <a:pt x="3913" y="15965"/>
                </a:cubicBezTo>
                <a:cubicBezTo>
                  <a:pt x="3913" y="17530"/>
                  <a:pt x="3913" y="17530"/>
                  <a:pt x="3913" y="17530"/>
                </a:cubicBezTo>
                <a:cubicBezTo>
                  <a:pt x="3913" y="17687"/>
                  <a:pt x="3913" y="17687"/>
                  <a:pt x="4070" y="17687"/>
                </a:cubicBezTo>
                <a:close/>
                <a:moveTo>
                  <a:pt x="20661" y="0"/>
                </a:moveTo>
                <a:cubicBezTo>
                  <a:pt x="12052" y="0"/>
                  <a:pt x="12052" y="0"/>
                  <a:pt x="12052" y="0"/>
                </a:cubicBezTo>
                <a:cubicBezTo>
                  <a:pt x="11896" y="0"/>
                  <a:pt x="11739" y="157"/>
                  <a:pt x="11739" y="157"/>
                </a:cubicBezTo>
                <a:cubicBezTo>
                  <a:pt x="11739" y="9548"/>
                  <a:pt x="11739" y="9548"/>
                  <a:pt x="11739" y="9548"/>
                </a:cubicBezTo>
                <a:cubicBezTo>
                  <a:pt x="11739" y="9704"/>
                  <a:pt x="11896" y="9861"/>
                  <a:pt x="12052" y="9861"/>
                </a:cubicBezTo>
                <a:cubicBezTo>
                  <a:pt x="21443" y="9861"/>
                  <a:pt x="21443" y="9861"/>
                  <a:pt x="21443" y="9861"/>
                </a:cubicBezTo>
                <a:cubicBezTo>
                  <a:pt x="21443" y="9861"/>
                  <a:pt x="21600" y="9704"/>
                  <a:pt x="21600" y="9548"/>
                </a:cubicBezTo>
                <a:cubicBezTo>
                  <a:pt x="21600" y="939"/>
                  <a:pt x="21600" y="939"/>
                  <a:pt x="21600" y="939"/>
                </a:cubicBezTo>
                <a:cubicBezTo>
                  <a:pt x="21600" y="470"/>
                  <a:pt x="21130" y="0"/>
                  <a:pt x="20661" y="0"/>
                </a:cubicBezTo>
                <a:close/>
                <a:moveTo>
                  <a:pt x="19878" y="7983"/>
                </a:moveTo>
                <a:cubicBezTo>
                  <a:pt x="13617" y="7983"/>
                  <a:pt x="13617" y="7983"/>
                  <a:pt x="13617" y="7983"/>
                </a:cubicBezTo>
                <a:cubicBezTo>
                  <a:pt x="13617" y="1722"/>
                  <a:pt x="13617" y="1722"/>
                  <a:pt x="13617" y="1722"/>
                </a:cubicBezTo>
                <a:cubicBezTo>
                  <a:pt x="19878" y="1722"/>
                  <a:pt x="19878" y="1722"/>
                  <a:pt x="19878" y="1722"/>
                </a:cubicBezTo>
                <a:lnTo>
                  <a:pt x="19878" y="7983"/>
                </a:lnTo>
                <a:close/>
                <a:moveTo>
                  <a:pt x="15965" y="5948"/>
                </a:moveTo>
                <a:cubicBezTo>
                  <a:pt x="17530" y="5948"/>
                  <a:pt x="17530" y="5948"/>
                  <a:pt x="17530" y="5948"/>
                </a:cubicBezTo>
                <a:cubicBezTo>
                  <a:pt x="17687" y="5948"/>
                  <a:pt x="17687" y="5791"/>
                  <a:pt x="17687" y="5635"/>
                </a:cubicBezTo>
                <a:cubicBezTo>
                  <a:pt x="17687" y="4070"/>
                  <a:pt x="17687" y="4070"/>
                  <a:pt x="17687" y="4070"/>
                </a:cubicBezTo>
                <a:cubicBezTo>
                  <a:pt x="17687" y="3913"/>
                  <a:pt x="17687" y="3913"/>
                  <a:pt x="17530" y="3913"/>
                </a:cubicBezTo>
                <a:cubicBezTo>
                  <a:pt x="15965" y="3913"/>
                  <a:pt x="15965" y="3913"/>
                  <a:pt x="15965" y="3913"/>
                </a:cubicBezTo>
                <a:cubicBezTo>
                  <a:pt x="15809" y="3913"/>
                  <a:pt x="15652" y="3913"/>
                  <a:pt x="15652" y="4070"/>
                </a:cubicBezTo>
                <a:cubicBezTo>
                  <a:pt x="15652" y="5635"/>
                  <a:pt x="15652" y="5635"/>
                  <a:pt x="15652" y="5635"/>
                </a:cubicBezTo>
                <a:cubicBezTo>
                  <a:pt x="15652" y="5791"/>
                  <a:pt x="15809" y="5948"/>
                  <a:pt x="15965" y="5948"/>
                </a:cubicBezTo>
                <a:close/>
                <a:moveTo>
                  <a:pt x="21443" y="11739"/>
                </a:moveTo>
                <a:cubicBezTo>
                  <a:pt x="20035" y="11739"/>
                  <a:pt x="20035" y="11739"/>
                  <a:pt x="20035" y="11739"/>
                </a:cubicBezTo>
                <a:cubicBezTo>
                  <a:pt x="19878" y="11739"/>
                  <a:pt x="19878" y="11896"/>
                  <a:pt x="19878" y="12052"/>
                </a:cubicBezTo>
                <a:cubicBezTo>
                  <a:pt x="19878" y="15809"/>
                  <a:pt x="19878" y="15809"/>
                  <a:pt x="19878" y="15809"/>
                </a:cubicBezTo>
                <a:cubicBezTo>
                  <a:pt x="17530" y="15809"/>
                  <a:pt x="17530" y="15809"/>
                  <a:pt x="17530" y="15809"/>
                </a:cubicBezTo>
                <a:cubicBezTo>
                  <a:pt x="17530" y="12052"/>
                  <a:pt x="17530" y="12052"/>
                  <a:pt x="17530" y="12052"/>
                </a:cubicBezTo>
                <a:cubicBezTo>
                  <a:pt x="17530" y="11896"/>
                  <a:pt x="17530" y="11739"/>
                  <a:pt x="17374" y="11739"/>
                </a:cubicBezTo>
                <a:cubicBezTo>
                  <a:pt x="12052" y="11739"/>
                  <a:pt x="12052" y="11739"/>
                  <a:pt x="12052" y="11739"/>
                </a:cubicBezTo>
                <a:cubicBezTo>
                  <a:pt x="11896" y="11739"/>
                  <a:pt x="11739" y="11896"/>
                  <a:pt x="11739" y="12052"/>
                </a:cubicBezTo>
                <a:cubicBezTo>
                  <a:pt x="11739" y="21443"/>
                  <a:pt x="11739" y="21443"/>
                  <a:pt x="11739" y="21443"/>
                </a:cubicBezTo>
                <a:cubicBezTo>
                  <a:pt x="11739" y="21443"/>
                  <a:pt x="11896" y="21600"/>
                  <a:pt x="12052" y="21600"/>
                </a:cubicBezTo>
                <a:cubicBezTo>
                  <a:pt x="13461" y="21600"/>
                  <a:pt x="13461" y="21600"/>
                  <a:pt x="13461" y="21600"/>
                </a:cubicBezTo>
                <a:cubicBezTo>
                  <a:pt x="13461" y="21600"/>
                  <a:pt x="13617" y="21443"/>
                  <a:pt x="13617" y="21443"/>
                </a:cubicBezTo>
                <a:cubicBezTo>
                  <a:pt x="13617" y="14557"/>
                  <a:pt x="13617" y="14557"/>
                  <a:pt x="13617" y="14557"/>
                </a:cubicBezTo>
                <a:cubicBezTo>
                  <a:pt x="15809" y="14557"/>
                  <a:pt x="15809" y="14557"/>
                  <a:pt x="15809" y="14557"/>
                </a:cubicBezTo>
                <a:cubicBezTo>
                  <a:pt x="15809" y="17374"/>
                  <a:pt x="15809" y="17374"/>
                  <a:pt x="15809" y="17374"/>
                </a:cubicBezTo>
                <a:cubicBezTo>
                  <a:pt x="15809" y="17530"/>
                  <a:pt x="15965" y="17530"/>
                  <a:pt x="15965" y="17530"/>
                </a:cubicBezTo>
                <a:cubicBezTo>
                  <a:pt x="21443" y="17530"/>
                  <a:pt x="21443" y="17530"/>
                  <a:pt x="21443" y="17530"/>
                </a:cubicBezTo>
                <a:cubicBezTo>
                  <a:pt x="21443" y="17530"/>
                  <a:pt x="21600" y="17530"/>
                  <a:pt x="21600" y="17374"/>
                </a:cubicBezTo>
                <a:cubicBezTo>
                  <a:pt x="21600" y="12052"/>
                  <a:pt x="21600" y="12052"/>
                  <a:pt x="21600" y="12052"/>
                </a:cubicBezTo>
                <a:cubicBezTo>
                  <a:pt x="21600" y="11896"/>
                  <a:pt x="21443" y="11739"/>
                  <a:pt x="21443" y="11739"/>
                </a:cubicBezTo>
                <a:close/>
                <a:moveTo>
                  <a:pt x="17374" y="19878"/>
                </a:moveTo>
                <a:cubicBezTo>
                  <a:pt x="15965" y="19878"/>
                  <a:pt x="15965" y="19878"/>
                  <a:pt x="15965" y="19878"/>
                </a:cubicBezTo>
                <a:cubicBezTo>
                  <a:pt x="15965" y="19878"/>
                  <a:pt x="15809" y="19878"/>
                  <a:pt x="15809" y="20035"/>
                </a:cubicBezTo>
                <a:cubicBezTo>
                  <a:pt x="15809" y="21443"/>
                  <a:pt x="15809" y="21443"/>
                  <a:pt x="15809" y="21443"/>
                </a:cubicBezTo>
                <a:cubicBezTo>
                  <a:pt x="15809" y="21443"/>
                  <a:pt x="15965" y="21600"/>
                  <a:pt x="15965" y="21600"/>
                </a:cubicBezTo>
                <a:cubicBezTo>
                  <a:pt x="17374" y="21600"/>
                  <a:pt x="17374" y="21600"/>
                  <a:pt x="17374" y="21600"/>
                </a:cubicBezTo>
                <a:cubicBezTo>
                  <a:pt x="17530" y="21600"/>
                  <a:pt x="17530" y="21443"/>
                  <a:pt x="17530" y="21443"/>
                </a:cubicBezTo>
                <a:cubicBezTo>
                  <a:pt x="17530" y="20035"/>
                  <a:pt x="17530" y="20035"/>
                  <a:pt x="17530" y="20035"/>
                </a:cubicBezTo>
                <a:cubicBezTo>
                  <a:pt x="17530" y="19878"/>
                  <a:pt x="17530" y="19878"/>
                  <a:pt x="17374" y="19878"/>
                </a:cubicBezTo>
                <a:close/>
                <a:moveTo>
                  <a:pt x="21443" y="19878"/>
                </a:moveTo>
                <a:cubicBezTo>
                  <a:pt x="20035" y="19878"/>
                  <a:pt x="20035" y="19878"/>
                  <a:pt x="20035" y="19878"/>
                </a:cubicBezTo>
                <a:cubicBezTo>
                  <a:pt x="19878" y="19878"/>
                  <a:pt x="19878" y="19878"/>
                  <a:pt x="19878" y="20035"/>
                </a:cubicBezTo>
                <a:cubicBezTo>
                  <a:pt x="19878" y="21443"/>
                  <a:pt x="19878" y="21443"/>
                  <a:pt x="19878" y="21443"/>
                </a:cubicBezTo>
                <a:cubicBezTo>
                  <a:pt x="19878" y="21443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20035"/>
                  <a:pt x="21600" y="20035"/>
                  <a:pt x="21600" y="20035"/>
                </a:cubicBezTo>
                <a:cubicBezTo>
                  <a:pt x="21600" y="19878"/>
                  <a:pt x="21443" y="19878"/>
                  <a:pt x="21443" y="1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2" name="Google Shape;2752;p69"/>
          <p:cNvSpPr/>
          <p:nvPr/>
        </p:nvSpPr>
        <p:spPr>
          <a:xfrm>
            <a:off x="13505389" y="3455020"/>
            <a:ext cx="303070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0" y="7200"/>
                </a:moveTo>
                <a:cubicBezTo>
                  <a:pt x="2250" y="7200"/>
                  <a:pt x="2250" y="7200"/>
                  <a:pt x="2250" y="7200"/>
                </a:cubicBezTo>
                <a:cubicBezTo>
                  <a:pt x="2250" y="7200"/>
                  <a:pt x="2400" y="7043"/>
                  <a:pt x="2400" y="7043"/>
                </a:cubicBezTo>
                <a:cubicBezTo>
                  <a:pt x="2400" y="2035"/>
                  <a:pt x="2400" y="2035"/>
                  <a:pt x="2400" y="2035"/>
                </a:cubicBezTo>
                <a:cubicBezTo>
                  <a:pt x="7200" y="2035"/>
                  <a:pt x="7200" y="2035"/>
                  <a:pt x="7200" y="2035"/>
                </a:cubicBezTo>
                <a:cubicBezTo>
                  <a:pt x="7200" y="2035"/>
                  <a:pt x="7350" y="1878"/>
                  <a:pt x="7350" y="1722"/>
                </a:cubicBezTo>
                <a:cubicBezTo>
                  <a:pt x="7350" y="157"/>
                  <a:pt x="7350" y="157"/>
                  <a:pt x="7350" y="157"/>
                </a:cubicBezTo>
                <a:cubicBezTo>
                  <a:pt x="7350" y="157"/>
                  <a:pt x="7200" y="0"/>
                  <a:pt x="7200" y="0"/>
                </a:cubicBezTo>
                <a:cubicBezTo>
                  <a:pt x="2250" y="0"/>
                  <a:pt x="2250" y="0"/>
                  <a:pt x="2250" y="0"/>
                </a:cubicBezTo>
                <a:cubicBezTo>
                  <a:pt x="1200" y="0"/>
                  <a:pt x="450" y="783"/>
                  <a:pt x="450" y="1878"/>
                </a:cubicBezTo>
                <a:cubicBezTo>
                  <a:pt x="450" y="7043"/>
                  <a:pt x="450" y="7043"/>
                  <a:pt x="450" y="7043"/>
                </a:cubicBezTo>
                <a:cubicBezTo>
                  <a:pt x="450" y="7043"/>
                  <a:pt x="600" y="7200"/>
                  <a:pt x="600" y="7200"/>
                </a:cubicBezTo>
                <a:close/>
                <a:moveTo>
                  <a:pt x="14400" y="2035"/>
                </a:moveTo>
                <a:cubicBezTo>
                  <a:pt x="19200" y="2035"/>
                  <a:pt x="19200" y="2035"/>
                  <a:pt x="19200" y="2035"/>
                </a:cubicBezTo>
                <a:cubicBezTo>
                  <a:pt x="19200" y="7043"/>
                  <a:pt x="19200" y="7043"/>
                  <a:pt x="19200" y="7043"/>
                </a:cubicBezTo>
                <a:cubicBezTo>
                  <a:pt x="19200" y="7043"/>
                  <a:pt x="19350" y="7200"/>
                  <a:pt x="19500" y="7200"/>
                </a:cubicBezTo>
                <a:cubicBezTo>
                  <a:pt x="21000" y="7200"/>
                  <a:pt x="21000" y="7200"/>
                  <a:pt x="21000" y="7200"/>
                </a:cubicBezTo>
                <a:cubicBezTo>
                  <a:pt x="21000" y="7200"/>
                  <a:pt x="21150" y="7043"/>
                  <a:pt x="21150" y="7043"/>
                </a:cubicBezTo>
                <a:cubicBezTo>
                  <a:pt x="21150" y="1878"/>
                  <a:pt x="21150" y="1878"/>
                  <a:pt x="21150" y="1878"/>
                </a:cubicBezTo>
                <a:cubicBezTo>
                  <a:pt x="21150" y="783"/>
                  <a:pt x="20400" y="0"/>
                  <a:pt x="1935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14400" y="0"/>
                  <a:pt x="14250" y="157"/>
                  <a:pt x="14250" y="157"/>
                </a:cubicBezTo>
                <a:cubicBezTo>
                  <a:pt x="14250" y="1722"/>
                  <a:pt x="14250" y="1722"/>
                  <a:pt x="14250" y="1722"/>
                </a:cubicBezTo>
                <a:cubicBezTo>
                  <a:pt x="14250" y="1878"/>
                  <a:pt x="14400" y="2035"/>
                  <a:pt x="14400" y="2035"/>
                </a:cubicBezTo>
                <a:close/>
                <a:moveTo>
                  <a:pt x="7200" y="19565"/>
                </a:moveTo>
                <a:cubicBezTo>
                  <a:pt x="2400" y="19565"/>
                  <a:pt x="2400" y="19565"/>
                  <a:pt x="2400" y="19565"/>
                </a:cubicBezTo>
                <a:cubicBezTo>
                  <a:pt x="2400" y="14557"/>
                  <a:pt x="2400" y="14557"/>
                  <a:pt x="2400" y="14557"/>
                </a:cubicBezTo>
                <a:cubicBezTo>
                  <a:pt x="2400" y="14557"/>
                  <a:pt x="2250" y="14400"/>
                  <a:pt x="2250" y="14400"/>
                </a:cubicBezTo>
                <a:cubicBezTo>
                  <a:pt x="600" y="14400"/>
                  <a:pt x="600" y="14400"/>
                  <a:pt x="600" y="14400"/>
                </a:cubicBezTo>
                <a:cubicBezTo>
                  <a:pt x="600" y="14400"/>
                  <a:pt x="450" y="14557"/>
                  <a:pt x="450" y="14557"/>
                </a:cubicBezTo>
                <a:cubicBezTo>
                  <a:pt x="450" y="19722"/>
                  <a:pt x="450" y="19722"/>
                  <a:pt x="450" y="19722"/>
                </a:cubicBezTo>
                <a:cubicBezTo>
                  <a:pt x="450" y="20817"/>
                  <a:pt x="1200" y="21600"/>
                  <a:pt x="2250" y="21600"/>
                </a:cubicBezTo>
                <a:cubicBezTo>
                  <a:pt x="7200" y="21600"/>
                  <a:pt x="7200" y="21600"/>
                  <a:pt x="7200" y="21600"/>
                </a:cubicBezTo>
                <a:cubicBezTo>
                  <a:pt x="7200" y="21600"/>
                  <a:pt x="7350" y="21443"/>
                  <a:pt x="7350" y="21443"/>
                </a:cubicBezTo>
                <a:cubicBezTo>
                  <a:pt x="7350" y="19878"/>
                  <a:pt x="7350" y="19878"/>
                  <a:pt x="7350" y="19878"/>
                </a:cubicBezTo>
                <a:cubicBezTo>
                  <a:pt x="7350" y="19722"/>
                  <a:pt x="7200" y="19565"/>
                  <a:pt x="7200" y="19565"/>
                </a:cubicBezTo>
                <a:close/>
                <a:moveTo>
                  <a:pt x="21000" y="14400"/>
                </a:moveTo>
                <a:cubicBezTo>
                  <a:pt x="19500" y="14400"/>
                  <a:pt x="19500" y="14400"/>
                  <a:pt x="19500" y="14400"/>
                </a:cubicBezTo>
                <a:cubicBezTo>
                  <a:pt x="19350" y="14400"/>
                  <a:pt x="19200" y="14557"/>
                  <a:pt x="19200" y="14557"/>
                </a:cubicBezTo>
                <a:cubicBezTo>
                  <a:pt x="19200" y="19565"/>
                  <a:pt x="19200" y="19565"/>
                  <a:pt x="19200" y="19565"/>
                </a:cubicBezTo>
                <a:cubicBezTo>
                  <a:pt x="14400" y="19565"/>
                  <a:pt x="14400" y="19565"/>
                  <a:pt x="14400" y="19565"/>
                </a:cubicBezTo>
                <a:cubicBezTo>
                  <a:pt x="14400" y="19565"/>
                  <a:pt x="14250" y="19722"/>
                  <a:pt x="14250" y="19878"/>
                </a:cubicBezTo>
                <a:cubicBezTo>
                  <a:pt x="14250" y="21443"/>
                  <a:pt x="14250" y="21443"/>
                  <a:pt x="14250" y="21443"/>
                </a:cubicBezTo>
                <a:cubicBezTo>
                  <a:pt x="14250" y="21443"/>
                  <a:pt x="14400" y="21600"/>
                  <a:pt x="14400" y="21600"/>
                </a:cubicBezTo>
                <a:cubicBezTo>
                  <a:pt x="19350" y="21600"/>
                  <a:pt x="19350" y="21600"/>
                  <a:pt x="19350" y="21600"/>
                </a:cubicBezTo>
                <a:cubicBezTo>
                  <a:pt x="20400" y="21600"/>
                  <a:pt x="21150" y="20817"/>
                  <a:pt x="21150" y="19722"/>
                </a:cubicBezTo>
                <a:cubicBezTo>
                  <a:pt x="21150" y="14557"/>
                  <a:pt x="21150" y="14557"/>
                  <a:pt x="21150" y="14557"/>
                </a:cubicBezTo>
                <a:cubicBezTo>
                  <a:pt x="21150" y="14557"/>
                  <a:pt x="21000" y="14400"/>
                  <a:pt x="21000" y="14400"/>
                </a:cubicBezTo>
                <a:close/>
                <a:moveTo>
                  <a:pt x="21300" y="9861"/>
                </a:moveTo>
                <a:cubicBezTo>
                  <a:pt x="300" y="9861"/>
                  <a:pt x="300" y="9861"/>
                  <a:pt x="300" y="9861"/>
                </a:cubicBezTo>
                <a:cubicBezTo>
                  <a:pt x="150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0" y="11739"/>
                  <a:pt x="300" y="11739"/>
                </a:cubicBezTo>
                <a:cubicBezTo>
                  <a:pt x="21300" y="11739"/>
                  <a:pt x="21300" y="11739"/>
                  <a:pt x="21300" y="11739"/>
                </a:cubicBezTo>
                <a:cubicBezTo>
                  <a:pt x="21450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50" y="9861"/>
                  <a:pt x="21300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3" name="Google Shape;2753;p69"/>
          <p:cNvSpPr/>
          <p:nvPr/>
        </p:nvSpPr>
        <p:spPr>
          <a:xfrm>
            <a:off x="15468931" y="3459529"/>
            <a:ext cx="288151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fill="norm" stroke="1" extrusionOk="0">
                <a:moveTo>
                  <a:pt x="20718" y="0"/>
                </a:moveTo>
                <a:cubicBezTo>
                  <a:pt x="735" y="0"/>
                  <a:pt x="735" y="0"/>
                  <a:pt x="735" y="0"/>
                </a:cubicBezTo>
                <a:cubicBezTo>
                  <a:pt x="294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4" y="21600"/>
                  <a:pt x="735" y="21600"/>
                </a:cubicBezTo>
                <a:cubicBezTo>
                  <a:pt x="10580" y="21600"/>
                  <a:pt x="10580" y="21600"/>
                  <a:pt x="10580" y="21600"/>
                </a:cubicBezTo>
                <a:cubicBezTo>
                  <a:pt x="10580" y="21600"/>
                  <a:pt x="10727" y="21450"/>
                  <a:pt x="10727" y="21300"/>
                </a:cubicBezTo>
                <a:cubicBezTo>
                  <a:pt x="10727" y="19800"/>
                  <a:pt x="10727" y="19800"/>
                  <a:pt x="10727" y="19800"/>
                </a:cubicBezTo>
                <a:cubicBezTo>
                  <a:pt x="10727" y="19800"/>
                  <a:pt x="10580" y="19650"/>
                  <a:pt x="10580" y="19650"/>
                </a:cubicBezTo>
                <a:cubicBezTo>
                  <a:pt x="1910" y="19650"/>
                  <a:pt x="1910" y="19650"/>
                  <a:pt x="1910" y="19650"/>
                </a:cubicBezTo>
                <a:cubicBezTo>
                  <a:pt x="1910" y="1950"/>
                  <a:pt x="1910" y="1950"/>
                  <a:pt x="1910" y="1950"/>
                </a:cubicBezTo>
                <a:cubicBezTo>
                  <a:pt x="19543" y="1950"/>
                  <a:pt x="19543" y="1950"/>
                  <a:pt x="19543" y="1950"/>
                </a:cubicBezTo>
                <a:cubicBezTo>
                  <a:pt x="19543" y="10650"/>
                  <a:pt x="19543" y="10650"/>
                  <a:pt x="19543" y="10650"/>
                </a:cubicBezTo>
                <a:cubicBezTo>
                  <a:pt x="19543" y="10650"/>
                  <a:pt x="19690" y="10800"/>
                  <a:pt x="19837" y="10800"/>
                </a:cubicBezTo>
                <a:cubicBezTo>
                  <a:pt x="21306" y="10800"/>
                  <a:pt x="21306" y="10800"/>
                  <a:pt x="21306" y="10800"/>
                </a:cubicBezTo>
                <a:cubicBezTo>
                  <a:pt x="21453" y="10800"/>
                  <a:pt x="21453" y="10650"/>
                  <a:pt x="21453" y="10650"/>
                </a:cubicBezTo>
                <a:cubicBezTo>
                  <a:pt x="21453" y="900"/>
                  <a:pt x="21453" y="900"/>
                  <a:pt x="21453" y="900"/>
                </a:cubicBezTo>
                <a:cubicBezTo>
                  <a:pt x="21453" y="450"/>
                  <a:pt x="21159" y="0"/>
                  <a:pt x="20718" y="0"/>
                </a:cubicBezTo>
                <a:close/>
                <a:moveTo>
                  <a:pt x="14547" y="13200"/>
                </a:moveTo>
                <a:cubicBezTo>
                  <a:pt x="16016" y="11700"/>
                  <a:pt x="16016" y="11700"/>
                  <a:pt x="16016" y="11700"/>
                </a:cubicBezTo>
                <a:cubicBezTo>
                  <a:pt x="16016" y="11700"/>
                  <a:pt x="16016" y="11700"/>
                  <a:pt x="16016" y="11700"/>
                </a:cubicBezTo>
                <a:cubicBezTo>
                  <a:pt x="16016" y="11550"/>
                  <a:pt x="16016" y="11550"/>
                  <a:pt x="16016" y="11550"/>
                </a:cubicBezTo>
                <a:cubicBezTo>
                  <a:pt x="16016" y="11550"/>
                  <a:pt x="16016" y="11400"/>
                  <a:pt x="15869" y="11400"/>
                </a:cubicBezTo>
                <a:cubicBezTo>
                  <a:pt x="15869" y="11400"/>
                  <a:pt x="15869" y="11400"/>
                  <a:pt x="15869" y="11400"/>
                </a:cubicBezTo>
                <a:cubicBezTo>
                  <a:pt x="11020" y="10800"/>
                  <a:pt x="11020" y="10800"/>
                  <a:pt x="11020" y="10800"/>
                </a:cubicBezTo>
                <a:cubicBezTo>
                  <a:pt x="10873" y="10800"/>
                  <a:pt x="10727" y="10950"/>
                  <a:pt x="10727" y="11100"/>
                </a:cubicBezTo>
                <a:cubicBezTo>
                  <a:pt x="11314" y="15900"/>
                  <a:pt x="11314" y="15900"/>
                  <a:pt x="11314" y="15900"/>
                </a:cubicBezTo>
                <a:cubicBezTo>
                  <a:pt x="11314" y="16050"/>
                  <a:pt x="11608" y="16200"/>
                  <a:pt x="11608" y="16050"/>
                </a:cubicBezTo>
                <a:cubicBezTo>
                  <a:pt x="13078" y="14550"/>
                  <a:pt x="13078" y="14550"/>
                  <a:pt x="13078" y="14550"/>
                </a:cubicBezTo>
                <a:cubicBezTo>
                  <a:pt x="19984" y="21450"/>
                  <a:pt x="19984" y="21450"/>
                  <a:pt x="19984" y="21450"/>
                </a:cubicBezTo>
                <a:cubicBezTo>
                  <a:pt x="20131" y="21600"/>
                  <a:pt x="20278" y="21600"/>
                  <a:pt x="20278" y="21450"/>
                </a:cubicBezTo>
                <a:cubicBezTo>
                  <a:pt x="21453" y="20400"/>
                  <a:pt x="21453" y="20400"/>
                  <a:pt x="21453" y="20400"/>
                </a:cubicBezTo>
                <a:cubicBezTo>
                  <a:pt x="21600" y="20250"/>
                  <a:pt x="21600" y="20100"/>
                  <a:pt x="21453" y="20100"/>
                </a:cubicBezTo>
                <a:lnTo>
                  <a:pt x="14547" y="132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4" name="Google Shape;2754;p69"/>
          <p:cNvSpPr/>
          <p:nvPr/>
        </p:nvSpPr>
        <p:spPr>
          <a:xfrm>
            <a:off x="8577415" y="4425394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1" y="10660"/>
                </a:moveTo>
                <a:cubicBezTo>
                  <a:pt x="2051" y="9538"/>
                  <a:pt x="2187" y="8416"/>
                  <a:pt x="2734" y="7294"/>
                </a:cubicBezTo>
                <a:cubicBezTo>
                  <a:pt x="3144" y="6312"/>
                  <a:pt x="3691" y="5330"/>
                  <a:pt x="4511" y="4488"/>
                </a:cubicBezTo>
                <a:cubicBezTo>
                  <a:pt x="5332" y="3787"/>
                  <a:pt x="6289" y="3086"/>
                  <a:pt x="7382" y="2665"/>
                </a:cubicBezTo>
                <a:cubicBezTo>
                  <a:pt x="8476" y="2244"/>
                  <a:pt x="9570" y="1964"/>
                  <a:pt x="10800" y="1964"/>
                </a:cubicBezTo>
                <a:cubicBezTo>
                  <a:pt x="12030" y="1964"/>
                  <a:pt x="13124" y="2244"/>
                  <a:pt x="14218" y="2665"/>
                </a:cubicBezTo>
                <a:cubicBezTo>
                  <a:pt x="15311" y="3086"/>
                  <a:pt x="16268" y="3787"/>
                  <a:pt x="17089" y="4488"/>
                </a:cubicBezTo>
                <a:cubicBezTo>
                  <a:pt x="17225" y="4769"/>
                  <a:pt x="17499" y="5049"/>
                  <a:pt x="17772" y="5330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732"/>
                  <a:pt x="16132" y="6732"/>
                  <a:pt x="16132" y="6732"/>
                </a:cubicBezTo>
                <a:cubicBezTo>
                  <a:pt x="16132" y="6732"/>
                  <a:pt x="16132" y="6873"/>
                  <a:pt x="16132" y="6873"/>
                </a:cubicBezTo>
                <a:cubicBezTo>
                  <a:pt x="16268" y="6873"/>
                  <a:pt x="16268" y="6873"/>
                  <a:pt x="16268" y="6873"/>
                </a:cubicBezTo>
                <a:cubicBezTo>
                  <a:pt x="20780" y="7995"/>
                  <a:pt x="20780" y="7995"/>
                  <a:pt x="20780" y="7995"/>
                </a:cubicBezTo>
                <a:cubicBezTo>
                  <a:pt x="20916" y="7995"/>
                  <a:pt x="21053" y="7995"/>
                  <a:pt x="21053" y="7855"/>
                </a:cubicBezTo>
                <a:cubicBezTo>
                  <a:pt x="21053" y="3226"/>
                  <a:pt x="21053" y="3226"/>
                  <a:pt x="21053" y="3226"/>
                </a:cubicBezTo>
                <a:cubicBezTo>
                  <a:pt x="21053" y="2945"/>
                  <a:pt x="20916" y="2945"/>
                  <a:pt x="20780" y="2945"/>
                </a:cubicBezTo>
                <a:cubicBezTo>
                  <a:pt x="19276" y="4208"/>
                  <a:pt x="19276" y="4208"/>
                  <a:pt x="19276" y="4208"/>
                </a:cubicBezTo>
                <a:cubicBezTo>
                  <a:pt x="17362" y="1543"/>
                  <a:pt x="14218" y="0"/>
                  <a:pt x="10800" y="0"/>
                </a:cubicBezTo>
                <a:cubicBezTo>
                  <a:pt x="4922" y="0"/>
                  <a:pt x="137" y="4769"/>
                  <a:pt x="0" y="10519"/>
                </a:cubicBezTo>
                <a:cubicBezTo>
                  <a:pt x="0" y="10660"/>
                  <a:pt x="0" y="10660"/>
                  <a:pt x="0" y="10660"/>
                </a:cubicBezTo>
                <a:cubicBezTo>
                  <a:pt x="0" y="10660"/>
                  <a:pt x="137" y="10660"/>
                  <a:pt x="137" y="10800"/>
                </a:cubicBezTo>
                <a:cubicBezTo>
                  <a:pt x="137" y="10800"/>
                  <a:pt x="137" y="10800"/>
                  <a:pt x="137" y="10800"/>
                </a:cubicBezTo>
                <a:cubicBezTo>
                  <a:pt x="137" y="10800"/>
                  <a:pt x="273" y="10800"/>
                  <a:pt x="273" y="10800"/>
                </a:cubicBezTo>
                <a:cubicBezTo>
                  <a:pt x="1777" y="10800"/>
                  <a:pt x="1777" y="10800"/>
                  <a:pt x="1777" y="10800"/>
                </a:cubicBezTo>
                <a:cubicBezTo>
                  <a:pt x="1914" y="10800"/>
                  <a:pt x="1914" y="10660"/>
                  <a:pt x="2051" y="10660"/>
                </a:cubicBezTo>
                <a:close/>
                <a:moveTo>
                  <a:pt x="21327" y="10800"/>
                </a:moveTo>
                <a:cubicBezTo>
                  <a:pt x="19823" y="10800"/>
                  <a:pt x="19823" y="10800"/>
                  <a:pt x="19823" y="10800"/>
                </a:cubicBezTo>
                <a:cubicBezTo>
                  <a:pt x="19686" y="10800"/>
                  <a:pt x="19686" y="10940"/>
                  <a:pt x="19686" y="10940"/>
                </a:cubicBezTo>
                <a:cubicBezTo>
                  <a:pt x="19549" y="12062"/>
                  <a:pt x="19413" y="13184"/>
                  <a:pt x="18866" y="14306"/>
                </a:cubicBezTo>
                <a:cubicBezTo>
                  <a:pt x="18456" y="15288"/>
                  <a:pt x="17909" y="16270"/>
                  <a:pt x="17089" y="17112"/>
                </a:cubicBezTo>
                <a:cubicBezTo>
                  <a:pt x="16268" y="17953"/>
                  <a:pt x="15311" y="18514"/>
                  <a:pt x="14218" y="18935"/>
                </a:cubicBezTo>
                <a:cubicBezTo>
                  <a:pt x="13124" y="19496"/>
                  <a:pt x="11894" y="19636"/>
                  <a:pt x="10800" y="19636"/>
                </a:cubicBezTo>
                <a:cubicBezTo>
                  <a:pt x="9706" y="19636"/>
                  <a:pt x="8476" y="19496"/>
                  <a:pt x="7382" y="18935"/>
                </a:cubicBezTo>
                <a:cubicBezTo>
                  <a:pt x="6425" y="18514"/>
                  <a:pt x="5332" y="17953"/>
                  <a:pt x="4511" y="17112"/>
                </a:cubicBezTo>
                <a:cubicBezTo>
                  <a:pt x="4375" y="16831"/>
                  <a:pt x="4101" y="16551"/>
                  <a:pt x="3828" y="16270"/>
                </a:cubicBezTo>
                <a:cubicBezTo>
                  <a:pt x="5332" y="15008"/>
                  <a:pt x="5332" y="15008"/>
                  <a:pt x="5332" y="15008"/>
                </a:cubicBezTo>
                <a:cubicBezTo>
                  <a:pt x="5468" y="15008"/>
                  <a:pt x="5468" y="15008"/>
                  <a:pt x="5468" y="15008"/>
                </a:cubicBezTo>
                <a:cubicBezTo>
                  <a:pt x="5468" y="14868"/>
                  <a:pt x="5468" y="14868"/>
                  <a:pt x="5468" y="14868"/>
                </a:cubicBezTo>
                <a:cubicBezTo>
                  <a:pt x="5468" y="14868"/>
                  <a:pt x="5468" y="14727"/>
                  <a:pt x="5468" y="14727"/>
                </a:cubicBezTo>
                <a:cubicBezTo>
                  <a:pt x="5332" y="14727"/>
                  <a:pt x="5332" y="14727"/>
                  <a:pt x="5332" y="14727"/>
                </a:cubicBezTo>
                <a:cubicBezTo>
                  <a:pt x="820" y="13605"/>
                  <a:pt x="820" y="13605"/>
                  <a:pt x="820" y="13605"/>
                </a:cubicBezTo>
                <a:cubicBezTo>
                  <a:pt x="684" y="13605"/>
                  <a:pt x="547" y="13605"/>
                  <a:pt x="547" y="13745"/>
                </a:cubicBezTo>
                <a:cubicBezTo>
                  <a:pt x="547" y="18374"/>
                  <a:pt x="547" y="18374"/>
                  <a:pt x="547" y="18374"/>
                </a:cubicBezTo>
                <a:cubicBezTo>
                  <a:pt x="547" y="18655"/>
                  <a:pt x="684" y="18655"/>
                  <a:pt x="820" y="18655"/>
                </a:cubicBezTo>
                <a:cubicBezTo>
                  <a:pt x="2324" y="17392"/>
                  <a:pt x="2324" y="17392"/>
                  <a:pt x="2324" y="17392"/>
                </a:cubicBezTo>
                <a:cubicBezTo>
                  <a:pt x="4238" y="20057"/>
                  <a:pt x="7382" y="21600"/>
                  <a:pt x="10800" y="21600"/>
                </a:cubicBezTo>
                <a:cubicBezTo>
                  <a:pt x="16678" y="21600"/>
                  <a:pt x="21463" y="16831"/>
                  <a:pt x="21600" y="11081"/>
                </a:cubicBezTo>
                <a:cubicBezTo>
                  <a:pt x="21600" y="10940"/>
                  <a:pt x="21600" y="10940"/>
                  <a:pt x="21600" y="10940"/>
                </a:cubicBezTo>
                <a:cubicBezTo>
                  <a:pt x="21600" y="10940"/>
                  <a:pt x="21463" y="10940"/>
                  <a:pt x="21463" y="10800"/>
                </a:cubicBezTo>
                <a:cubicBezTo>
                  <a:pt x="21463" y="10800"/>
                  <a:pt x="21463" y="10800"/>
                  <a:pt x="21463" y="10800"/>
                </a:cubicBezTo>
                <a:cubicBezTo>
                  <a:pt x="21463" y="10800"/>
                  <a:pt x="21327" y="10800"/>
                  <a:pt x="21327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5" name="Google Shape;2755;p69"/>
          <p:cNvSpPr/>
          <p:nvPr/>
        </p:nvSpPr>
        <p:spPr>
          <a:xfrm>
            <a:off x="15544358" y="4425889"/>
            <a:ext cx="272340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52" y="14256"/>
                </a:moveTo>
                <a:cubicBezTo>
                  <a:pt x="16278" y="13968"/>
                  <a:pt x="17061" y="13680"/>
                  <a:pt x="17843" y="13680"/>
                </a:cubicBezTo>
                <a:cubicBezTo>
                  <a:pt x="17843" y="13680"/>
                  <a:pt x="17843" y="13680"/>
                  <a:pt x="17843" y="13680"/>
                </a:cubicBezTo>
                <a:cubicBezTo>
                  <a:pt x="18000" y="13680"/>
                  <a:pt x="18000" y="13680"/>
                  <a:pt x="18000" y="13536"/>
                </a:cubicBezTo>
                <a:cubicBezTo>
                  <a:pt x="17061" y="12816"/>
                  <a:pt x="16122" y="12240"/>
                  <a:pt x="15026" y="11808"/>
                </a:cubicBezTo>
                <a:cubicBezTo>
                  <a:pt x="15026" y="11808"/>
                  <a:pt x="15026" y="11808"/>
                  <a:pt x="15026" y="11808"/>
                </a:cubicBezTo>
                <a:cubicBezTo>
                  <a:pt x="16748" y="10656"/>
                  <a:pt x="17843" y="8640"/>
                  <a:pt x="17843" y="6480"/>
                </a:cubicBezTo>
                <a:cubicBezTo>
                  <a:pt x="17843" y="2880"/>
                  <a:pt x="14713" y="0"/>
                  <a:pt x="10800" y="0"/>
                </a:cubicBezTo>
                <a:cubicBezTo>
                  <a:pt x="6887" y="0"/>
                  <a:pt x="3757" y="2880"/>
                  <a:pt x="3757" y="6480"/>
                </a:cubicBezTo>
                <a:cubicBezTo>
                  <a:pt x="3757" y="8640"/>
                  <a:pt x="4852" y="10656"/>
                  <a:pt x="6574" y="11808"/>
                </a:cubicBezTo>
                <a:cubicBezTo>
                  <a:pt x="6574" y="11808"/>
                  <a:pt x="6574" y="11808"/>
                  <a:pt x="6574" y="11808"/>
                </a:cubicBezTo>
                <a:cubicBezTo>
                  <a:pt x="5322" y="12384"/>
                  <a:pt x="4226" y="13104"/>
                  <a:pt x="3130" y="13968"/>
                </a:cubicBezTo>
                <a:cubicBezTo>
                  <a:pt x="2191" y="14832"/>
                  <a:pt x="1409" y="15984"/>
                  <a:pt x="939" y="17136"/>
                </a:cubicBezTo>
                <a:cubicBezTo>
                  <a:pt x="313" y="18288"/>
                  <a:pt x="0" y="19440"/>
                  <a:pt x="0" y="20736"/>
                </a:cubicBezTo>
                <a:cubicBezTo>
                  <a:pt x="0" y="20736"/>
                  <a:pt x="0" y="20880"/>
                  <a:pt x="0" y="20880"/>
                </a:cubicBezTo>
                <a:cubicBezTo>
                  <a:pt x="0" y="20880"/>
                  <a:pt x="0" y="20880"/>
                  <a:pt x="157" y="20880"/>
                </a:cubicBezTo>
                <a:cubicBezTo>
                  <a:pt x="157" y="20880"/>
                  <a:pt x="157" y="20880"/>
                  <a:pt x="157" y="21024"/>
                </a:cubicBezTo>
                <a:cubicBezTo>
                  <a:pt x="157" y="21024"/>
                  <a:pt x="157" y="21024"/>
                  <a:pt x="313" y="21024"/>
                </a:cubicBezTo>
                <a:cubicBezTo>
                  <a:pt x="2035" y="21024"/>
                  <a:pt x="2035" y="21024"/>
                  <a:pt x="2035" y="21024"/>
                </a:cubicBezTo>
                <a:cubicBezTo>
                  <a:pt x="2035" y="21024"/>
                  <a:pt x="2191" y="20880"/>
                  <a:pt x="2191" y="20736"/>
                </a:cubicBezTo>
                <a:cubicBezTo>
                  <a:pt x="2191" y="18720"/>
                  <a:pt x="3130" y="16848"/>
                  <a:pt x="4696" y="15408"/>
                </a:cubicBezTo>
                <a:cubicBezTo>
                  <a:pt x="6417" y="13824"/>
                  <a:pt x="8452" y="13104"/>
                  <a:pt x="10800" y="13104"/>
                </a:cubicBezTo>
                <a:cubicBezTo>
                  <a:pt x="12365" y="13104"/>
                  <a:pt x="13930" y="13392"/>
                  <a:pt x="15339" y="14256"/>
                </a:cubicBezTo>
                <a:cubicBezTo>
                  <a:pt x="15339" y="14256"/>
                  <a:pt x="15496" y="14256"/>
                  <a:pt x="15496" y="14256"/>
                </a:cubicBezTo>
                <a:cubicBezTo>
                  <a:pt x="15496" y="14256"/>
                  <a:pt x="15496" y="14256"/>
                  <a:pt x="15652" y="14256"/>
                </a:cubicBezTo>
                <a:close/>
                <a:moveTo>
                  <a:pt x="10800" y="11088"/>
                </a:moveTo>
                <a:cubicBezTo>
                  <a:pt x="9548" y="11088"/>
                  <a:pt x="8296" y="10512"/>
                  <a:pt x="7357" y="9648"/>
                </a:cubicBezTo>
                <a:cubicBezTo>
                  <a:pt x="6887" y="9216"/>
                  <a:pt x="6417" y="8784"/>
                  <a:pt x="6261" y="8208"/>
                </a:cubicBezTo>
                <a:cubicBezTo>
                  <a:pt x="5948" y="7632"/>
                  <a:pt x="5948" y="7056"/>
                  <a:pt x="5948" y="6480"/>
                </a:cubicBezTo>
                <a:cubicBezTo>
                  <a:pt x="5948" y="5328"/>
                  <a:pt x="6417" y="4176"/>
                  <a:pt x="7357" y="3312"/>
                </a:cubicBezTo>
                <a:cubicBezTo>
                  <a:pt x="8296" y="2448"/>
                  <a:pt x="9548" y="1872"/>
                  <a:pt x="10800" y="1872"/>
                </a:cubicBezTo>
                <a:cubicBezTo>
                  <a:pt x="12052" y="1872"/>
                  <a:pt x="13304" y="2448"/>
                  <a:pt x="14243" y="3312"/>
                </a:cubicBezTo>
                <a:cubicBezTo>
                  <a:pt x="14713" y="3744"/>
                  <a:pt x="15183" y="4176"/>
                  <a:pt x="15339" y="4752"/>
                </a:cubicBezTo>
                <a:cubicBezTo>
                  <a:pt x="15652" y="5328"/>
                  <a:pt x="15809" y="5904"/>
                  <a:pt x="15809" y="6480"/>
                </a:cubicBezTo>
                <a:cubicBezTo>
                  <a:pt x="15809" y="7776"/>
                  <a:pt x="15183" y="8784"/>
                  <a:pt x="14243" y="9648"/>
                </a:cubicBezTo>
                <a:cubicBezTo>
                  <a:pt x="13304" y="10512"/>
                  <a:pt x="12052" y="11088"/>
                  <a:pt x="10800" y="11088"/>
                </a:cubicBezTo>
                <a:close/>
                <a:moveTo>
                  <a:pt x="21443" y="17280"/>
                </a:moveTo>
                <a:cubicBezTo>
                  <a:pt x="18939" y="17280"/>
                  <a:pt x="18939" y="17280"/>
                  <a:pt x="18939" y="17280"/>
                </a:cubicBezTo>
                <a:cubicBezTo>
                  <a:pt x="18939" y="15120"/>
                  <a:pt x="18939" y="15120"/>
                  <a:pt x="18939" y="15120"/>
                </a:cubicBezTo>
                <a:cubicBezTo>
                  <a:pt x="18939" y="14976"/>
                  <a:pt x="18783" y="14832"/>
                  <a:pt x="18783" y="14832"/>
                </a:cubicBezTo>
                <a:cubicBezTo>
                  <a:pt x="17061" y="14832"/>
                  <a:pt x="17061" y="14832"/>
                  <a:pt x="17061" y="14832"/>
                </a:cubicBezTo>
                <a:cubicBezTo>
                  <a:pt x="17061" y="14832"/>
                  <a:pt x="16904" y="14976"/>
                  <a:pt x="16904" y="15120"/>
                </a:cubicBezTo>
                <a:cubicBezTo>
                  <a:pt x="16904" y="17280"/>
                  <a:pt x="16904" y="17280"/>
                  <a:pt x="16904" y="17280"/>
                </a:cubicBezTo>
                <a:cubicBezTo>
                  <a:pt x="14400" y="17280"/>
                  <a:pt x="14400" y="17280"/>
                  <a:pt x="14400" y="17280"/>
                </a:cubicBezTo>
                <a:cubicBezTo>
                  <a:pt x="14400" y="17280"/>
                  <a:pt x="14243" y="17424"/>
                  <a:pt x="14243" y="17568"/>
                </a:cubicBezTo>
                <a:cubicBezTo>
                  <a:pt x="14243" y="19008"/>
                  <a:pt x="14243" y="19008"/>
                  <a:pt x="14243" y="19008"/>
                </a:cubicBezTo>
                <a:cubicBezTo>
                  <a:pt x="14243" y="19152"/>
                  <a:pt x="14400" y="19296"/>
                  <a:pt x="14400" y="19296"/>
                </a:cubicBezTo>
                <a:cubicBezTo>
                  <a:pt x="16904" y="19296"/>
                  <a:pt x="16904" y="19296"/>
                  <a:pt x="16904" y="19296"/>
                </a:cubicBezTo>
                <a:cubicBezTo>
                  <a:pt x="16904" y="21456"/>
                  <a:pt x="16904" y="21456"/>
                  <a:pt x="16904" y="21456"/>
                </a:cubicBezTo>
                <a:cubicBezTo>
                  <a:pt x="16904" y="21600"/>
                  <a:pt x="17061" y="21600"/>
                  <a:pt x="17061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18783" y="21600"/>
                  <a:pt x="18939" y="21600"/>
                  <a:pt x="18939" y="21456"/>
                </a:cubicBezTo>
                <a:cubicBezTo>
                  <a:pt x="18939" y="19296"/>
                  <a:pt x="18939" y="19296"/>
                  <a:pt x="18939" y="19296"/>
                </a:cubicBezTo>
                <a:cubicBezTo>
                  <a:pt x="21443" y="19296"/>
                  <a:pt x="21443" y="19296"/>
                  <a:pt x="21443" y="19296"/>
                </a:cubicBezTo>
                <a:cubicBezTo>
                  <a:pt x="21443" y="19296"/>
                  <a:pt x="21600" y="19152"/>
                  <a:pt x="21600" y="19008"/>
                </a:cubicBezTo>
                <a:cubicBezTo>
                  <a:pt x="21600" y="17568"/>
                  <a:pt x="21600" y="17568"/>
                  <a:pt x="21600" y="17568"/>
                </a:cubicBezTo>
                <a:cubicBezTo>
                  <a:pt x="21600" y="17424"/>
                  <a:pt x="21443" y="17280"/>
                  <a:pt x="21443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6" name="Google Shape;2756;p69"/>
          <p:cNvSpPr/>
          <p:nvPr/>
        </p:nvSpPr>
        <p:spPr>
          <a:xfrm>
            <a:off x="16512699" y="4425889"/>
            <a:ext cx="266418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45" y="14647"/>
                </a:moveTo>
                <a:cubicBezTo>
                  <a:pt x="16200" y="14351"/>
                  <a:pt x="17018" y="14203"/>
                  <a:pt x="18000" y="14203"/>
                </a:cubicBezTo>
                <a:cubicBezTo>
                  <a:pt x="18000" y="14203"/>
                  <a:pt x="18000" y="14203"/>
                  <a:pt x="18000" y="14203"/>
                </a:cubicBezTo>
                <a:cubicBezTo>
                  <a:pt x="18000" y="14203"/>
                  <a:pt x="18000" y="14055"/>
                  <a:pt x="18000" y="14055"/>
                </a:cubicBezTo>
                <a:cubicBezTo>
                  <a:pt x="17182" y="13167"/>
                  <a:pt x="16036" y="12575"/>
                  <a:pt x="15055" y="12132"/>
                </a:cubicBezTo>
                <a:cubicBezTo>
                  <a:pt x="15055" y="12132"/>
                  <a:pt x="15055" y="12132"/>
                  <a:pt x="15055" y="12132"/>
                </a:cubicBezTo>
                <a:cubicBezTo>
                  <a:pt x="16691" y="10948"/>
                  <a:pt x="18000" y="9025"/>
                  <a:pt x="18000" y="6658"/>
                </a:cubicBezTo>
                <a:cubicBezTo>
                  <a:pt x="18000" y="2959"/>
                  <a:pt x="14727" y="0"/>
                  <a:pt x="10800" y="0"/>
                </a:cubicBezTo>
                <a:cubicBezTo>
                  <a:pt x="6873" y="0"/>
                  <a:pt x="3764" y="2959"/>
                  <a:pt x="3764" y="6658"/>
                </a:cubicBezTo>
                <a:cubicBezTo>
                  <a:pt x="3764" y="9025"/>
                  <a:pt x="4909" y="10948"/>
                  <a:pt x="6709" y="12132"/>
                </a:cubicBezTo>
                <a:cubicBezTo>
                  <a:pt x="6545" y="12132"/>
                  <a:pt x="6545" y="12132"/>
                  <a:pt x="6545" y="12132"/>
                </a:cubicBezTo>
                <a:cubicBezTo>
                  <a:pt x="5236" y="12723"/>
                  <a:pt x="4091" y="13463"/>
                  <a:pt x="3109" y="14351"/>
                </a:cubicBezTo>
                <a:cubicBezTo>
                  <a:pt x="2127" y="15386"/>
                  <a:pt x="1473" y="16422"/>
                  <a:pt x="818" y="17605"/>
                </a:cubicBezTo>
                <a:cubicBezTo>
                  <a:pt x="327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964" y="21600"/>
                  <a:pt x="1964" y="21600"/>
                  <a:pt x="1964" y="21600"/>
                </a:cubicBezTo>
                <a:cubicBezTo>
                  <a:pt x="2127" y="21600"/>
                  <a:pt x="2127" y="21452"/>
                  <a:pt x="2127" y="21452"/>
                </a:cubicBezTo>
                <a:cubicBezTo>
                  <a:pt x="2291" y="19233"/>
                  <a:pt x="3109" y="17310"/>
                  <a:pt x="4745" y="15830"/>
                </a:cubicBezTo>
                <a:cubicBezTo>
                  <a:pt x="6382" y="14351"/>
                  <a:pt x="8509" y="13463"/>
                  <a:pt x="10800" y="13463"/>
                </a:cubicBezTo>
                <a:cubicBezTo>
                  <a:pt x="12436" y="13463"/>
                  <a:pt x="14073" y="13907"/>
                  <a:pt x="15382" y="14647"/>
                </a:cubicBezTo>
                <a:cubicBezTo>
                  <a:pt x="15382" y="14647"/>
                  <a:pt x="15382" y="14647"/>
                  <a:pt x="15545" y="14647"/>
                </a:cubicBezTo>
                <a:cubicBezTo>
                  <a:pt x="15545" y="14795"/>
                  <a:pt x="15545" y="14647"/>
                  <a:pt x="15545" y="14647"/>
                </a:cubicBezTo>
                <a:close/>
                <a:moveTo>
                  <a:pt x="10800" y="11392"/>
                </a:moveTo>
                <a:cubicBezTo>
                  <a:pt x="9491" y="11392"/>
                  <a:pt x="8182" y="10948"/>
                  <a:pt x="7364" y="10060"/>
                </a:cubicBezTo>
                <a:cubicBezTo>
                  <a:pt x="6873" y="9616"/>
                  <a:pt x="6545" y="9025"/>
                  <a:pt x="6218" y="8581"/>
                </a:cubicBezTo>
                <a:cubicBezTo>
                  <a:pt x="6055" y="7989"/>
                  <a:pt x="5891" y="7397"/>
                  <a:pt x="5891" y="6658"/>
                </a:cubicBezTo>
                <a:cubicBezTo>
                  <a:pt x="5891" y="5474"/>
                  <a:pt x="6382" y="4290"/>
                  <a:pt x="7364" y="3403"/>
                </a:cubicBezTo>
                <a:cubicBezTo>
                  <a:pt x="8182" y="2515"/>
                  <a:pt x="9491" y="2071"/>
                  <a:pt x="10800" y="2071"/>
                </a:cubicBezTo>
                <a:cubicBezTo>
                  <a:pt x="12109" y="2071"/>
                  <a:pt x="13418" y="2515"/>
                  <a:pt x="14236" y="3403"/>
                </a:cubicBezTo>
                <a:cubicBezTo>
                  <a:pt x="14727" y="3847"/>
                  <a:pt x="15055" y="4438"/>
                  <a:pt x="15382" y="4882"/>
                </a:cubicBezTo>
                <a:cubicBezTo>
                  <a:pt x="15545" y="5474"/>
                  <a:pt x="15709" y="6066"/>
                  <a:pt x="15709" y="6658"/>
                </a:cubicBezTo>
                <a:cubicBezTo>
                  <a:pt x="15709" y="7989"/>
                  <a:pt x="15218" y="9173"/>
                  <a:pt x="14236" y="10060"/>
                </a:cubicBezTo>
                <a:cubicBezTo>
                  <a:pt x="13418" y="10948"/>
                  <a:pt x="12109" y="11392"/>
                  <a:pt x="10800" y="11392"/>
                </a:cubicBezTo>
                <a:close/>
                <a:moveTo>
                  <a:pt x="21436" y="17901"/>
                </a:moveTo>
                <a:cubicBezTo>
                  <a:pt x="14400" y="17901"/>
                  <a:pt x="14400" y="17901"/>
                  <a:pt x="14400" y="17901"/>
                </a:cubicBezTo>
                <a:cubicBezTo>
                  <a:pt x="14400" y="17901"/>
                  <a:pt x="14236" y="17901"/>
                  <a:pt x="14236" y="18049"/>
                </a:cubicBezTo>
                <a:cubicBezTo>
                  <a:pt x="14236" y="19529"/>
                  <a:pt x="14236" y="19529"/>
                  <a:pt x="14236" y="19529"/>
                </a:cubicBezTo>
                <a:cubicBezTo>
                  <a:pt x="14236" y="19677"/>
                  <a:pt x="14400" y="19825"/>
                  <a:pt x="14400" y="19825"/>
                </a:cubicBezTo>
                <a:cubicBezTo>
                  <a:pt x="21436" y="19825"/>
                  <a:pt x="21436" y="19825"/>
                  <a:pt x="21436" y="19825"/>
                </a:cubicBezTo>
                <a:cubicBezTo>
                  <a:pt x="21436" y="19825"/>
                  <a:pt x="21600" y="19677"/>
                  <a:pt x="21600" y="19529"/>
                </a:cubicBezTo>
                <a:cubicBezTo>
                  <a:pt x="21600" y="18049"/>
                  <a:pt x="21600" y="18049"/>
                  <a:pt x="21600" y="18049"/>
                </a:cubicBezTo>
                <a:cubicBezTo>
                  <a:pt x="21600" y="17901"/>
                  <a:pt x="21436" y="17901"/>
                  <a:pt x="21436" y="1790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7" name="Google Shape;2757;p69"/>
          <p:cNvSpPr/>
          <p:nvPr/>
        </p:nvSpPr>
        <p:spPr>
          <a:xfrm>
            <a:off x="6630730" y="4429210"/>
            <a:ext cx="281926" cy="29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fill="norm" stroke="1" extrusionOk="0">
                <a:moveTo>
                  <a:pt x="21296" y="18079"/>
                </a:moveTo>
                <a:cubicBezTo>
                  <a:pt x="15059" y="18079"/>
                  <a:pt x="15059" y="18079"/>
                  <a:pt x="15059" y="18079"/>
                </a:cubicBezTo>
                <a:cubicBezTo>
                  <a:pt x="14907" y="18079"/>
                  <a:pt x="14755" y="18226"/>
                  <a:pt x="14755" y="18226"/>
                </a:cubicBezTo>
                <a:cubicBezTo>
                  <a:pt x="14755" y="19549"/>
                  <a:pt x="14755" y="19549"/>
                  <a:pt x="14755" y="19549"/>
                </a:cubicBezTo>
                <a:cubicBezTo>
                  <a:pt x="14755" y="19696"/>
                  <a:pt x="14907" y="19843"/>
                  <a:pt x="15059" y="19843"/>
                </a:cubicBezTo>
                <a:cubicBezTo>
                  <a:pt x="21296" y="19843"/>
                  <a:pt x="21296" y="19843"/>
                  <a:pt x="21296" y="19843"/>
                </a:cubicBezTo>
                <a:cubicBezTo>
                  <a:pt x="21448" y="19843"/>
                  <a:pt x="21600" y="19696"/>
                  <a:pt x="21600" y="19549"/>
                </a:cubicBezTo>
                <a:cubicBezTo>
                  <a:pt x="21600" y="18226"/>
                  <a:pt x="21600" y="18226"/>
                  <a:pt x="21600" y="18226"/>
                </a:cubicBezTo>
                <a:cubicBezTo>
                  <a:pt x="21600" y="18226"/>
                  <a:pt x="21448" y="18079"/>
                  <a:pt x="21296" y="18079"/>
                </a:cubicBezTo>
                <a:close/>
                <a:moveTo>
                  <a:pt x="6997" y="10732"/>
                </a:moveTo>
                <a:cubicBezTo>
                  <a:pt x="6845" y="10439"/>
                  <a:pt x="6845" y="10145"/>
                  <a:pt x="6845" y="9998"/>
                </a:cubicBezTo>
                <a:cubicBezTo>
                  <a:pt x="6845" y="9557"/>
                  <a:pt x="6997" y="9116"/>
                  <a:pt x="6997" y="8675"/>
                </a:cubicBezTo>
                <a:cubicBezTo>
                  <a:pt x="6997" y="8675"/>
                  <a:pt x="6997" y="8528"/>
                  <a:pt x="6845" y="8528"/>
                </a:cubicBezTo>
                <a:cubicBezTo>
                  <a:pt x="6541" y="8381"/>
                  <a:pt x="6085" y="8088"/>
                  <a:pt x="5932" y="7794"/>
                </a:cubicBezTo>
                <a:cubicBezTo>
                  <a:pt x="5476" y="7500"/>
                  <a:pt x="5172" y="7059"/>
                  <a:pt x="5020" y="6618"/>
                </a:cubicBezTo>
                <a:cubicBezTo>
                  <a:pt x="4868" y="6177"/>
                  <a:pt x="4715" y="5737"/>
                  <a:pt x="4715" y="5296"/>
                </a:cubicBezTo>
                <a:cubicBezTo>
                  <a:pt x="4868" y="4414"/>
                  <a:pt x="5172" y="3532"/>
                  <a:pt x="5780" y="2945"/>
                </a:cubicBezTo>
                <a:cubicBezTo>
                  <a:pt x="6541" y="2210"/>
                  <a:pt x="7454" y="1916"/>
                  <a:pt x="8366" y="1916"/>
                </a:cubicBezTo>
                <a:cubicBezTo>
                  <a:pt x="9279" y="1916"/>
                  <a:pt x="10192" y="2210"/>
                  <a:pt x="10800" y="2798"/>
                </a:cubicBezTo>
                <a:cubicBezTo>
                  <a:pt x="10952" y="2945"/>
                  <a:pt x="11256" y="3239"/>
                  <a:pt x="11408" y="3532"/>
                </a:cubicBezTo>
                <a:cubicBezTo>
                  <a:pt x="11408" y="3532"/>
                  <a:pt x="11561" y="3532"/>
                  <a:pt x="11561" y="3532"/>
                </a:cubicBezTo>
                <a:cubicBezTo>
                  <a:pt x="12169" y="3386"/>
                  <a:pt x="12625" y="3239"/>
                  <a:pt x="13234" y="3239"/>
                </a:cubicBezTo>
                <a:cubicBezTo>
                  <a:pt x="13386" y="3239"/>
                  <a:pt x="13386" y="3092"/>
                  <a:pt x="13386" y="2945"/>
                </a:cubicBezTo>
                <a:cubicBezTo>
                  <a:pt x="12473" y="1181"/>
                  <a:pt x="10648" y="6"/>
                  <a:pt x="8366" y="6"/>
                </a:cubicBezTo>
                <a:cubicBezTo>
                  <a:pt x="5324" y="-141"/>
                  <a:pt x="2738" y="2357"/>
                  <a:pt x="2738" y="5296"/>
                </a:cubicBezTo>
                <a:cubicBezTo>
                  <a:pt x="2738" y="7059"/>
                  <a:pt x="3499" y="8528"/>
                  <a:pt x="4868" y="9557"/>
                </a:cubicBezTo>
                <a:cubicBezTo>
                  <a:pt x="3955" y="9998"/>
                  <a:pt x="3194" y="10439"/>
                  <a:pt x="2434" y="11173"/>
                </a:cubicBezTo>
                <a:cubicBezTo>
                  <a:pt x="913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904"/>
                  <a:pt x="0" y="16904"/>
                  <a:pt x="152" y="16904"/>
                </a:cubicBezTo>
                <a:cubicBezTo>
                  <a:pt x="152" y="16904"/>
                  <a:pt x="152" y="16904"/>
                  <a:pt x="152" y="16904"/>
                </a:cubicBezTo>
                <a:cubicBezTo>
                  <a:pt x="1825" y="16904"/>
                  <a:pt x="1825" y="16904"/>
                  <a:pt x="1825" y="16904"/>
                </a:cubicBezTo>
                <a:cubicBezTo>
                  <a:pt x="1825" y="16904"/>
                  <a:pt x="1977" y="16757"/>
                  <a:pt x="1977" y="16610"/>
                </a:cubicBezTo>
                <a:cubicBezTo>
                  <a:pt x="1977" y="15141"/>
                  <a:pt x="2738" y="13671"/>
                  <a:pt x="3803" y="12496"/>
                </a:cubicBezTo>
                <a:cubicBezTo>
                  <a:pt x="4715" y="11761"/>
                  <a:pt x="5628" y="11173"/>
                  <a:pt x="6693" y="10879"/>
                </a:cubicBezTo>
                <a:cubicBezTo>
                  <a:pt x="6845" y="10879"/>
                  <a:pt x="6997" y="10732"/>
                  <a:pt x="6997" y="10732"/>
                </a:cubicBezTo>
                <a:close/>
                <a:moveTo>
                  <a:pt x="19470" y="9998"/>
                </a:moveTo>
                <a:cubicBezTo>
                  <a:pt x="19470" y="7059"/>
                  <a:pt x="17037" y="4561"/>
                  <a:pt x="13994" y="4561"/>
                </a:cubicBezTo>
                <a:cubicBezTo>
                  <a:pt x="10952" y="4561"/>
                  <a:pt x="8366" y="7059"/>
                  <a:pt x="8366" y="9998"/>
                </a:cubicBezTo>
                <a:cubicBezTo>
                  <a:pt x="8366" y="11614"/>
                  <a:pt x="9127" y="13230"/>
                  <a:pt x="10344" y="14112"/>
                </a:cubicBezTo>
                <a:cubicBezTo>
                  <a:pt x="9583" y="14553"/>
                  <a:pt x="8670" y="15141"/>
                  <a:pt x="8062" y="15728"/>
                </a:cubicBezTo>
                <a:cubicBezTo>
                  <a:pt x="6541" y="17345"/>
                  <a:pt x="5628" y="19255"/>
                  <a:pt x="5476" y="21312"/>
                </a:cubicBezTo>
                <a:cubicBezTo>
                  <a:pt x="5476" y="21312"/>
                  <a:pt x="5628" y="21312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780" y="21459"/>
                  <a:pt x="5780" y="21459"/>
                  <a:pt x="5780" y="21459"/>
                </a:cubicBezTo>
                <a:cubicBezTo>
                  <a:pt x="7301" y="21459"/>
                  <a:pt x="7301" y="21459"/>
                  <a:pt x="7301" y="21459"/>
                </a:cubicBezTo>
                <a:cubicBezTo>
                  <a:pt x="7454" y="21459"/>
                  <a:pt x="7606" y="21459"/>
                  <a:pt x="7606" y="21312"/>
                </a:cubicBezTo>
                <a:cubicBezTo>
                  <a:pt x="7606" y="19696"/>
                  <a:pt x="8214" y="18226"/>
                  <a:pt x="9431" y="17198"/>
                </a:cubicBezTo>
                <a:cubicBezTo>
                  <a:pt x="10648" y="16022"/>
                  <a:pt x="12169" y="15435"/>
                  <a:pt x="13994" y="15435"/>
                </a:cubicBezTo>
                <a:cubicBezTo>
                  <a:pt x="17037" y="15435"/>
                  <a:pt x="19470" y="12937"/>
                  <a:pt x="19470" y="9998"/>
                </a:cubicBezTo>
                <a:close/>
                <a:moveTo>
                  <a:pt x="16428" y="12349"/>
                </a:moveTo>
                <a:cubicBezTo>
                  <a:pt x="15820" y="13083"/>
                  <a:pt x="14907" y="13377"/>
                  <a:pt x="13994" y="13377"/>
                </a:cubicBezTo>
                <a:cubicBezTo>
                  <a:pt x="12930" y="13377"/>
                  <a:pt x="12017" y="13083"/>
                  <a:pt x="11408" y="12349"/>
                </a:cubicBezTo>
                <a:cubicBezTo>
                  <a:pt x="11104" y="12055"/>
                  <a:pt x="10800" y="11761"/>
                  <a:pt x="10648" y="11320"/>
                </a:cubicBezTo>
                <a:cubicBezTo>
                  <a:pt x="10496" y="10879"/>
                  <a:pt x="10344" y="10439"/>
                  <a:pt x="10344" y="9998"/>
                </a:cubicBezTo>
                <a:cubicBezTo>
                  <a:pt x="10344" y="9116"/>
                  <a:pt x="10800" y="8235"/>
                  <a:pt x="11408" y="7500"/>
                </a:cubicBezTo>
                <a:cubicBezTo>
                  <a:pt x="12017" y="6912"/>
                  <a:pt x="12930" y="6471"/>
                  <a:pt x="13842" y="6471"/>
                </a:cubicBezTo>
                <a:cubicBezTo>
                  <a:pt x="14907" y="6471"/>
                  <a:pt x="15820" y="6912"/>
                  <a:pt x="16428" y="7500"/>
                </a:cubicBezTo>
                <a:cubicBezTo>
                  <a:pt x="17189" y="8235"/>
                  <a:pt x="17493" y="9116"/>
                  <a:pt x="17493" y="9998"/>
                </a:cubicBezTo>
                <a:cubicBezTo>
                  <a:pt x="17493" y="10879"/>
                  <a:pt x="17189" y="11761"/>
                  <a:pt x="16428" y="123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8" name="Google Shape;2758;p69"/>
          <p:cNvSpPr/>
          <p:nvPr/>
        </p:nvSpPr>
        <p:spPr>
          <a:xfrm>
            <a:off x="9463051" y="7020090"/>
            <a:ext cx="296023" cy="31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91" y="17621"/>
                </a:moveTo>
                <a:cubicBezTo>
                  <a:pt x="19131" y="17621"/>
                  <a:pt x="19131" y="17621"/>
                  <a:pt x="19131" y="17621"/>
                </a:cubicBezTo>
                <a:cubicBezTo>
                  <a:pt x="19131" y="15489"/>
                  <a:pt x="19131" y="15489"/>
                  <a:pt x="19131" y="15489"/>
                </a:cubicBezTo>
                <a:cubicBezTo>
                  <a:pt x="19131" y="15347"/>
                  <a:pt x="18977" y="15347"/>
                  <a:pt x="18823" y="15347"/>
                </a:cubicBezTo>
                <a:cubicBezTo>
                  <a:pt x="17589" y="15347"/>
                  <a:pt x="17589" y="15347"/>
                  <a:pt x="17589" y="15347"/>
                </a:cubicBezTo>
                <a:cubicBezTo>
                  <a:pt x="17434" y="15347"/>
                  <a:pt x="17280" y="15347"/>
                  <a:pt x="17280" y="15489"/>
                </a:cubicBezTo>
                <a:cubicBezTo>
                  <a:pt x="17280" y="17621"/>
                  <a:pt x="17280" y="17621"/>
                  <a:pt x="17280" y="17621"/>
                </a:cubicBezTo>
                <a:cubicBezTo>
                  <a:pt x="15120" y="17621"/>
                  <a:pt x="15120" y="17621"/>
                  <a:pt x="15120" y="17621"/>
                </a:cubicBezTo>
                <a:cubicBezTo>
                  <a:pt x="14966" y="17621"/>
                  <a:pt x="14966" y="17621"/>
                  <a:pt x="14966" y="17763"/>
                </a:cubicBezTo>
                <a:cubicBezTo>
                  <a:pt x="14966" y="19042"/>
                  <a:pt x="14966" y="19042"/>
                  <a:pt x="14966" y="19042"/>
                </a:cubicBezTo>
                <a:cubicBezTo>
                  <a:pt x="14966" y="19184"/>
                  <a:pt x="14966" y="19184"/>
                  <a:pt x="15120" y="19184"/>
                </a:cubicBezTo>
                <a:cubicBezTo>
                  <a:pt x="17280" y="19184"/>
                  <a:pt x="17280" y="19184"/>
                  <a:pt x="17280" y="19184"/>
                </a:cubicBezTo>
                <a:cubicBezTo>
                  <a:pt x="17280" y="21316"/>
                  <a:pt x="17280" y="21316"/>
                  <a:pt x="17280" y="21316"/>
                </a:cubicBezTo>
                <a:cubicBezTo>
                  <a:pt x="17280" y="21458"/>
                  <a:pt x="17434" y="21600"/>
                  <a:pt x="17589" y="21600"/>
                </a:cubicBezTo>
                <a:cubicBezTo>
                  <a:pt x="18823" y="21600"/>
                  <a:pt x="18823" y="21600"/>
                  <a:pt x="18823" y="21600"/>
                </a:cubicBezTo>
                <a:cubicBezTo>
                  <a:pt x="18977" y="21600"/>
                  <a:pt x="19131" y="21458"/>
                  <a:pt x="19131" y="21316"/>
                </a:cubicBezTo>
                <a:cubicBezTo>
                  <a:pt x="19131" y="19184"/>
                  <a:pt x="19131" y="19184"/>
                  <a:pt x="19131" y="19184"/>
                </a:cubicBezTo>
                <a:cubicBezTo>
                  <a:pt x="21291" y="19184"/>
                  <a:pt x="21291" y="19184"/>
                  <a:pt x="21291" y="19184"/>
                </a:cubicBezTo>
                <a:cubicBezTo>
                  <a:pt x="21446" y="19184"/>
                  <a:pt x="21600" y="19184"/>
                  <a:pt x="21600" y="19042"/>
                </a:cubicBezTo>
                <a:cubicBezTo>
                  <a:pt x="21600" y="17763"/>
                  <a:pt x="21600" y="17763"/>
                  <a:pt x="21600" y="17763"/>
                </a:cubicBezTo>
                <a:cubicBezTo>
                  <a:pt x="21600" y="17621"/>
                  <a:pt x="21446" y="17621"/>
                  <a:pt x="21291" y="17621"/>
                </a:cubicBezTo>
                <a:close/>
                <a:moveTo>
                  <a:pt x="6943" y="10516"/>
                </a:moveTo>
                <a:cubicBezTo>
                  <a:pt x="6943" y="10232"/>
                  <a:pt x="6943" y="9947"/>
                  <a:pt x="6943" y="9805"/>
                </a:cubicBezTo>
                <a:cubicBezTo>
                  <a:pt x="6943" y="9379"/>
                  <a:pt x="6943" y="8953"/>
                  <a:pt x="7097" y="8526"/>
                </a:cubicBezTo>
                <a:cubicBezTo>
                  <a:pt x="7097" y="8384"/>
                  <a:pt x="6943" y="8384"/>
                  <a:pt x="6943" y="8384"/>
                </a:cubicBezTo>
                <a:cubicBezTo>
                  <a:pt x="6480" y="8100"/>
                  <a:pt x="6171" y="7958"/>
                  <a:pt x="5863" y="7674"/>
                </a:cubicBezTo>
                <a:cubicBezTo>
                  <a:pt x="5554" y="7389"/>
                  <a:pt x="5246" y="6963"/>
                  <a:pt x="5091" y="6537"/>
                </a:cubicBezTo>
                <a:cubicBezTo>
                  <a:pt x="4937" y="6111"/>
                  <a:pt x="4783" y="5684"/>
                  <a:pt x="4783" y="5116"/>
                </a:cubicBezTo>
                <a:cubicBezTo>
                  <a:pt x="4783" y="4263"/>
                  <a:pt x="5246" y="3553"/>
                  <a:pt x="5863" y="2984"/>
                </a:cubicBezTo>
                <a:cubicBezTo>
                  <a:pt x="6480" y="2274"/>
                  <a:pt x="7406" y="1847"/>
                  <a:pt x="8486" y="1989"/>
                </a:cubicBezTo>
                <a:cubicBezTo>
                  <a:pt x="9257" y="1989"/>
                  <a:pt x="10183" y="2274"/>
                  <a:pt x="10800" y="2842"/>
                </a:cubicBezTo>
                <a:cubicBezTo>
                  <a:pt x="10954" y="2984"/>
                  <a:pt x="11263" y="3268"/>
                  <a:pt x="11417" y="3411"/>
                </a:cubicBezTo>
                <a:cubicBezTo>
                  <a:pt x="11417" y="3553"/>
                  <a:pt x="11571" y="3553"/>
                  <a:pt x="11571" y="3553"/>
                </a:cubicBezTo>
                <a:cubicBezTo>
                  <a:pt x="12034" y="3411"/>
                  <a:pt x="12651" y="3268"/>
                  <a:pt x="13114" y="3268"/>
                </a:cubicBezTo>
                <a:cubicBezTo>
                  <a:pt x="13269" y="3268"/>
                  <a:pt x="13423" y="2984"/>
                  <a:pt x="13269" y="2984"/>
                </a:cubicBezTo>
                <a:cubicBezTo>
                  <a:pt x="12497" y="1279"/>
                  <a:pt x="10646" y="142"/>
                  <a:pt x="8486" y="0"/>
                </a:cubicBezTo>
                <a:cubicBezTo>
                  <a:pt x="5400" y="0"/>
                  <a:pt x="2777" y="2416"/>
                  <a:pt x="2777" y="5258"/>
                </a:cubicBezTo>
                <a:cubicBezTo>
                  <a:pt x="2777" y="6963"/>
                  <a:pt x="3549" y="8384"/>
                  <a:pt x="4937" y="9379"/>
                </a:cubicBezTo>
                <a:cubicBezTo>
                  <a:pt x="4011" y="9663"/>
                  <a:pt x="3240" y="10232"/>
                  <a:pt x="2469" y="10942"/>
                </a:cubicBezTo>
                <a:cubicBezTo>
                  <a:pt x="926" y="12363"/>
                  <a:pt x="154" y="14211"/>
                  <a:pt x="0" y="16200"/>
                </a:cubicBezTo>
                <a:cubicBezTo>
                  <a:pt x="0" y="16200"/>
                  <a:pt x="0" y="16342"/>
                  <a:pt x="0" y="16342"/>
                </a:cubicBezTo>
                <a:cubicBezTo>
                  <a:pt x="0" y="16342"/>
                  <a:pt x="154" y="16342"/>
                  <a:pt x="154" y="16342"/>
                </a:cubicBezTo>
                <a:cubicBezTo>
                  <a:pt x="154" y="16342"/>
                  <a:pt x="154" y="16342"/>
                  <a:pt x="154" y="16484"/>
                </a:cubicBezTo>
                <a:cubicBezTo>
                  <a:pt x="154" y="16484"/>
                  <a:pt x="309" y="16484"/>
                  <a:pt x="309" y="16484"/>
                </a:cubicBezTo>
                <a:cubicBezTo>
                  <a:pt x="1851" y="16484"/>
                  <a:pt x="1851" y="16484"/>
                  <a:pt x="1851" y="16484"/>
                </a:cubicBezTo>
                <a:cubicBezTo>
                  <a:pt x="2006" y="16484"/>
                  <a:pt x="2006" y="16342"/>
                  <a:pt x="2006" y="16200"/>
                </a:cubicBezTo>
                <a:cubicBezTo>
                  <a:pt x="2160" y="14779"/>
                  <a:pt x="2777" y="13358"/>
                  <a:pt x="3857" y="12221"/>
                </a:cubicBezTo>
                <a:cubicBezTo>
                  <a:pt x="4783" y="11511"/>
                  <a:pt x="5709" y="10942"/>
                  <a:pt x="6789" y="10658"/>
                </a:cubicBezTo>
                <a:cubicBezTo>
                  <a:pt x="6943" y="10658"/>
                  <a:pt x="6943" y="10516"/>
                  <a:pt x="6943" y="10516"/>
                </a:cubicBezTo>
                <a:close/>
                <a:moveTo>
                  <a:pt x="19440" y="9805"/>
                </a:moveTo>
                <a:cubicBezTo>
                  <a:pt x="19440" y="6963"/>
                  <a:pt x="16971" y="4547"/>
                  <a:pt x="14040" y="4547"/>
                </a:cubicBezTo>
                <a:cubicBezTo>
                  <a:pt x="10954" y="4547"/>
                  <a:pt x="8331" y="6821"/>
                  <a:pt x="8331" y="9805"/>
                </a:cubicBezTo>
                <a:cubicBezTo>
                  <a:pt x="8331" y="11368"/>
                  <a:pt x="9103" y="12789"/>
                  <a:pt x="10491" y="13784"/>
                </a:cubicBezTo>
                <a:cubicBezTo>
                  <a:pt x="9566" y="14211"/>
                  <a:pt x="8640" y="14779"/>
                  <a:pt x="8023" y="15347"/>
                </a:cubicBezTo>
                <a:cubicBezTo>
                  <a:pt x="6480" y="16768"/>
                  <a:pt x="5709" y="18758"/>
                  <a:pt x="5554" y="20747"/>
                </a:cubicBezTo>
                <a:cubicBezTo>
                  <a:pt x="5554" y="20747"/>
                  <a:pt x="5554" y="20747"/>
                  <a:pt x="5554" y="20747"/>
                </a:cubicBezTo>
                <a:cubicBezTo>
                  <a:pt x="5554" y="20747"/>
                  <a:pt x="5554" y="20889"/>
                  <a:pt x="5709" y="20889"/>
                </a:cubicBezTo>
                <a:cubicBezTo>
                  <a:pt x="5709" y="20889"/>
                  <a:pt x="5709" y="20889"/>
                  <a:pt x="5709" y="20889"/>
                </a:cubicBezTo>
                <a:cubicBezTo>
                  <a:pt x="5709" y="20889"/>
                  <a:pt x="5709" y="20889"/>
                  <a:pt x="5863" y="20889"/>
                </a:cubicBezTo>
                <a:cubicBezTo>
                  <a:pt x="7406" y="20889"/>
                  <a:pt x="7406" y="20889"/>
                  <a:pt x="7406" y="20889"/>
                </a:cubicBezTo>
                <a:cubicBezTo>
                  <a:pt x="7406" y="20889"/>
                  <a:pt x="7560" y="20889"/>
                  <a:pt x="7560" y="20747"/>
                </a:cubicBezTo>
                <a:cubicBezTo>
                  <a:pt x="7560" y="19184"/>
                  <a:pt x="8331" y="17763"/>
                  <a:pt x="9411" y="16768"/>
                </a:cubicBezTo>
                <a:cubicBezTo>
                  <a:pt x="10646" y="15632"/>
                  <a:pt x="12189" y="14921"/>
                  <a:pt x="13886" y="14921"/>
                </a:cubicBezTo>
                <a:cubicBezTo>
                  <a:pt x="16971" y="14921"/>
                  <a:pt x="19440" y="12647"/>
                  <a:pt x="19440" y="9805"/>
                </a:cubicBezTo>
                <a:close/>
                <a:moveTo>
                  <a:pt x="16354" y="12079"/>
                </a:moveTo>
                <a:cubicBezTo>
                  <a:pt x="15737" y="12789"/>
                  <a:pt x="14811" y="13074"/>
                  <a:pt x="13886" y="13074"/>
                </a:cubicBezTo>
                <a:cubicBezTo>
                  <a:pt x="12960" y="13074"/>
                  <a:pt x="12034" y="12789"/>
                  <a:pt x="11417" y="12079"/>
                </a:cubicBezTo>
                <a:cubicBezTo>
                  <a:pt x="11109" y="11795"/>
                  <a:pt x="10800" y="11368"/>
                  <a:pt x="10646" y="11084"/>
                </a:cubicBezTo>
                <a:cubicBezTo>
                  <a:pt x="10491" y="10658"/>
                  <a:pt x="10337" y="10232"/>
                  <a:pt x="10337" y="9663"/>
                </a:cubicBezTo>
                <a:cubicBezTo>
                  <a:pt x="10337" y="8811"/>
                  <a:pt x="10800" y="8100"/>
                  <a:pt x="11417" y="7389"/>
                </a:cubicBezTo>
                <a:cubicBezTo>
                  <a:pt x="12034" y="6821"/>
                  <a:pt x="12960" y="6395"/>
                  <a:pt x="13886" y="6395"/>
                </a:cubicBezTo>
                <a:cubicBezTo>
                  <a:pt x="14811" y="6395"/>
                  <a:pt x="15737" y="6821"/>
                  <a:pt x="16354" y="7389"/>
                </a:cubicBezTo>
                <a:cubicBezTo>
                  <a:pt x="17126" y="7958"/>
                  <a:pt x="17434" y="8811"/>
                  <a:pt x="17434" y="9805"/>
                </a:cubicBezTo>
                <a:cubicBezTo>
                  <a:pt x="17434" y="10658"/>
                  <a:pt x="17126" y="11511"/>
                  <a:pt x="16354" y="120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39" name="Google Shape;2759;p69"/>
          <p:cNvSpPr/>
          <p:nvPr/>
        </p:nvSpPr>
        <p:spPr>
          <a:xfrm>
            <a:off x="11430644" y="7020621"/>
            <a:ext cx="19606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24" y="11722"/>
                </a:moveTo>
                <a:cubicBezTo>
                  <a:pt x="20541" y="10405"/>
                  <a:pt x="21600" y="8693"/>
                  <a:pt x="21600" y="6849"/>
                </a:cubicBezTo>
                <a:cubicBezTo>
                  <a:pt x="21600" y="5005"/>
                  <a:pt x="20541" y="3293"/>
                  <a:pt x="18424" y="1976"/>
                </a:cubicBezTo>
                <a:cubicBezTo>
                  <a:pt x="16306" y="659"/>
                  <a:pt x="13765" y="0"/>
                  <a:pt x="10800" y="0"/>
                </a:cubicBezTo>
                <a:cubicBezTo>
                  <a:pt x="7835" y="0"/>
                  <a:pt x="5294" y="659"/>
                  <a:pt x="3176" y="1976"/>
                </a:cubicBezTo>
                <a:cubicBezTo>
                  <a:pt x="1059" y="3293"/>
                  <a:pt x="0" y="5005"/>
                  <a:pt x="0" y="6849"/>
                </a:cubicBezTo>
                <a:cubicBezTo>
                  <a:pt x="0" y="8429"/>
                  <a:pt x="847" y="9878"/>
                  <a:pt x="2329" y="11063"/>
                </a:cubicBezTo>
                <a:cubicBezTo>
                  <a:pt x="2541" y="11327"/>
                  <a:pt x="2753" y="11459"/>
                  <a:pt x="3176" y="11722"/>
                </a:cubicBezTo>
                <a:cubicBezTo>
                  <a:pt x="3388" y="11854"/>
                  <a:pt x="3812" y="12117"/>
                  <a:pt x="4235" y="12249"/>
                </a:cubicBezTo>
                <a:cubicBezTo>
                  <a:pt x="5718" y="13039"/>
                  <a:pt x="7412" y="13434"/>
                  <a:pt x="9318" y="13698"/>
                </a:cubicBezTo>
                <a:cubicBezTo>
                  <a:pt x="9318" y="16200"/>
                  <a:pt x="9318" y="16200"/>
                  <a:pt x="9318" y="16200"/>
                </a:cubicBezTo>
                <a:cubicBezTo>
                  <a:pt x="5082" y="16200"/>
                  <a:pt x="5082" y="16200"/>
                  <a:pt x="5082" y="16200"/>
                </a:cubicBezTo>
                <a:cubicBezTo>
                  <a:pt x="4871" y="16200"/>
                  <a:pt x="4659" y="16332"/>
                  <a:pt x="4659" y="16463"/>
                </a:cubicBezTo>
                <a:cubicBezTo>
                  <a:pt x="4659" y="17912"/>
                  <a:pt x="4659" y="17912"/>
                  <a:pt x="4659" y="17912"/>
                </a:cubicBezTo>
                <a:cubicBezTo>
                  <a:pt x="4659" y="17912"/>
                  <a:pt x="4871" y="18044"/>
                  <a:pt x="5082" y="18044"/>
                </a:cubicBezTo>
                <a:cubicBezTo>
                  <a:pt x="9318" y="18044"/>
                  <a:pt x="9318" y="18044"/>
                  <a:pt x="9318" y="18044"/>
                </a:cubicBezTo>
                <a:cubicBezTo>
                  <a:pt x="9318" y="21468"/>
                  <a:pt x="9318" y="21468"/>
                  <a:pt x="9318" y="21468"/>
                </a:cubicBezTo>
                <a:cubicBezTo>
                  <a:pt x="9318" y="21600"/>
                  <a:pt x="9529" y="21600"/>
                  <a:pt x="9741" y="21600"/>
                </a:cubicBezTo>
                <a:cubicBezTo>
                  <a:pt x="11859" y="21600"/>
                  <a:pt x="11859" y="21600"/>
                  <a:pt x="11859" y="21600"/>
                </a:cubicBezTo>
                <a:cubicBezTo>
                  <a:pt x="12071" y="21600"/>
                  <a:pt x="12282" y="21600"/>
                  <a:pt x="12282" y="21468"/>
                </a:cubicBezTo>
                <a:cubicBezTo>
                  <a:pt x="12282" y="18044"/>
                  <a:pt x="12282" y="18044"/>
                  <a:pt x="12282" y="18044"/>
                </a:cubicBezTo>
                <a:cubicBezTo>
                  <a:pt x="16518" y="18044"/>
                  <a:pt x="16518" y="18044"/>
                  <a:pt x="16518" y="18044"/>
                </a:cubicBezTo>
                <a:cubicBezTo>
                  <a:pt x="16729" y="18044"/>
                  <a:pt x="16941" y="17912"/>
                  <a:pt x="16941" y="17912"/>
                </a:cubicBezTo>
                <a:cubicBezTo>
                  <a:pt x="16941" y="16463"/>
                  <a:pt x="16941" y="16463"/>
                  <a:pt x="16941" y="16463"/>
                </a:cubicBezTo>
                <a:cubicBezTo>
                  <a:pt x="16941" y="16332"/>
                  <a:pt x="16729" y="16200"/>
                  <a:pt x="16518" y="16200"/>
                </a:cubicBezTo>
                <a:cubicBezTo>
                  <a:pt x="12282" y="16200"/>
                  <a:pt x="12282" y="16200"/>
                  <a:pt x="12282" y="16200"/>
                </a:cubicBezTo>
                <a:cubicBezTo>
                  <a:pt x="12282" y="13698"/>
                  <a:pt x="12282" y="13698"/>
                  <a:pt x="12282" y="13698"/>
                </a:cubicBezTo>
                <a:cubicBezTo>
                  <a:pt x="14612" y="13434"/>
                  <a:pt x="16729" y="12776"/>
                  <a:pt x="18424" y="11722"/>
                </a:cubicBezTo>
                <a:close/>
                <a:moveTo>
                  <a:pt x="10800" y="11854"/>
                </a:moveTo>
                <a:cubicBezTo>
                  <a:pt x="8682" y="11854"/>
                  <a:pt x="6776" y="11327"/>
                  <a:pt x="5294" y="10405"/>
                </a:cubicBezTo>
                <a:cubicBezTo>
                  <a:pt x="3812" y="9483"/>
                  <a:pt x="2965" y="8166"/>
                  <a:pt x="2965" y="6849"/>
                </a:cubicBezTo>
                <a:cubicBezTo>
                  <a:pt x="2965" y="5532"/>
                  <a:pt x="3812" y="4215"/>
                  <a:pt x="5294" y="3293"/>
                </a:cubicBezTo>
                <a:cubicBezTo>
                  <a:pt x="6776" y="2371"/>
                  <a:pt x="8682" y="1844"/>
                  <a:pt x="10800" y="1844"/>
                </a:cubicBezTo>
                <a:cubicBezTo>
                  <a:pt x="12918" y="1844"/>
                  <a:pt x="14824" y="2371"/>
                  <a:pt x="16306" y="3293"/>
                </a:cubicBezTo>
                <a:cubicBezTo>
                  <a:pt x="17788" y="4215"/>
                  <a:pt x="18635" y="5532"/>
                  <a:pt x="18635" y="6849"/>
                </a:cubicBezTo>
                <a:cubicBezTo>
                  <a:pt x="18635" y="8166"/>
                  <a:pt x="17788" y="9483"/>
                  <a:pt x="16306" y="10405"/>
                </a:cubicBezTo>
                <a:cubicBezTo>
                  <a:pt x="14824" y="11327"/>
                  <a:pt x="12918" y="11854"/>
                  <a:pt x="10800" y="1185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0" name="Google Shape;2760;p69"/>
          <p:cNvSpPr/>
          <p:nvPr/>
        </p:nvSpPr>
        <p:spPr>
          <a:xfrm>
            <a:off x="12568300" y="4422366"/>
            <a:ext cx="303069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0800" y="19756"/>
                </a:moveTo>
                <a:cubicBezTo>
                  <a:pt x="5795" y="19756"/>
                  <a:pt x="1844" y="15805"/>
                  <a:pt x="1844" y="10800"/>
                </a:cubicBezTo>
                <a:cubicBezTo>
                  <a:pt x="1844" y="5795"/>
                  <a:pt x="5795" y="1844"/>
                  <a:pt x="10800" y="1844"/>
                </a:cubicBezTo>
                <a:cubicBezTo>
                  <a:pt x="15805" y="1844"/>
                  <a:pt x="19756" y="5795"/>
                  <a:pt x="19756" y="10800"/>
                </a:cubicBezTo>
                <a:cubicBezTo>
                  <a:pt x="19756" y="15805"/>
                  <a:pt x="15805" y="19756"/>
                  <a:pt x="10800" y="19756"/>
                </a:cubicBezTo>
                <a:close/>
                <a:moveTo>
                  <a:pt x="12907" y="11722"/>
                </a:moveTo>
                <a:cubicBezTo>
                  <a:pt x="13698" y="11327"/>
                  <a:pt x="14751" y="10537"/>
                  <a:pt x="14751" y="8824"/>
                </a:cubicBezTo>
                <a:cubicBezTo>
                  <a:pt x="14751" y="7112"/>
                  <a:pt x="13698" y="5663"/>
                  <a:pt x="11327" y="5663"/>
                </a:cubicBezTo>
                <a:cubicBezTo>
                  <a:pt x="7507" y="5663"/>
                  <a:pt x="7507" y="5663"/>
                  <a:pt x="7507" y="5663"/>
                </a:cubicBezTo>
                <a:cubicBezTo>
                  <a:pt x="7507" y="5663"/>
                  <a:pt x="7376" y="5795"/>
                  <a:pt x="7376" y="5795"/>
                </a:cubicBezTo>
                <a:cubicBezTo>
                  <a:pt x="7376" y="15805"/>
                  <a:pt x="7376" y="15805"/>
                  <a:pt x="7376" y="15805"/>
                </a:cubicBezTo>
                <a:cubicBezTo>
                  <a:pt x="7376" y="15805"/>
                  <a:pt x="7507" y="15937"/>
                  <a:pt x="7507" y="15937"/>
                </a:cubicBezTo>
                <a:cubicBezTo>
                  <a:pt x="8824" y="15937"/>
                  <a:pt x="8824" y="15937"/>
                  <a:pt x="8824" y="15937"/>
                </a:cubicBezTo>
                <a:cubicBezTo>
                  <a:pt x="8956" y="15937"/>
                  <a:pt x="9088" y="15805"/>
                  <a:pt x="9088" y="15805"/>
                </a:cubicBezTo>
                <a:cubicBezTo>
                  <a:pt x="9088" y="11985"/>
                  <a:pt x="9088" y="11985"/>
                  <a:pt x="9088" y="11985"/>
                </a:cubicBezTo>
                <a:cubicBezTo>
                  <a:pt x="11195" y="11985"/>
                  <a:pt x="11195" y="11985"/>
                  <a:pt x="11195" y="11985"/>
                </a:cubicBezTo>
                <a:cubicBezTo>
                  <a:pt x="13039" y="15805"/>
                  <a:pt x="13039" y="15805"/>
                  <a:pt x="13039" y="15805"/>
                </a:cubicBezTo>
                <a:cubicBezTo>
                  <a:pt x="13039" y="15937"/>
                  <a:pt x="13171" y="15937"/>
                  <a:pt x="1317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883" y="15937"/>
                  <a:pt x="14883" y="15805"/>
                </a:cubicBezTo>
                <a:cubicBezTo>
                  <a:pt x="14883" y="15805"/>
                  <a:pt x="14883" y="15805"/>
                  <a:pt x="14883" y="15805"/>
                </a:cubicBezTo>
                <a:cubicBezTo>
                  <a:pt x="14883" y="15673"/>
                  <a:pt x="14883" y="15673"/>
                  <a:pt x="14883" y="15673"/>
                </a:cubicBezTo>
                <a:lnTo>
                  <a:pt x="12907" y="11722"/>
                </a:lnTo>
                <a:close/>
                <a:moveTo>
                  <a:pt x="11063" y="10668"/>
                </a:moveTo>
                <a:cubicBezTo>
                  <a:pt x="9088" y="10668"/>
                  <a:pt x="9088" y="10668"/>
                  <a:pt x="9088" y="10668"/>
                </a:cubicBezTo>
                <a:cubicBezTo>
                  <a:pt x="9088" y="7112"/>
                  <a:pt x="9088" y="7112"/>
                  <a:pt x="9088" y="7112"/>
                </a:cubicBezTo>
                <a:cubicBezTo>
                  <a:pt x="11063" y="7112"/>
                  <a:pt x="11063" y="7112"/>
                  <a:pt x="11063" y="7112"/>
                </a:cubicBezTo>
                <a:cubicBezTo>
                  <a:pt x="12249" y="7112"/>
                  <a:pt x="13039" y="7639"/>
                  <a:pt x="13039" y="8824"/>
                </a:cubicBezTo>
                <a:cubicBezTo>
                  <a:pt x="13039" y="10010"/>
                  <a:pt x="12380" y="10668"/>
                  <a:pt x="11063" y="1066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43" name="Google Shape;2761;p69"/>
          <p:cNvGrpSpPr/>
          <p:nvPr/>
        </p:nvGrpSpPr>
        <p:grpSpPr>
          <a:xfrm>
            <a:off x="11541838" y="3430779"/>
            <a:ext cx="303086" cy="339425"/>
            <a:chOff x="-1" y="0"/>
            <a:chExt cx="303085" cy="339423"/>
          </a:xfrm>
        </p:grpSpPr>
        <p:sp>
          <p:nvSpPr>
            <p:cNvPr id="1341" name="Google Shape;2762;p69"/>
            <p:cNvSpPr/>
            <p:nvPr/>
          </p:nvSpPr>
          <p:spPr>
            <a:xfrm>
              <a:off x="-2" y="-1"/>
              <a:ext cx="303087" cy="33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0" y="2970"/>
                    <a:pt x="0" y="2970"/>
                    <a:pt x="0" y="2970"/>
                  </a:cubicBezTo>
                  <a:cubicBezTo>
                    <a:pt x="0" y="12420"/>
                    <a:pt x="0" y="12420"/>
                    <a:pt x="0" y="12420"/>
                  </a:cubicBezTo>
                  <a:cubicBezTo>
                    <a:pt x="0" y="17550"/>
                    <a:pt x="4800" y="21600"/>
                    <a:pt x="10800" y="21600"/>
                  </a:cubicBezTo>
                  <a:cubicBezTo>
                    <a:pt x="16800" y="21600"/>
                    <a:pt x="21600" y="17550"/>
                    <a:pt x="21600" y="12420"/>
                  </a:cubicBezTo>
                  <a:cubicBezTo>
                    <a:pt x="21600" y="2970"/>
                    <a:pt x="21600" y="2970"/>
                    <a:pt x="21600" y="2970"/>
                  </a:cubicBezTo>
                  <a:lnTo>
                    <a:pt x="10800" y="0"/>
                  </a:lnTo>
                  <a:close/>
                  <a:moveTo>
                    <a:pt x="19650" y="12420"/>
                  </a:moveTo>
                  <a:cubicBezTo>
                    <a:pt x="19650" y="16470"/>
                    <a:pt x="15600" y="19980"/>
                    <a:pt x="10800" y="19980"/>
                  </a:cubicBezTo>
                  <a:cubicBezTo>
                    <a:pt x="6000" y="19980"/>
                    <a:pt x="2100" y="16470"/>
                    <a:pt x="2100" y="12420"/>
                  </a:cubicBezTo>
                  <a:cubicBezTo>
                    <a:pt x="2100" y="4320"/>
                    <a:pt x="2100" y="4320"/>
                    <a:pt x="2100" y="4320"/>
                  </a:cubicBezTo>
                  <a:cubicBezTo>
                    <a:pt x="10800" y="1620"/>
                    <a:pt x="10800" y="1620"/>
                    <a:pt x="10800" y="1620"/>
                  </a:cubicBezTo>
                  <a:cubicBezTo>
                    <a:pt x="19650" y="4320"/>
                    <a:pt x="19650" y="4320"/>
                    <a:pt x="19650" y="4320"/>
                  </a:cubicBezTo>
                  <a:lnTo>
                    <a:pt x="19650" y="12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2" name="Google Shape;2763;p69"/>
            <p:cNvSpPr/>
            <p:nvPr/>
          </p:nvSpPr>
          <p:spPr>
            <a:xfrm>
              <a:off x="72983" y="116198"/>
              <a:ext cx="168268" cy="11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0" y="7336"/>
                  </a:moveTo>
                  <a:cubicBezTo>
                    <a:pt x="2970" y="7336"/>
                    <a:pt x="2970" y="6928"/>
                    <a:pt x="2700" y="6928"/>
                  </a:cubicBezTo>
                  <a:cubicBezTo>
                    <a:pt x="2430" y="6928"/>
                    <a:pt x="2160" y="6521"/>
                    <a:pt x="1890" y="6521"/>
                  </a:cubicBezTo>
                  <a:cubicBezTo>
                    <a:pt x="1620" y="6521"/>
                    <a:pt x="1350" y="6928"/>
                    <a:pt x="1350" y="6928"/>
                  </a:cubicBezTo>
                  <a:cubicBezTo>
                    <a:pt x="1080" y="6928"/>
                    <a:pt x="810" y="7336"/>
                    <a:pt x="540" y="7336"/>
                  </a:cubicBezTo>
                  <a:cubicBezTo>
                    <a:pt x="540" y="7743"/>
                    <a:pt x="270" y="8151"/>
                    <a:pt x="270" y="8151"/>
                  </a:cubicBezTo>
                  <a:cubicBezTo>
                    <a:pt x="270" y="8558"/>
                    <a:pt x="0" y="8966"/>
                    <a:pt x="0" y="9374"/>
                  </a:cubicBezTo>
                  <a:cubicBezTo>
                    <a:pt x="0" y="9781"/>
                    <a:pt x="270" y="10189"/>
                    <a:pt x="270" y="10189"/>
                  </a:cubicBezTo>
                  <a:cubicBezTo>
                    <a:pt x="270" y="10596"/>
                    <a:pt x="540" y="11004"/>
                    <a:pt x="540" y="11411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560" y="21192"/>
                    <a:pt x="7560" y="21192"/>
                    <a:pt x="7830" y="21192"/>
                  </a:cubicBezTo>
                  <a:cubicBezTo>
                    <a:pt x="8100" y="21600"/>
                    <a:pt x="8370" y="21600"/>
                    <a:pt x="8640" y="21600"/>
                  </a:cubicBezTo>
                  <a:cubicBezTo>
                    <a:pt x="8640" y="21600"/>
                    <a:pt x="8910" y="21600"/>
                    <a:pt x="9180" y="21192"/>
                  </a:cubicBezTo>
                  <a:cubicBezTo>
                    <a:pt x="9450" y="21192"/>
                    <a:pt x="9450" y="21192"/>
                    <a:pt x="9720" y="20785"/>
                  </a:cubicBezTo>
                  <a:cubicBezTo>
                    <a:pt x="21060" y="4483"/>
                    <a:pt x="21060" y="4483"/>
                    <a:pt x="21060" y="4483"/>
                  </a:cubicBezTo>
                  <a:cubicBezTo>
                    <a:pt x="21330" y="4075"/>
                    <a:pt x="21330" y="4075"/>
                    <a:pt x="21330" y="3668"/>
                  </a:cubicBezTo>
                  <a:cubicBezTo>
                    <a:pt x="21600" y="3260"/>
                    <a:pt x="21600" y="2853"/>
                    <a:pt x="21600" y="2853"/>
                  </a:cubicBezTo>
                  <a:cubicBezTo>
                    <a:pt x="21600" y="2445"/>
                    <a:pt x="21600" y="2038"/>
                    <a:pt x="21330" y="1630"/>
                  </a:cubicBezTo>
                  <a:cubicBezTo>
                    <a:pt x="21330" y="1630"/>
                    <a:pt x="21330" y="1223"/>
                    <a:pt x="21060" y="815"/>
                  </a:cubicBezTo>
                  <a:cubicBezTo>
                    <a:pt x="20790" y="815"/>
                    <a:pt x="20790" y="815"/>
                    <a:pt x="20790" y="815"/>
                  </a:cubicBezTo>
                  <a:cubicBezTo>
                    <a:pt x="20790" y="408"/>
                    <a:pt x="20520" y="408"/>
                    <a:pt x="20250" y="408"/>
                  </a:cubicBezTo>
                  <a:cubicBezTo>
                    <a:pt x="20250" y="0"/>
                    <a:pt x="19980" y="0"/>
                    <a:pt x="19710" y="0"/>
                  </a:cubicBezTo>
                  <a:cubicBezTo>
                    <a:pt x="19440" y="0"/>
                    <a:pt x="19170" y="0"/>
                    <a:pt x="19170" y="408"/>
                  </a:cubicBezTo>
                  <a:cubicBezTo>
                    <a:pt x="18900" y="408"/>
                    <a:pt x="18630" y="408"/>
                    <a:pt x="18360" y="815"/>
                  </a:cubicBezTo>
                  <a:cubicBezTo>
                    <a:pt x="8640" y="15079"/>
                    <a:pt x="8640" y="15079"/>
                    <a:pt x="8640" y="15079"/>
                  </a:cubicBezTo>
                  <a:lnTo>
                    <a:pt x="3240" y="73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44" name="Google Shape;2764;p69"/>
          <p:cNvSpPr/>
          <p:nvPr/>
        </p:nvSpPr>
        <p:spPr>
          <a:xfrm>
            <a:off x="16446841" y="3441908"/>
            <a:ext cx="30680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fill="norm" stroke="1" extrusionOk="0">
                <a:moveTo>
                  <a:pt x="6249" y="14580"/>
                </a:moveTo>
                <a:cubicBezTo>
                  <a:pt x="6249" y="14850"/>
                  <a:pt x="6385" y="15120"/>
                  <a:pt x="6521" y="15390"/>
                </a:cubicBezTo>
                <a:cubicBezTo>
                  <a:pt x="6792" y="15525"/>
                  <a:pt x="7064" y="15660"/>
                  <a:pt x="7336" y="15660"/>
                </a:cubicBezTo>
                <a:cubicBezTo>
                  <a:pt x="7743" y="15660"/>
                  <a:pt x="8015" y="15525"/>
                  <a:pt x="8151" y="15390"/>
                </a:cubicBezTo>
                <a:cubicBezTo>
                  <a:pt x="8423" y="15120"/>
                  <a:pt x="8558" y="14850"/>
                  <a:pt x="8558" y="14580"/>
                </a:cubicBezTo>
                <a:cubicBezTo>
                  <a:pt x="8558" y="14175"/>
                  <a:pt x="8423" y="13905"/>
                  <a:pt x="8151" y="13770"/>
                </a:cubicBezTo>
                <a:cubicBezTo>
                  <a:pt x="8015" y="13500"/>
                  <a:pt x="7743" y="13365"/>
                  <a:pt x="7336" y="13365"/>
                </a:cubicBezTo>
                <a:cubicBezTo>
                  <a:pt x="7064" y="13365"/>
                  <a:pt x="6792" y="13500"/>
                  <a:pt x="6521" y="13770"/>
                </a:cubicBezTo>
                <a:cubicBezTo>
                  <a:pt x="6385" y="13905"/>
                  <a:pt x="6249" y="14175"/>
                  <a:pt x="6249" y="14580"/>
                </a:cubicBezTo>
                <a:close/>
                <a:moveTo>
                  <a:pt x="20921" y="7020"/>
                </a:moveTo>
                <a:cubicBezTo>
                  <a:pt x="14400" y="405"/>
                  <a:pt x="14400" y="405"/>
                  <a:pt x="14400" y="405"/>
                </a:cubicBezTo>
                <a:cubicBezTo>
                  <a:pt x="14128" y="135"/>
                  <a:pt x="13721" y="0"/>
                  <a:pt x="13313" y="0"/>
                </a:cubicBezTo>
                <a:cubicBezTo>
                  <a:pt x="12906" y="0"/>
                  <a:pt x="12498" y="135"/>
                  <a:pt x="12226" y="405"/>
                </a:cubicBezTo>
                <a:cubicBezTo>
                  <a:pt x="543" y="12285"/>
                  <a:pt x="543" y="12285"/>
                  <a:pt x="543" y="12285"/>
                </a:cubicBezTo>
                <a:cubicBezTo>
                  <a:pt x="136" y="12555"/>
                  <a:pt x="0" y="12960"/>
                  <a:pt x="0" y="13500"/>
                </a:cubicBezTo>
                <a:cubicBezTo>
                  <a:pt x="0" y="13905"/>
                  <a:pt x="136" y="14310"/>
                  <a:pt x="543" y="14580"/>
                </a:cubicBezTo>
                <a:cubicBezTo>
                  <a:pt x="7064" y="21195"/>
                  <a:pt x="7064" y="21195"/>
                  <a:pt x="7064" y="21195"/>
                </a:cubicBezTo>
                <a:cubicBezTo>
                  <a:pt x="7336" y="21465"/>
                  <a:pt x="7743" y="21600"/>
                  <a:pt x="8151" y="21600"/>
                </a:cubicBezTo>
                <a:cubicBezTo>
                  <a:pt x="8558" y="21600"/>
                  <a:pt x="8966" y="21465"/>
                  <a:pt x="9238" y="21195"/>
                </a:cubicBezTo>
                <a:cubicBezTo>
                  <a:pt x="20921" y="9315"/>
                  <a:pt x="20921" y="9315"/>
                  <a:pt x="20921" y="9315"/>
                </a:cubicBezTo>
                <a:cubicBezTo>
                  <a:pt x="21600" y="8640"/>
                  <a:pt x="21600" y="7695"/>
                  <a:pt x="20921" y="7020"/>
                </a:cubicBezTo>
                <a:close/>
                <a:moveTo>
                  <a:pt x="8151" y="19710"/>
                </a:moveTo>
                <a:cubicBezTo>
                  <a:pt x="1902" y="13500"/>
                  <a:pt x="1902" y="13500"/>
                  <a:pt x="1902" y="13500"/>
                </a:cubicBezTo>
                <a:cubicBezTo>
                  <a:pt x="13313" y="1890"/>
                  <a:pt x="13313" y="1890"/>
                  <a:pt x="13313" y="1890"/>
                </a:cubicBezTo>
                <a:cubicBezTo>
                  <a:pt x="19562" y="8100"/>
                  <a:pt x="19562" y="8100"/>
                  <a:pt x="19562" y="8100"/>
                </a:cubicBezTo>
                <a:lnTo>
                  <a:pt x="8151" y="19710"/>
                </a:lnTo>
                <a:close/>
                <a:moveTo>
                  <a:pt x="2174" y="7425"/>
                </a:moveTo>
                <a:cubicBezTo>
                  <a:pt x="2174" y="7425"/>
                  <a:pt x="2174" y="7425"/>
                  <a:pt x="2174" y="7425"/>
                </a:cubicBezTo>
                <a:cubicBezTo>
                  <a:pt x="2174" y="7560"/>
                  <a:pt x="2309" y="7560"/>
                  <a:pt x="2309" y="7560"/>
                </a:cubicBezTo>
                <a:cubicBezTo>
                  <a:pt x="2309" y="7560"/>
                  <a:pt x="2309" y="7560"/>
                  <a:pt x="2309" y="7425"/>
                </a:cubicBezTo>
                <a:cubicBezTo>
                  <a:pt x="2445" y="7425"/>
                  <a:pt x="2445" y="7425"/>
                  <a:pt x="2445" y="742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160"/>
                </a:cubicBezTo>
                <a:cubicBezTo>
                  <a:pt x="7472" y="2160"/>
                  <a:pt x="7472" y="2160"/>
                  <a:pt x="7472" y="2160"/>
                </a:cubicBezTo>
                <a:cubicBezTo>
                  <a:pt x="7472" y="2160"/>
                  <a:pt x="7472" y="2160"/>
                  <a:pt x="7472" y="2025"/>
                </a:cubicBezTo>
                <a:cubicBezTo>
                  <a:pt x="6521" y="1215"/>
                  <a:pt x="6521" y="1215"/>
                  <a:pt x="6521" y="1215"/>
                </a:cubicBezTo>
                <a:cubicBezTo>
                  <a:pt x="6521" y="1080"/>
                  <a:pt x="6521" y="1080"/>
                  <a:pt x="6385" y="1080"/>
                </a:cubicBezTo>
                <a:cubicBezTo>
                  <a:pt x="6385" y="1080"/>
                  <a:pt x="6385" y="1080"/>
                  <a:pt x="6385" y="1080"/>
                </a:cubicBezTo>
                <a:cubicBezTo>
                  <a:pt x="6385" y="1080"/>
                  <a:pt x="6385" y="1080"/>
                  <a:pt x="6249" y="1080"/>
                </a:cubicBezTo>
                <a:cubicBezTo>
                  <a:pt x="6249" y="1080"/>
                  <a:pt x="6249" y="1080"/>
                  <a:pt x="6249" y="1215"/>
                </a:cubicBezTo>
                <a:cubicBezTo>
                  <a:pt x="1223" y="6210"/>
                  <a:pt x="1223" y="6210"/>
                  <a:pt x="1223" y="6210"/>
                </a:cubicBezTo>
                <a:cubicBezTo>
                  <a:pt x="1223" y="6210"/>
                  <a:pt x="1223" y="6210"/>
                  <a:pt x="1223" y="6345"/>
                </a:cubicBezTo>
                <a:cubicBezTo>
                  <a:pt x="1223" y="6345"/>
                  <a:pt x="1223" y="6345"/>
                  <a:pt x="1223" y="6345"/>
                </a:cubicBezTo>
                <a:cubicBezTo>
                  <a:pt x="1223" y="6345"/>
                  <a:pt x="1223" y="6480"/>
                  <a:pt x="1223" y="6480"/>
                </a:cubicBezTo>
                <a:cubicBezTo>
                  <a:pt x="1223" y="6480"/>
                  <a:pt x="1223" y="6480"/>
                  <a:pt x="1223" y="6480"/>
                </a:cubicBezTo>
                <a:lnTo>
                  <a:pt x="2174" y="7425"/>
                </a:lnTo>
                <a:close/>
                <a:moveTo>
                  <a:pt x="19291" y="14175"/>
                </a:moveTo>
                <a:cubicBezTo>
                  <a:pt x="19291" y="14175"/>
                  <a:pt x="19291" y="14175"/>
                  <a:pt x="19291" y="14175"/>
                </a:cubicBezTo>
                <a:cubicBezTo>
                  <a:pt x="19291" y="14040"/>
                  <a:pt x="19155" y="14040"/>
                  <a:pt x="19155" y="14040"/>
                </a:cubicBezTo>
                <a:cubicBezTo>
                  <a:pt x="19155" y="14040"/>
                  <a:pt x="19155" y="14040"/>
                  <a:pt x="19155" y="14175"/>
                </a:cubicBezTo>
                <a:cubicBezTo>
                  <a:pt x="19019" y="14175"/>
                  <a:pt x="19019" y="14175"/>
                  <a:pt x="19019" y="1417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440"/>
                </a:cubicBezTo>
                <a:cubicBezTo>
                  <a:pt x="13992" y="19440"/>
                  <a:pt x="13992" y="19440"/>
                  <a:pt x="13992" y="19440"/>
                </a:cubicBezTo>
                <a:cubicBezTo>
                  <a:pt x="13992" y="19440"/>
                  <a:pt x="13992" y="19440"/>
                  <a:pt x="13992" y="19575"/>
                </a:cubicBezTo>
                <a:cubicBezTo>
                  <a:pt x="14943" y="20385"/>
                  <a:pt x="14943" y="20385"/>
                  <a:pt x="14943" y="20385"/>
                </a:cubicBezTo>
                <a:cubicBezTo>
                  <a:pt x="14943" y="20520"/>
                  <a:pt x="14943" y="20520"/>
                  <a:pt x="15079" y="20520"/>
                </a:cubicBezTo>
                <a:cubicBezTo>
                  <a:pt x="15079" y="20520"/>
                  <a:pt x="15079" y="20520"/>
                  <a:pt x="15079" y="20520"/>
                </a:cubicBezTo>
                <a:cubicBezTo>
                  <a:pt x="15079" y="20520"/>
                  <a:pt x="15079" y="20520"/>
                  <a:pt x="15215" y="20520"/>
                </a:cubicBezTo>
                <a:cubicBezTo>
                  <a:pt x="15215" y="20520"/>
                  <a:pt x="15215" y="20520"/>
                  <a:pt x="15215" y="20385"/>
                </a:cubicBezTo>
                <a:cubicBezTo>
                  <a:pt x="20242" y="15390"/>
                  <a:pt x="20242" y="15390"/>
                  <a:pt x="20242" y="15390"/>
                </a:cubicBezTo>
                <a:cubicBezTo>
                  <a:pt x="20242" y="15390"/>
                  <a:pt x="20242" y="15255"/>
                  <a:pt x="20242" y="15255"/>
                </a:cubicBezTo>
                <a:cubicBezTo>
                  <a:pt x="20242" y="15255"/>
                  <a:pt x="20242" y="15255"/>
                  <a:pt x="20242" y="15255"/>
                </a:cubicBezTo>
                <a:cubicBezTo>
                  <a:pt x="20242" y="15255"/>
                  <a:pt x="20242" y="15120"/>
                  <a:pt x="20242" y="15120"/>
                </a:cubicBezTo>
                <a:cubicBezTo>
                  <a:pt x="20242" y="15120"/>
                  <a:pt x="20242" y="15120"/>
                  <a:pt x="20242" y="15120"/>
                </a:cubicBezTo>
                <a:lnTo>
                  <a:pt x="19291" y="141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5" name="Google Shape;2765;p69"/>
          <p:cNvSpPr/>
          <p:nvPr/>
        </p:nvSpPr>
        <p:spPr>
          <a:xfrm>
            <a:off x="9576482" y="4444822"/>
            <a:ext cx="317167" cy="25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98"/>
                  <a:pt x="0" y="997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997"/>
                  <a:pt x="21600" y="997"/>
                  <a:pt x="21600" y="997"/>
                </a:cubicBezTo>
                <a:cubicBezTo>
                  <a:pt x="21600" y="498"/>
                  <a:pt x="21198" y="0"/>
                  <a:pt x="20795" y="0"/>
                </a:cubicBezTo>
                <a:close/>
                <a:moveTo>
                  <a:pt x="19856" y="6480"/>
                </a:moveTo>
                <a:cubicBezTo>
                  <a:pt x="14624" y="6480"/>
                  <a:pt x="14624" y="6480"/>
                  <a:pt x="14624" y="6480"/>
                </a:cubicBezTo>
                <a:cubicBezTo>
                  <a:pt x="14624" y="2326"/>
                  <a:pt x="14624" y="2326"/>
                  <a:pt x="14624" y="2326"/>
                </a:cubicBezTo>
                <a:cubicBezTo>
                  <a:pt x="19856" y="2326"/>
                  <a:pt x="19856" y="2326"/>
                  <a:pt x="19856" y="2326"/>
                </a:cubicBezTo>
                <a:lnTo>
                  <a:pt x="19856" y="6480"/>
                </a:lnTo>
                <a:close/>
                <a:moveTo>
                  <a:pt x="19856" y="13292"/>
                </a:moveTo>
                <a:cubicBezTo>
                  <a:pt x="14624" y="13292"/>
                  <a:pt x="14624" y="13292"/>
                  <a:pt x="14624" y="13292"/>
                </a:cubicBezTo>
                <a:cubicBezTo>
                  <a:pt x="14624" y="8308"/>
                  <a:pt x="14624" y="8308"/>
                  <a:pt x="14624" y="8308"/>
                </a:cubicBezTo>
                <a:cubicBezTo>
                  <a:pt x="19856" y="8308"/>
                  <a:pt x="19856" y="8308"/>
                  <a:pt x="19856" y="8308"/>
                </a:cubicBezTo>
                <a:lnTo>
                  <a:pt x="19856" y="13292"/>
                </a:lnTo>
                <a:close/>
                <a:moveTo>
                  <a:pt x="8318" y="8308"/>
                </a:moveTo>
                <a:cubicBezTo>
                  <a:pt x="13148" y="8308"/>
                  <a:pt x="13148" y="8308"/>
                  <a:pt x="13148" y="8308"/>
                </a:cubicBezTo>
                <a:cubicBezTo>
                  <a:pt x="13148" y="13292"/>
                  <a:pt x="13148" y="13292"/>
                  <a:pt x="13148" y="13292"/>
                </a:cubicBezTo>
                <a:cubicBezTo>
                  <a:pt x="8318" y="13292"/>
                  <a:pt x="8318" y="13292"/>
                  <a:pt x="8318" y="13292"/>
                </a:cubicBezTo>
                <a:lnTo>
                  <a:pt x="8318" y="8308"/>
                </a:lnTo>
                <a:close/>
                <a:moveTo>
                  <a:pt x="13148" y="6480"/>
                </a:moveTo>
                <a:cubicBezTo>
                  <a:pt x="8318" y="6480"/>
                  <a:pt x="8318" y="6480"/>
                  <a:pt x="8318" y="6480"/>
                </a:cubicBezTo>
                <a:cubicBezTo>
                  <a:pt x="8318" y="2326"/>
                  <a:pt x="8318" y="2326"/>
                  <a:pt x="8318" y="2326"/>
                </a:cubicBezTo>
                <a:cubicBezTo>
                  <a:pt x="13148" y="2326"/>
                  <a:pt x="13148" y="2326"/>
                  <a:pt x="13148" y="2326"/>
                </a:cubicBezTo>
                <a:lnTo>
                  <a:pt x="13148" y="6480"/>
                </a:lnTo>
                <a:close/>
                <a:moveTo>
                  <a:pt x="1610" y="8308"/>
                </a:moveTo>
                <a:cubicBezTo>
                  <a:pt x="6842" y="8308"/>
                  <a:pt x="6842" y="8308"/>
                  <a:pt x="6842" y="8308"/>
                </a:cubicBezTo>
                <a:cubicBezTo>
                  <a:pt x="6842" y="13292"/>
                  <a:pt x="6842" y="13292"/>
                  <a:pt x="6842" y="13292"/>
                </a:cubicBezTo>
                <a:cubicBezTo>
                  <a:pt x="1610" y="13292"/>
                  <a:pt x="1610" y="13292"/>
                  <a:pt x="1610" y="13292"/>
                </a:cubicBezTo>
                <a:lnTo>
                  <a:pt x="1610" y="8308"/>
                </a:lnTo>
                <a:close/>
                <a:moveTo>
                  <a:pt x="1610" y="2326"/>
                </a:moveTo>
                <a:cubicBezTo>
                  <a:pt x="6842" y="2326"/>
                  <a:pt x="6842" y="2326"/>
                  <a:pt x="6842" y="2326"/>
                </a:cubicBezTo>
                <a:cubicBezTo>
                  <a:pt x="6842" y="6480"/>
                  <a:pt x="6842" y="6480"/>
                  <a:pt x="6842" y="6480"/>
                </a:cubicBezTo>
                <a:cubicBezTo>
                  <a:pt x="1610" y="6480"/>
                  <a:pt x="1610" y="6480"/>
                  <a:pt x="1610" y="6480"/>
                </a:cubicBezTo>
                <a:lnTo>
                  <a:pt x="1610" y="2326"/>
                </a:lnTo>
                <a:close/>
                <a:moveTo>
                  <a:pt x="1610" y="15120"/>
                </a:moveTo>
                <a:cubicBezTo>
                  <a:pt x="6842" y="15120"/>
                  <a:pt x="6842" y="15120"/>
                  <a:pt x="6842" y="15120"/>
                </a:cubicBezTo>
                <a:cubicBezTo>
                  <a:pt x="6842" y="19274"/>
                  <a:pt x="6842" y="19274"/>
                  <a:pt x="6842" y="19274"/>
                </a:cubicBezTo>
                <a:cubicBezTo>
                  <a:pt x="1610" y="19274"/>
                  <a:pt x="1610" y="19274"/>
                  <a:pt x="1610" y="19274"/>
                </a:cubicBezTo>
                <a:lnTo>
                  <a:pt x="1610" y="15120"/>
                </a:lnTo>
                <a:close/>
                <a:moveTo>
                  <a:pt x="8318" y="15120"/>
                </a:moveTo>
                <a:cubicBezTo>
                  <a:pt x="13148" y="15120"/>
                  <a:pt x="13148" y="15120"/>
                  <a:pt x="13148" y="15120"/>
                </a:cubicBezTo>
                <a:cubicBezTo>
                  <a:pt x="13148" y="19274"/>
                  <a:pt x="13148" y="19274"/>
                  <a:pt x="13148" y="19274"/>
                </a:cubicBezTo>
                <a:cubicBezTo>
                  <a:pt x="8318" y="19274"/>
                  <a:pt x="8318" y="19274"/>
                  <a:pt x="8318" y="19274"/>
                </a:cubicBezTo>
                <a:lnTo>
                  <a:pt x="8318" y="15120"/>
                </a:lnTo>
                <a:close/>
                <a:moveTo>
                  <a:pt x="19856" y="19274"/>
                </a:moveTo>
                <a:cubicBezTo>
                  <a:pt x="14624" y="19274"/>
                  <a:pt x="14624" y="19274"/>
                  <a:pt x="14624" y="19274"/>
                </a:cubicBezTo>
                <a:cubicBezTo>
                  <a:pt x="14624" y="15120"/>
                  <a:pt x="14624" y="15120"/>
                  <a:pt x="14624" y="15120"/>
                </a:cubicBezTo>
                <a:cubicBezTo>
                  <a:pt x="19856" y="15120"/>
                  <a:pt x="19856" y="15120"/>
                  <a:pt x="19856" y="15120"/>
                </a:cubicBezTo>
                <a:lnTo>
                  <a:pt x="19856" y="19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6" name="Google Shape;2766;p69"/>
          <p:cNvSpPr/>
          <p:nvPr/>
        </p:nvSpPr>
        <p:spPr>
          <a:xfrm>
            <a:off x="12534193" y="3431337"/>
            <a:ext cx="281926" cy="33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6" y="6345"/>
                </a:moveTo>
                <a:cubicBezTo>
                  <a:pt x="4606" y="6750"/>
                  <a:pt x="4765" y="7155"/>
                  <a:pt x="5082" y="7425"/>
                </a:cubicBezTo>
                <a:cubicBezTo>
                  <a:pt x="5400" y="7695"/>
                  <a:pt x="5876" y="7830"/>
                  <a:pt x="6353" y="7830"/>
                </a:cubicBezTo>
                <a:cubicBezTo>
                  <a:pt x="6829" y="7830"/>
                  <a:pt x="7306" y="7695"/>
                  <a:pt x="7624" y="7425"/>
                </a:cubicBezTo>
                <a:cubicBezTo>
                  <a:pt x="7941" y="7155"/>
                  <a:pt x="8100" y="6750"/>
                  <a:pt x="8100" y="6345"/>
                </a:cubicBezTo>
                <a:cubicBezTo>
                  <a:pt x="8100" y="5940"/>
                  <a:pt x="7941" y="5535"/>
                  <a:pt x="7624" y="5265"/>
                </a:cubicBezTo>
                <a:cubicBezTo>
                  <a:pt x="7306" y="4995"/>
                  <a:pt x="6829" y="4860"/>
                  <a:pt x="6353" y="4860"/>
                </a:cubicBezTo>
                <a:cubicBezTo>
                  <a:pt x="5876" y="4860"/>
                  <a:pt x="5400" y="4995"/>
                  <a:pt x="5082" y="5265"/>
                </a:cubicBezTo>
                <a:cubicBezTo>
                  <a:pt x="4765" y="5535"/>
                  <a:pt x="4606" y="5940"/>
                  <a:pt x="4606" y="6345"/>
                </a:cubicBezTo>
                <a:close/>
                <a:moveTo>
                  <a:pt x="20647" y="0"/>
                </a:moveTo>
                <a:cubicBezTo>
                  <a:pt x="953" y="0"/>
                  <a:pt x="953" y="0"/>
                  <a:pt x="953" y="0"/>
                </a:cubicBezTo>
                <a:cubicBezTo>
                  <a:pt x="318" y="0"/>
                  <a:pt x="0" y="270"/>
                  <a:pt x="0" y="675"/>
                </a:cubicBezTo>
                <a:cubicBezTo>
                  <a:pt x="0" y="16740"/>
                  <a:pt x="0" y="16740"/>
                  <a:pt x="0" y="16740"/>
                </a:cubicBezTo>
                <a:cubicBezTo>
                  <a:pt x="0" y="17145"/>
                  <a:pt x="318" y="17550"/>
                  <a:pt x="953" y="17550"/>
                </a:cubicBezTo>
                <a:cubicBezTo>
                  <a:pt x="20647" y="17550"/>
                  <a:pt x="20647" y="17550"/>
                  <a:pt x="20647" y="17550"/>
                </a:cubicBezTo>
                <a:cubicBezTo>
                  <a:pt x="21282" y="17550"/>
                  <a:pt x="21600" y="17145"/>
                  <a:pt x="21600" y="1674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270"/>
                  <a:pt x="21282" y="0"/>
                  <a:pt x="20647" y="0"/>
                </a:cubicBezTo>
                <a:close/>
                <a:moveTo>
                  <a:pt x="19853" y="15930"/>
                </a:moveTo>
                <a:cubicBezTo>
                  <a:pt x="1747" y="15930"/>
                  <a:pt x="1747" y="15930"/>
                  <a:pt x="1747" y="15930"/>
                </a:cubicBezTo>
                <a:cubicBezTo>
                  <a:pt x="1747" y="1485"/>
                  <a:pt x="1747" y="1485"/>
                  <a:pt x="1747" y="1485"/>
                </a:cubicBezTo>
                <a:cubicBezTo>
                  <a:pt x="19853" y="1485"/>
                  <a:pt x="19853" y="1485"/>
                  <a:pt x="19853" y="1485"/>
                </a:cubicBezTo>
                <a:lnTo>
                  <a:pt x="19853" y="15930"/>
                </a:lnTo>
                <a:close/>
                <a:moveTo>
                  <a:pt x="13500" y="6345"/>
                </a:moveTo>
                <a:cubicBezTo>
                  <a:pt x="13500" y="6750"/>
                  <a:pt x="13659" y="7155"/>
                  <a:pt x="13976" y="7425"/>
                </a:cubicBezTo>
                <a:cubicBezTo>
                  <a:pt x="14294" y="7695"/>
                  <a:pt x="14771" y="7830"/>
                  <a:pt x="15247" y="7830"/>
                </a:cubicBezTo>
                <a:cubicBezTo>
                  <a:pt x="15724" y="7830"/>
                  <a:pt x="16200" y="7695"/>
                  <a:pt x="16518" y="7425"/>
                </a:cubicBezTo>
                <a:cubicBezTo>
                  <a:pt x="16835" y="7155"/>
                  <a:pt x="16994" y="6750"/>
                  <a:pt x="16994" y="6345"/>
                </a:cubicBezTo>
                <a:cubicBezTo>
                  <a:pt x="16994" y="5940"/>
                  <a:pt x="16835" y="5535"/>
                  <a:pt x="16518" y="5265"/>
                </a:cubicBezTo>
                <a:cubicBezTo>
                  <a:pt x="16200" y="4995"/>
                  <a:pt x="15724" y="4860"/>
                  <a:pt x="15247" y="4860"/>
                </a:cubicBezTo>
                <a:cubicBezTo>
                  <a:pt x="14771" y="4860"/>
                  <a:pt x="14294" y="4995"/>
                  <a:pt x="13976" y="5265"/>
                </a:cubicBezTo>
                <a:cubicBezTo>
                  <a:pt x="13659" y="5535"/>
                  <a:pt x="13500" y="5940"/>
                  <a:pt x="13500" y="6345"/>
                </a:cubicBezTo>
                <a:close/>
                <a:moveTo>
                  <a:pt x="20806" y="19845"/>
                </a:moveTo>
                <a:cubicBezTo>
                  <a:pt x="794" y="19845"/>
                  <a:pt x="794" y="19845"/>
                  <a:pt x="794" y="19845"/>
                </a:cubicBezTo>
                <a:cubicBezTo>
                  <a:pt x="318" y="19845"/>
                  <a:pt x="0" y="20115"/>
                  <a:pt x="0" y="20655"/>
                </a:cubicBezTo>
                <a:cubicBezTo>
                  <a:pt x="0" y="21465"/>
                  <a:pt x="0" y="21465"/>
                  <a:pt x="0" y="21465"/>
                </a:cubicBezTo>
                <a:cubicBezTo>
                  <a:pt x="0" y="21600"/>
                  <a:pt x="0" y="21600"/>
                  <a:pt x="159" y="21600"/>
                </a:cubicBezTo>
                <a:cubicBezTo>
                  <a:pt x="21441" y="21600"/>
                  <a:pt x="21441" y="21600"/>
                  <a:pt x="21441" y="21600"/>
                </a:cubicBezTo>
                <a:cubicBezTo>
                  <a:pt x="21600" y="21600"/>
                  <a:pt x="21600" y="21600"/>
                  <a:pt x="21600" y="21465"/>
                </a:cubicBezTo>
                <a:cubicBezTo>
                  <a:pt x="21600" y="20655"/>
                  <a:pt x="21600" y="20655"/>
                  <a:pt x="21600" y="20655"/>
                </a:cubicBezTo>
                <a:cubicBezTo>
                  <a:pt x="21600" y="20115"/>
                  <a:pt x="21282" y="19845"/>
                  <a:pt x="20806" y="19845"/>
                </a:cubicBezTo>
                <a:close/>
                <a:moveTo>
                  <a:pt x="15247" y="10665"/>
                </a:moveTo>
                <a:cubicBezTo>
                  <a:pt x="6353" y="10665"/>
                  <a:pt x="6353" y="10665"/>
                  <a:pt x="6353" y="10665"/>
                </a:cubicBezTo>
                <a:cubicBezTo>
                  <a:pt x="6194" y="10665"/>
                  <a:pt x="6194" y="10800"/>
                  <a:pt x="6194" y="10935"/>
                </a:cubicBezTo>
                <a:cubicBezTo>
                  <a:pt x="6194" y="12420"/>
                  <a:pt x="6194" y="12420"/>
                  <a:pt x="6194" y="12420"/>
                </a:cubicBezTo>
                <a:cubicBezTo>
                  <a:pt x="6194" y="12420"/>
                  <a:pt x="6194" y="12555"/>
                  <a:pt x="6353" y="12555"/>
                </a:cubicBezTo>
                <a:cubicBezTo>
                  <a:pt x="15247" y="12555"/>
                  <a:pt x="15247" y="12555"/>
                  <a:pt x="15247" y="12555"/>
                </a:cubicBezTo>
                <a:cubicBezTo>
                  <a:pt x="15406" y="12555"/>
                  <a:pt x="15406" y="12420"/>
                  <a:pt x="15406" y="12420"/>
                </a:cubicBezTo>
                <a:cubicBezTo>
                  <a:pt x="15406" y="10935"/>
                  <a:pt x="15406" y="10935"/>
                  <a:pt x="15406" y="10935"/>
                </a:cubicBezTo>
                <a:cubicBezTo>
                  <a:pt x="15406" y="10800"/>
                  <a:pt x="15406" y="10665"/>
                  <a:pt x="15247" y="10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7" name="Google Shape;2767;p69"/>
          <p:cNvSpPr/>
          <p:nvPr/>
        </p:nvSpPr>
        <p:spPr>
          <a:xfrm>
            <a:off x="13567370" y="4419660"/>
            <a:ext cx="303069" cy="308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27" y="6015"/>
                </a:moveTo>
                <a:cubicBezTo>
                  <a:pt x="14727" y="5878"/>
                  <a:pt x="14587" y="5742"/>
                  <a:pt x="14587" y="5742"/>
                </a:cubicBezTo>
                <a:cubicBezTo>
                  <a:pt x="13184" y="5742"/>
                  <a:pt x="13184" y="5742"/>
                  <a:pt x="13184" y="5742"/>
                </a:cubicBezTo>
                <a:cubicBezTo>
                  <a:pt x="13044" y="5742"/>
                  <a:pt x="13044" y="5878"/>
                  <a:pt x="13044" y="5878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8696" y="5878"/>
                  <a:pt x="8696" y="5878"/>
                  <a:pt x="8696" y="5878"/>
                </a:cubicBezTo>
                <a:cubicBezTo>
                  <a:pt x="8556" y="5878"/>
                  <a:pt x="8556" y="5878"/>
                  <a:pt x="8556" y="5878"/>
                </a:cubicBezTo>
                <a:cubicBezTo>
                  <a:pt x="8556" y="5742"/>
                  <a:pt x="8556" y="5742"/>
                  <a:pt x="8416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6873" y="5878"/>
                  <a:pt x="6873" y="6015"/>
                  <a:pt x="6873" y="6015"/>
                </a:cubicBezTo>
                <a:cubicBezTo>
                  <a:pt x="9538" y="10937"/>
                  <a:pt x="9538" y="10937"/>
                  <a:pt x="9538" y="10937"/>
                </a:cubicBezTo>
                <a:cubicBezTo>
                  <a:pt x="7995" y="10937"/>
                  <a:pt x="7995" y="10937"/>
                  <a:pt x="7995" y="10937"/>
                </a:cubicBezTo>
                <a:cubicBezTo>
                  <a:pt x="7995" y="10937"/>
                  <a:pt x="7855" y="10937"/>
                  <a:pt x="7855" y="11073"/>
                </a:cubicBezTo>
                <a:cubicBezTo>
                  <a:pt x="7855" y="11757"/>
                  <a:pt x="7855" y="11757"/>
                  <a:pt x="7855" y="11757"/>
                </a:cubicBezTo>
                <a:cubicBezTo>
                  <a:pt x="7855" y="11894"/>
                  <a:pt x="7995" y="12030"/>
                  <a:pt x="7995" y="12030"/>
                </a:cubicBezTo>
                <a:cubicBezTo>
                  <a:pt x="9958" y="12030"/>
                  <a:pt x="9958" y="12030"/>
                  <a:pt x="9958" y="12030"/>
                </a:cubicBezTo>
                <a:cubicBezTo>
                  <a:pt x="9958" y="12987"/>
                  <a:pt x="9958" y="12987"/>
                  <a:pt x="9958" y="12987"/>
                </a:cubicBezTo>
                <a:cubicBezTo>
                  <a:pt x="7995" y="12987"/>
                  <a:pt x="7995" y="12987"/>
                  <a:pt x="7995" y="12987"/>
                </a:cubicBezTo>
                <a:cubicBezTo>
                  <a:pt x="7995" y="12987"/>
                  <a:pt x="7855" y="12987"/>
                  <a:pt x="7855" y="13124"/>
                </a:cubicBezTo>
                <a:cubicBezTo>
                  <a:pt x="7855" y="13808"/>
                  <a:pt x="7855" y="13808"/>
                  <a:pt x="7855" y="13808"/>
                </a:cubicBezTo>
                <a:cubicBezTo>
                  <a:pt x="7855" y="13944"/>
                  <a:pt x="7995" y="14081"/>
                  <a:pt x="7995" y="14081"/>
                </a:cubicBezTo>
                <a:cubicBezTo>
                  <a:pt x="9958" y="14081"/>
                  <a:pt x="9958" y="14081"/>
                  <a:pt x="9958" y="14081"/>
                </a:cubicBezTo>
                <a:cubicBezTo>
                  <a:pt x="9958" y="15585"/>
                  <a:pt x="9958" y="15585"/>
                  <a:pt x="9958" y="15585"/>
                </a:cubicBezTo>
                <a:cubicBezTo>
                  <a:pt x="9958" y="15722"/>
                  <a:pt x="10099" y="15858"/>
                  <a:pt x="10239" y="15858"/>
                </a:cubicBezTo>
                <a:cubicBezTo>
                  <a:pt x="11501" y="15858"/>
                  <a:pt x="11501" y="15858"/>
                  <a:pt x="11501" y="15858"/>
                </a:cubicBezTo>
                <a:cubicBezTo>
                  <a:pt x="11501" y="15858"/>
                  <a:pt x="11642" y="15722"/>
                  <a:pt x="11642" y="15585"/>
                </a:cubicBezTo>
                <a:cubicBezTo>
                  <a:pt x="11642" y="14081"/>
                  <a:pt x="11642" y="14081"/>
                  <a:pt x="11642" y="14081"/>
                </a:cubicBezTo>
                <a:cubicBezTo>
                  <a:pt x="13605" y="14081"/>
                  <a:pt x="13605" y="14081"/>
                  <a:pt x="13605" y="14081"/>
                </a:cubicBezTo>
                <a:cubicBezTo>
                  <a:pt x="13605" y="14081"/>
                  <a:pt x="13745" y="13944"/>
                  <a:pt x="13745" y="13808"/>
                </a:cubicBezTo>
                <a:cubicBezTo>
                  <a:pt x="13745" y="13124"/>
                  <a:pt x="13745" y="13124"/>
                  <a:pt x="13745" y="13124"/>
                </a:cubicBezTo>
                <a:cubicBezTo>
                  <a:pt x="13745" y="12987"/>
                  <a:pt x="13605" y="12987"/>
                  <a:pt x="13605" y="12987"/>
                </a:cubicBezTo>
                <a:cubicBezTo>
                  <a:pt x="11642" y="12987"/>
                  <a:pt x="11642" y="12987"/>
                  <a:pt x="11642" y="12987"/>
                </a:cubicBezTo>
                <a:cubicBezTo>
                  <a:pt x="11642" y="12030"/>
                  <a:pt x="11642" y="12030"/>
                  <a:pt x="11642" y="12030"/>
                </a:cubicBezTo>
                <a:cubicBezTo>
                  <a:pt x="13605" y="12030"/>
                  <a:pt x="13605" y="12030"/>
                  <a:pt x="13605" y="12030"/>
                </a:cubicBezTo>
                <a:cubicBezTo>
                  <a:pt x="13605" y="12030"/>
                  <a:pt x="13745" y="11894"/>
                  <a:pt x="13745" y="11757"/>
                </a:cubicBezTo>
                <a:cubicBezTo>
                  <a:pt x="13745" y="11073"/>
                  <a:pt x="13745" y="11073"/>
                  <a:pt x="13745" y="11073"/>
                </a:cubicBezTo>
                <a:cubicBezTo>
                  <a:pt x="13745" y="10937"/>
                  <a:pt x="13605" y="10937"/>
                  <a:pt x="13605" y="10937"/>
                </a:cubicBezTo>
                <a:cubicBezTo>
                  <a:pt x="12062" y="10937"/>
                  <a:pt x="12062" y="10937"/>
                  <a:pt x="12062" y="10937"/>
                </a:cubicBezTo>
                <a:cubicBezTo>
                  <a:pt x="14727" y="6015"/>
                  <a:pt x="14727" y="6015"/>
                  <a:pt x="14727" y="6015"/>
                </a:cubicBezTo>
                <a:cubicBezTo>
                  <a:pt x="14727" y="6015"/>
                  <a:pt x="14727" y="6015"/>
                  <a:pt x="14727" y="6015"/>
                </a:cubicBezTo>
                <a:close/>
                <a:moveTo>
                  <a:pt x="1823" y="10663"/>
                </a:moveTo>
                <a:cubicBezTo>
                  <a:pt x="1964" y="8339"/>
                  <a:pt x="2805" y="6152"/>
                  <a:pt x="4488" y="4511"/>
                </a:cubicBezTo>
                <a:cubicBezTo>
                  <a:pt x="5330" y="3691"/>
                  <a:pt x="6312" y="3008"/>
                  <a:pt x="7294" y="2597"/>
                </a:cubicBezTo>
                <a:cubicBezTo>
                  <a:pt x="8416" y="2187"/>
                  <a:pt x="9538" y="1914"/>
                  <a:pt x="10800" y="1914"/>
                </a:cubicBezTo>
                <a:cubicBezTo>
                  <a:pt x="11922" y="1914"/>
                  <a:pt x="13184" y="2187"/>
                  <a:pt x="14306" y="2597"/>
                </a:cubicBezTo>
                <a:cubicBezTo>
                  <a:pt x="15288" y="3008"/>
                  <a:pt x="16270" y="3691"/>
                  <a:pt x="17112" y="4511"/>
                </a:cubicBezTo>
                <a:cubicBezTo>
                  <a:pt x="17392" y="4785"/>
                  <a:pt x="17532" y="5058"/>
                  <a:pt x="17813" y="5332"/>
                </a:cubicBezTo>
                <a:cubicBezTo>
                  <a:pt x="16551" y="6289"/>
                  <a:pt x="16551" y="6289"/>
                  <a:pt x="16551" y="6289"/>
                </a:cubicBezTo>
                <a:cubicBezTo>
                  <a:pt x="16551" y="6289"/>
                  <a:pt x="16410" y="6289"/>
                  <a:pt x="16410" y="6425"/>
                </a:cubicBezTo>
                <a:cubicBezTo>
                  <a:pt x="16410" y="6425"/>
                  <a:pt x="16410" y="6425"/>
                  <a:pt x="16410" y="6425"/>
                </a:cubicBezTo>
                <a:cubicBezTo>
                  <a:pt x="16410" y="6562"/>
                  <a:pt x="16410" y="6562"/>
                  <a:pt x="16551" y="6562"/>
                </a:cubicBezTo>
                <a:cubicBezTo>
                  <a:pt x="16551" y="6562"/>
                  <a:pt x="16551" y="6699"/>
                  <a:pt x="16551" y="6699"/>
                </a:cubicBezTo>
                <a:cubicBezTo>
                  <a:pt x="20618" y="7656"/>
                  <a:pt x="20618" y="7656"/>
                  <a:pt x="20618" y="7656"/>
                </a:cubicBezTo>
                <a:cubicBezTo>
                  <a:pt x="20618" y="7656"/>
                  <a:pt x="20758" y="7519"/>
                  <a:pt x="20758" y="7382"/>
                </a:cubicBezTo>
                <a:cubicBezTo>
                  <a:pt x="20758" y="3418"/>
                  <a:pt x="20758" y="3418"/>
                  <a:pt x="20758" y="3418"/>
                </a:cubicBezTo>
                <a:cubicBezTo>
                  <a:pt x="20758" y="3144"/>
                  <a:pt x="20618" y="3144"/>
                  <a:pt x="20478" y="3144"/>
                </a:cubicBezTo>
                <a:cubicBezTo>
                  <a:pt x="19356" y="4101"/>
                  <a:pt x="19356" y="4101"/>
                  <a:pt x="19356" y="4101"/>
                </a:cubicBezTo>
                <a:cubicBezTo>
                  <a:pt x="17252" y="1641"/>
                  <a:pt x="14306" y="0"/>
                  <a:pt x="10800" y="0"/>
                </a:cubicBezTo>
                <a:cubicBezTo>
                  <a:pt x="4909" y="0"/>
                  <a:pt x="140" y="4785"/>
                  <a:pt x="0" y="10527"/>
                </a:cubicBezTo>
                <a:cubicBezTo>
                  <a:pt x="0" y="10663"/>
                  <a:pt x="0" y="10663"/>
                  <a:pt x="0" y="10663"/>
                </a:cubicBezTo>
                <a:cubicBezTo>
                  <a:pt x="0" y="10663"/>
                  <a:pt x="0" y="10663"/>
                  <a:pt x="0" y="10800"/>
                </a:cubicBezTo>
                <a:cubicBezTo>
                  <a:pt x="0" y="10800"/>
                  <a:pt x="0" y="10800"/>
                  <a:pt x="140" y="10800"/>
                </a:cubicBezTo>
                <a:cubicBezTo>
                  <a:pt x="140" y="10800"/>
                  <a:pt x="140" y="10800"/>
                  <a:pt x="140" y="10800"/>
                </a:cubicBezTo>
                <a:cubicBezTo>
                  <a:pt x="1683" y="10800"/>
                  <a:pt x="1683" y="10800"/>
                  <a:pt x="1683" y="10800"/>
                </a:cubicBezTo>
                <a:cubicBezTo>
                  <a:pt x="1823" y="10800"/>
                  <a:pt x="1823" y="10663"/>
                  <a:pt x="1823" y="10663"/>
                </a:cubicBezTo>
                <a:close/>
                <a:moveTo>
                  <a:pt x="21460" y="10800"/>
                </a:moveTo>
                <a:cubicBezTo>
                  <a:pt x="19917" y="10800"/>
                  <a:pt x="19917" y="10800"/>
                  <a:pt x="19917" y="10800"/>
                </a:cubicBezTo>
                <a:cubicBezTo>
                  <a:pt x="19777" y="10800"/>
                  <a:pt x="19777" y="10937"/>
                  <a:pt x="19777" y="10937"/>
                </a:cubicBezTo>
                <a:cubicBezTo>
                  <a:pt x="19636" y="13261"/>
                  <a:pt x="18795" y="15448"/>
                  <a:pt x="17112" y="17089"/>
                </a:cubicBezTo>
                <a:cubicBezTo>
                  <a:pt x="16270" y="17909"/>
                  <a:pt x="15288" y="18592"/>
                  <a:pt x="14306" y="19003"/>
                </a:cubicBezTo>
                <a:cubicBezTo>
                  <a:pt x="13184" y="19413"/>
                  <a:pt x="12062" y="19686"/>
                  <a:pt x="10800" y="19686"/>
                </a:cubicBezTo>
                <a:cubicBezTo>
                  <a:pt x="9678" y="19686"/>
                  <a:pt x="8416" y="19413"/>
                  <a:pt x="7294" y="19003"/>
                </a:cubicBezTo>
                <a:cubicBezTo>
                  <a:pt x="6312" y="18592"/>
                  <a:pt x="5330" y="17909"/>
                  <a:pt x="4488" y="17089"/>
                </a:cubicBezTo>
                <a:cubicBezTo>
                  <a:pt x="4208" y="16815"/>
                  <a:pt x="4068" y="16542"/>
                  <a:pt x="3787" y="16268"/>
                </a:cubicBezTo>
                <a:cubicBezTo>
                  <a:pt x="5049" y="15311"/>
                  <a:pt x="5049" y="15311"/>
                  <a:pt x="5049" y="15311"/>
                </a:cubicBezTo>
                <a:cubicBezTo>
                  <a:pt x="5049" y="15311"/>
                  <a:pt x="5049" y="15311"/>
                  <a:pt x="5190" y="15175"/>
                </a:cubicBezTo>
                <a:cubicBezTo>
                  <a:pt x="5190" y="15175"/>
                  <a:pt x="5190" y="15175"/>
                  <a:pt x="5190" y="15175"/>
                </a:cubicBezTo>
                <a:cubicBezTo>
                  <a:pt x="5190" y="15038"/>
                  <a:pt x="5049" y="15038"/>
                  <a:pt x="5049" y="15038"/>
                </a:cubicBezTo>
                <a:cubicBezTo>
                  <a:pt x="5049" y="15038"/>
                  <a:pt x="5049" y="14901"/>
                  <a:pt x="5049" y="14901"/>
                </a:cubicBezTo>
                <a:cubicBezTo>
                  <a:pt x="982" y="13944"/>
                  <a:pt x="982" y="13944"/>
                  <a:pt x="982" y="13944"/>
                </a:cubicBezTo>
                <a:cubicBezTo>
                  <a:pt x="982" y="13944"/>
                  <a:pt x="842" y="14081"/>
                  <a:pt x="842" y="14218"/>
                </a:cubicBezTo>
                <a:cubicBezTo>
                  <a:pt x="701" y="18182"/>
                  <a:pt x="701" y="18182"/>
                  <a:pt x="701" y="18182"/>
                </a:cubicBezTo>
                <a:cubicBezTo>
                  <a:pt x="701" y="18456"/>
                  <a:pt x="982" y="18456"/>
                  <a:pt x="1122" y="18456"/>
                </a:cubicBezTo>
                <a:cubicBezTo>
                  <a:pt x="2244" y="17499"/>
                  <a:pt x="2244" y="17499"/>
                  <a:pt x="2244" y="17499"/>
                </a:cubicBezTo>
                <a:cubicBezTo>
                  <a:pt x="4348" y="19959"/>
                  <a:pt x="7294" y="21600"/>
                  <a:pt x="10800" y="21600"/>
                </a:cubicBezTo>
                <a:cubicBezTo>
                  <a:pt x="16691" y="21600"/>
                  <a:pt x="21460" y="16815"/>
                  <a:pt x="21600" y="11073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800"/>
                </a:cubicBezTo>
                <a:cubicBezTo>
                  <a:pt x="21600" y="10800"/>
                  <a:pt x="21600" y="10800"/>
                  <a:pt x="21460" y="10800"/>
                </a:cubicBezTo>
                <a:cubicBezTo>
                  <a:pt x="21460" y="10800"/>
                  <a:pt x="21460" y="10800"/>
                  <a:pt x="2146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8" name="Google Shape;2768;p69"/>
          <p:cNvSpPr/>
          <p:nvPr/>
        </p:nvSpPr>
        <p:spPr>
          <a:xfrm>
            <a:off x="8607103" y="3444847"/>
            <a:ext cx="281925" cy="3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09" y="15908"/>
                </a:moveTo>
                <a:cubicBezTo>
                  <a:pt x="19309" y="2481"/>
                  <a:pt x="19309" y="2481"/>
                  <a:pt x="19309" y="2481"/>
                </a:cubicBezTo>
                <a:cubicBezTo>
                  <a:pt x="19309" y="2189"/>
                  <a:pt x="18982" y="2043"/>
                  <a:pt x="18818" y="2043"/>
                </a:cubicBezTo>
                <a:cubicBezTo>
                  <a:pt x="13582" y="2043"/>
                  <a:pt x="13582" y="2043"/>
                  <a:pt x="13582" y="2043"/>
                </a:cubicBezTo>
                <a:cubicBezTo>
                  <a:pt x="13582" y="146"/>
                  <a:pt x="13582" y="146"/>
                  <a:pt x="13582" y="146"/>
                </a:cubicBezTo>
                <a:cubicBezTo>
                  <a:pt x="13582" y="0"/>
                  <a:pt x="13418" y="0"/>
                  <a:pt x="13255" y="0"/>
                </a:cubicBezTo>
                <a:cubicBezTo>
                  <a:pt x="9327" y="2627"/>
                  <a:pt x="9327" y="2627"/>
                  <a:pt x="9327" y="2627"/>
                </a:cubicBezTo>
                <a:cubicBezTo>
                  <a:pt x="9327" y="2627"/>
                  <a:pt x="9164" y="2773"/>
                  <a:pt x="9164" y="2773"/>
                </a:cubicBezTo>
                <a:cubicBezTo>
                  <a:pt x="9164" y="2773"/>
                  <a:pt x="9164" y="2773"/>
                  <a:pt x="9164" y="2773"/>
                </a:cubicBezTo>
                <a:cubicBezTo>
                  <a:pt x="9164" y="2919"/>
                  <a:pt x="9164" y="2919"/>
                  <a:pt x="9164" y="2919"/>
                </a:cubicBezTo>
                <a:cubicBezTo>
                  <a:pt x="9164" y="2919"/>
                  <a:pt x="9327" y="2919"/>
                  <a:pt x="9327" y="2919"/>
                </a:cubicBezTo>
                <a:cubicBezTo>
                  <a:pt x="13255" y="5546"/>
                  <a:pt x="13255" y="5546"/>
                  <a:pt x="13255" y="5546"/>
                </a:cubicBezTo>
                <a:cubicBezTo>
                  <a:pt x="13418" y="5692"/>
                  <a:pt x="13582" y="5692"/>
                  <a:pt x="13582" y="5400"/>
                </a:cubicBezTo>
                <a:cubicBezTo>
                  <a:pt x="13582" y="3649"/>
                  <a:pt x="13582" y="3649"/>
                  <a:pt x="13582" y="3649"/>
                </a:cubicBezTo>
                <a:cubicBezTo>
                  <a:pt x="17018" y="3649"/>
                  <a:pt x="17018" y="3649"/>
                  <a:pt x="17018" y="3649"/>
                </a:cubicBezTo>
                <a:cubicBezTo>
                  <a:pt x="17018" y="15908"/>
                  <a:pt x="17018" y="15908"/>
                  <a:pt x="17018" y="15908"/>
                </a:cubicBezTo>
                <a:cubicBezTo>
                  <a:pt x="15709" y="16346"/>
                  <a:pt x="14727" y="17368"/>
                  <a:pt x="14727" y="18681"/>
                </a:cubicBezTo>
                <a:cubicBezTo>
                  <a:pt x="14727" y="20286"/>
                  <a:pt x="16200" y="21600"/>
                  <a:pt x="18164" y="21600"/>
                </a:cubicBezTo>
                <a:cubicBezTo>
                  <a:pt x="20127" y="21600"/>
                  <a:pt x="21600" y="20286"/>
                  <a:pt x="21600" y="18681"/>
                </a:cubicBezTo>
                <a:cubicBezTo>
                  <a:pt x="21600" y="17368"/>
                  <a:pt x="20618" y="16346"/>
                  <a:pt x="19309" y="15908"/>
                </a:cubicBezTo>
                <a:close/>
                <a:moveTo>
                  <a:pt x="18164" y="19995"/>
                </a:moveTo>
                <a:cubicBezTo>
                  <a:pt x="17836" y="19849"/>
                  <a:pt x="17345" y="19849"/>
                  <a:pt x="17182" y="19557"/>
                </a:cubicBezTo>
                <a:cubicBezTo>
                  <a:pt x="16855" y="19265"/>
                  <a:pt x="16691" y="18973"/>
                  <a:pt x="16691" y="18681"/>
                </a:cubicBezTo>
                <a:cubicBezTo>
                  <a:pt x="16691" y="18389"/>
                  <a:pt x="16855" y="17951"/>
                  <a:pt x="17182" y="17805"/>
                </a:cubicBezTo>
                <a:cubicBezTo>
                  <a:pt x="17345" y="17514"/>
                  <a:pt x="17836" y="17368"/>
                  <a:pt x="18164" y="17368"/>
                </a:cubicBezTo>
                <a:cubicBezTo>
                  <a:pt x="18491" y="17368"/>
                  <a:pt x="18982" y="17514"/>
                  <a:pt x="19145" y="17805"/>
                </a:cubicBezTo>
                <a:cubicBezTo>
                  <a:pt x="19473" y="17951"/>
                  <a:pt x="19636" y="18389"/>
                  <a:pt x="19636" y="18681"/>
                </a:cubicBezTo>
                <a:cubicBezTo>
                  <a:pt x="19636" y="18973"/>
                  <a:pt x="19473" y="19265"/>
                  <a:pt x="19145" y="19557"/>
                </a:cubicBezTo>
                <a:cubicBezTo>
                  <a:pt x="18982" y="19849"/>
                  <a:pt x="18491" y="19849"/>
                  <a:pt x="18164" y="19995"/>
                </a:cubicBezTo>
                <a:close/>
                <a:moveTo>
                  <a:pt x="6873" y="2919"/>
                </a:move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254"/>
                  <a:pt x="2291" y="5692"/>
                </a:cubicBezTo>
                <a:cubicBezTo>
                  <a:pt x="2291" y="15908"/>
                  <a:pt x="2291" y="15908"/>
                  <a:pt x="2291" y="15908"/>
                </a:cubicBezTo>
                <a:cubicBezTo>
                  <a:pt x="982" y="16346"/>
                  <a:pt x="0" y="17368"/>
                  <a:pt x="0" y="18681"/>
                </a:cubicBezTo>
                <a:cubicBezTo>
                  <a:pt x="0" y="20286"/>
                  <a:pt x="1473" y="21600"/>
                  <a:pt x="3436" y="21600"/>
                </a:cubicBezTo>
                <a:cubicBezTo>
                  <a:pt x="5400" y="21600"/>
                  <a:pt x="6873" y="20286"/>
                  <a:pt x="6873" y="18681"/>
                </a:cubicBezTo>
                <a:cubicBezTo>
                  <a:pt x="6873" y="17368"/>
                  <a:pt x="5891" y="16346"/>
                  <a:pt x="4582" y="15908"/>
                </a:cubicBezTo>
                <a:cubicBezTo>
                  <a:pt x="4582" y="5692"/>
                  <a:pt x="4582" y="5692"/>
                  <a:pt x="4582" y="5692"/>
                </a:cubicBezTo>
                <a:cubicBezTo>
                  <a:pt x="5891" y="5254"/>
                  <a:pt x="6873" y="4232"/>
                  <a:pt x="6873" y="2919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649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649"/>
                  <a:pt x="1964" y="3211"/>
                  <a:pt x="1964" y="2919"/>
                </a:cubicBezTo>
                <a:close/>
                <a:moveTo>
                  <a:pt x="4909" y="18681"/>
                </a:moveTo>
                <a:cubicBezTo>
                  <a:pt x="4909" y="18973"/>
                  <a:pt x="4745" y="19265"/>
                  <a:pt x="4418" y="19557"/>
                </a:cubicBezTo>
                <a:cubicBezTo>
                  <a:pt x="4255" y="19703"/>
                  <a:pt x="3764" y="19849"/>
                  <a:pt x="3436" y="19849"/>
                </a:cubicBezTo>
                <a:cubicBezTo>
                  <a:pt x="3109" y="19849"/>
                  <a:pt x="2618" y="19703"/>
                  <a:pt x="2455" y="19557"/>
                </a:cubicBezTo>
                <a:cubicBezTo>
                  <a:pt x="2127" y="19265"/>
                  <a:pt x="1964" y="18973"/>
                  <a:pt x="1964" y="18681"/>
                </a:cubicBezTo>
                <a:cubicBezTo>
                  <a:pt x="1964" y="18389"/>
                  <a:pt x="2127" y="18097"/>
                  <a:pt x="2455" y="17805"/>
                </a:cubicBezTo>
                <a:cubicBezTo>
                  <a:pt x="2618" y="17514"/>
                  <a:pt x="3109" y="17368"/>
                  <a:pt x="3436" y="17368"/>
                </a:cubicBezTo>
                <a:cubicBezTo>
                  <a:pt x="3764" y="17368"/>
                  <a:pt x="4255" y="17514"/>
                  <a:pt x="4418" y="17805"/>
                </a:cubicBezTo>
                <a:cubicBezTo>
                  <a:pt x="4745" y="18097"/>
                  <a:pt x="4909" y="18389"/>
                  <a:pt x="4909" y="1868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49" name="Google Shape;2769;p69"/>
          <p:cNvSpPr/>
          <p:nvPr/>
        </p:nvSpPr>
        <p:spPr>
          <a:xfrm>
            <a:off x="10455072" y="7031194"/>
            <a:ext cx="279575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17" y="17605"/>
                </a:moveTo>
                <a:cubicBezTo>
                  <a:pt x="20191" y="16422"/>
                  <a:pt x="19409" y="15386"/>
                  <a:pt x="18470" y="14351"/>
                </a:cubicBezTo>
                <a:cubicBezTo>
                  <a:pt x="17530" y="13463"/>
                  <a:pt x="16278" y="12723"/>
                  <a:pt x="15026" y="12132"/>
                </a:cubicBezTo>
                <a:cubicBezTo>
                  <a:pt x="15026" y="12132"/>
                  <a:pt x="15026" y="12132"/>
                  <a:pt x="15026" y="12132"/>
                </a:cubicBezTo>
                <a:cubicBezTo>
                  <a:pt x="16748" y="10948"/>
                  <a:pt x="18000" y="9025"/>
                  <a:pt x="18000" y="6658"/>
                </a:cubicBezTo>
                <a:cubicBezTo>
                  <a:pt x="18000" y="2959"/>
                  <a:pt x="14713" y="0"/>
                  <a:pt x="10800" y="0"/>
                </a:cubicBezTo>
                <a:cubicBezTo>
                  <a:pt x="6887" y="0"/>
                  <a:pt x="3600" y="2959"/>
                  <a:pt x="3600" y="6658"/>
                </a:cubicBezTo>
                <a:cubicBezTo>
                  <a:pt x="3600" y="9025"/>
                  <a:pt x="4852" y="10948"/>
                  <a:pt x="6574" y="12132"/>
                </a:cubicBezTo>
                <a:cubicBezTo>
                  <a:pt x="6574" y="12132"/>
                  <a:pt x="6574" y="12132"/>
                  <a:pt x="6574" y="12132"/>
                </a:cubicBezTo>
                <a:cubicBezTo>
                  <a:pt x="5322" y="12723"/>
                  <a:pt x="4226" y="13463"/>
                  <a:pt x="3130" y="14351"/>
                </a:cubicBezTo>
                <a:cubicBezTo>
                  <a:pt x="2191" y="15386"/>
                  <a:pt x="1409" y="16422"/>
                  <a:pt x="783" y="17605"/>
                </a:cubicBezTo>
                <a:cubicBezTo>
                  <a:pt x="313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2035" y="21600"/>
                  <a:pt x="2191" y="21452"/>
                  <a:pt x="2191" y="21452"/>
                </a:cubicBezTo>
                <a:cubicBezTo>
                  <a:pt x="2191" y="19233"/>
                  <a:pt x="3130" y="17310"/>
                  <a:pt x="4696" y="15830"/>
                </a:cubicBezTo>
                <a:cubicBezTo>
                  <a:pt x="6261" y="14351"/>
                  <a:pt x="8452" y="13463"/>
                  <a:pt x="10800" y="13463"/>
                </a:cubicBezTo>
                <a:cubicBezTo>
                  <a:pt x="13148" y="13463"/>
                  <a:pt x="15339" y="14351"/>
                  <a:pt x="16904" y="15830"/>
                </a:cubicBezTo>
                <a:cubicBezTo>
                  <a:pt x="18470" y="17310"/>
                  <a:pt x="19409" y="19233"/>
                  <a:pt x="19409" y="21452"/>
                </a:cubicBezTo>
                <a:cubicBezTo>
                  <a:pt x="19409" y="21452"/>
                  <a:pt x="19565" y="21600"/>
                  <a:pt x="19722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600" y="21600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0121"/>
                  <a:pt x="21287" y="18789"/>
                  <a:pt x="20817" y="17605"/>
                </a:cubicBezTo>
                <a:close/>
                <a:moveTo>
                  <a:pt x="10800" y="11392"/>
                </a:moveTo>
                <a:cubicBezTo>
                  <a:pt x="9548" y="11392"/>
                  <a:pt x="8296" y="10948"/>
                  <a:pt x="7357" y="10060"/>
                </a:cubicBezTo>
                <a:cubicBezTo>
                  <a:pt x="6417" y="9173"/>
                  <a:pt x="5791" y="7989"/>
                  <a:pt x="5791" y="6658"/>
                </a:cubicBezTo>
                <a:cubicBezTo>
                  <a:pt x="5791" y="5474"/>
                  <a:pt x="6417" y="4290"/>
                  <a:pt x="7357" y="3403"/>
                </a:cubicBezTo>
                <a:cubicBezTo>
                  <a:pt x="8296" y="2515"/>
                  <a:pt x="9548" y="2071"/>
                  <a:pt x="10800" y="2071"/>
                </a:cubicBezTo>
                <a:cubicBezTo>
                  <a:pt x="12052" y="2071"/>
                  <a:pt x="13304" y="2515"/>
                  <a:pt x="14243" y="3403"/>
                </a:cubicBezTo>
                <a:cubicBezTo>
                  <a:pt x="15183" y="4290"/>
                  <a:pt x="15809" y="5474"/>
                  <a:pt x="15809" y="6658"/>
                </a:cubicBezTo>
                <a:cubicBezTo>
                  <a:pt x="15809" y="7989"/>
                  <a:pt x="15183" y="9173"/>
                  <a:pt x="14243" y="10060"/>
                </a:cubicBezTo>
                <a:cubicBezTo>
                  <a:pt x="13304" y="10948"/>
                  <a:pt x="12052" y="11392"/>
                  <a:pt x="10800" y="113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50" name="Google Shape;2770;p69"/>
          <p:cNvSpPr/>
          <p:nvPr/>
        </p:nvSpPr>
        <p:spPr>
          <a:xfrm>
            <a:off x="14497732" y="3459529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0" y="20100"/>
                </a:moveTo>
                <a:cubicBezTo>
                  <a:pt x="14550" y="13050"/>
                  <a:pt x="14550" y="13050"/>
                  <a:pt x="14550" y="13050"/>
                </a:cubicBezTo>
                <a:cubicBezTo>
                  <a:pt x="15600" y="11700"/>
                  <a:pt x="16200" y="9900"/>
                  <a:pt x="16200" y="8100"/>
                </a:cubicBezTo>
                <a:cubicBezTo>
                  <a:pt x="16200" y="6000"/>
                  <a:pt x="15300" y="3900"/>
                  <a:pt x="13800" y="2400"/>
                </a:cubicBezTo>
                <a:cubicBezTo>
                  <a:pt x="12300" y="900"/>
                  <a:pt x="10200" y="0"/>
                  <a:pt x="8100" y="0"/>
                </a:cubicBezTo>
                <a:cubicBezTo>
                  <a:pt x="6000" y="0"/>
                  <a:pt x="3900" y="900"/>
                  <a:pt x="2400" y="2400"/>
                </a:cubicBezTo>
                <a:cubicBezTo>
                  <a:pt x="900" y="3900"/>
                  <a:pt x="0" y="6000"/>
                  <a:pt x="0" y="8100"/>
                </a:cubicBezTo>
                <a:cubicBezTo>
                  <a:pt x="0" y="10200"/>
                  <a:pt x="900" y="12300"/>
                  <a:pt x="2400" y="13800"/>
                </a:cubicBezTo>
                <a:cubicBezTo>
                  <a:pt x="3900" y="15300"/>
                  <a:pt x="6000" y="16200"/>
                  <a:pt x="8100" y="16200"/>
                </a:cubicBezTo>
                <a:cubicBezTo>
                  <a:pt x="9900" y="16200"/>
                  <a:pt x="11700" y="15600"/>
                  <a:pt x="13050" y="14550"/>
                </a:cubicBezTo>
                <a:cubicBezTo>
                  <a:pt x="20100" y="21450"/>
                  <a:pt x="20100" y="21450"/>
                  <a:pt x="20100" y="21450"/>
                </a:cubicBezTo>
                <a:cubicBezTo>
                  <a:pt x="20100" y="21600"/>
                  <a:pt x="20100" y="21600"/>
                  <a:pt x="20100" y="21600"/>
                </a:cubicBezTo>
                <a:cubicBezTo>
                  <a:pt x="20100" y="21600"/>
                  <a:pt x="20100" y="21600"/>
                  <a:pt x="20250" y="21600"/>
                </a:cubicBezTo>
                <a:cubicBezTo>
                  <a:pt x="20250" y="21600"/>
                  <a:pt x="20250" y="21600"/>
                  <a:pt x="20250" y="21600"/>
                </a:cubicBezTo>
                <a:cubicBezTo>
                  <a:pt x="20250" y="21600"/>
                  <a:pt x="20250" y="21600"/>
                  <a:pt x="20400" y="21450"/>
                </a:cubicBezTo>
                <a:cubicBezTo>
                  <a:pt x="21450" y="20400"/>
                  <a:pt x="21450" y="20400"/>
                  <a:pt x="21450" y="204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100"/>
                  <a:pt x="21600" y="20100"/>
                  <a:pt x="21600" y="20100"/>
                </a:cubicBezTo>
                <a:cubicBezTo>
                  <a:pt x="21600" y="20100"/>
                  <a:pt x="21600" y="20100"/>
                  <a:pt x="21450" y="20100"/>
                </a:cubicBezTo>
                <a:close/>
                <a:moveTo>
                  <a:pt x="12300" y="12300"/>
                </a:moveTo>
                <a:cubicBezTo>
                  <a:pt x="11250" y="13500"/>
                  <a:pt x="9750" y="14100"/>
                  <a:pt x="8100" y="14100"/>
                </a:cubicBezTo>
                <a:cubicBezTo>
                  <a:pt x="6450" y="14100"/>
                  <a:pt x="4950" y="13500"/>
                  <a:pt x="3900" y="12300"/>
                </a:cubicBezTo>
                <a:cubicBezTo>
                  <a:pt x="2700" y="11250"/>
                  <a:pt x="2100" y="9750"/>
                  <a:pt x="2100" y="8100"/>
                </a:cubicBezTo>
                <a:cubicBezTo>
                  <a:pt x="2100" y="6450"/>
                  <a:pt x="2700" y="4950"/>
                  <a:pt x="3900" y="3900"/>
                </a:cubicBezTo>
                <a:cubicBezTo>
                  <a:pt x="4950" y="2700"/>
                  <a:pt x="6450" y="2100"/>
                  <a:pt x="8100" y="2100"/>
                </a:cubicBezTo>
                <a:cubicBezTo>
                  <a:pt x="9750" y="2100"/>
                  <a:pt x="11250" y="2700"/>
                  <a:pt x="12300" y="3900"/>
                </a:cubicBezTo>
                <a:cubicBezTo>
                  <a:pt x="13500" y="4950"/>
                  <a:pt x="14100" y="6450"/>
                  <a:pt x="14100" y="8100"/>
                </a:cubicBezTo>
                <a:cubicBezTo>
                  <a:pt x="14100" y="9750"/>
                  <a:pt x="13500" y="11250"/>
                  <a:pt x="123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51" name="Google Shape;2771;p69"/>
          <p:cNvSpPr/>
          <p:nvPr/>
        </p:nvSpPr>
        <p:spPr>
          <a:xfrm>
            <a:off x="14566436" y="4435873"/>
            <a:ext cx="281925" cy="27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76" y="4818"/>
                </a:moveTo>
                <a:cubicBezTo>
                  <a:pt x="9672" y="4818"/>
                  <a:pt x="9672" y="4818"/>
                  <a:pt x="9672" y="4818"/>
                </a:cubicBezTo>
                <a:cubicBezTo>
                  <a:pt x="9672" y="15120"/>
                  <a:pt x="9672" y="15120"/>
                  <a:pt x="9672" y="15120"/>
                </a:cubicBezTo>
                <a:cubicBezTo>
                  <a:pt x="9672" y="15286"/>
                  <a:pt x="9833" y="15452"/>
                  <a:pt x="9994" y="15452"/>
                </a:cubicBezTo>
                <a:cubicBezTo>
                  <a:pt x="11606" y="15452"/>
                  <a:pt x="11606" y="15452"/>
                  <a:pt x="11606" y="15452"/>
                </a:cubicBezTo>
                <a:cubicBezTo>
                  <a:pt x="11767" y="15452"/>
                  <a:pt x="11928" y="15286"/>
                  <a:pt x="11928" y="15120"/>
                </a:cubicBezTo>
                <a:cubicBezTo>
                  <a:pt x="11928" y="4818"/>
                  <a:pt x="11928" y="4818"/>
                  <a:pt x="11928" y="4818"/>
                </a:cubicBezTo>
                <a:cubicBezTo>
                  <a:pt x="14024" y="4818"/>
                  <a:pt x="14024" y="4818"/>
                  <a:pt x="14024" y="4818"/>
                </a:cubicBezTo>
                <a:cubicBezTo>
                  <a:pt x="14185" y="4818"/>
                  <a:pt x="14346" y="4652"/>
                  <a:pt x="14185" y="448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639" y="166"/>
                </a:cubicBezTo>
                <a:cubicBezTo>
                  <a:pt x="10639" y="166"/>
                  <a:pt x="10639" y="166"/>
                  <a:pt x="10639" y="166"/>
                </a:cubicBezTo>
                <a:cubicBezTo>
                  <a:pt x="7415" y="4486"/>
                  <a:pt x="7415" y="4486"/>
                  <a:pt x="7415" y="4486"/>
                </a:cubicBezTo>
                <a:cubicBezTo>
                  <a:pt x="7254" y="4652"/>
                  <a:pt x="7415" y="4818"/>
                  <a:pt x="7576" y="4818"/>
                </a:cubicBezTo>
                <a:close/>
                <a:moveTo>
                  <a:pt x="21439" y="14289"/>
                </a:moveTo>
                <a:cubicBezTo>
                  <a:pt x="19666" y="14289"/>
                  <a:pt x="19666" y="14289"/>
                  <a:pt x="19666" y="14289"/>
                </a:cubicBezTo>
                <a:cubicBezTo>
                  <a:pt x="19504" y="14289"/>
                  <a:pt x="19504" y="14455"/>
                  <a:pt x="19504" y="14455"/>
                </a:cubicBezTo>
                <a:cubicBezTo>
                  <a:pt x="19504" y="19274"/>
                  <a:pt x="19504" y="19274"/>
                  <a:pt x="19504" y="19274"/>
                </a:cubicBezTo>
                <a:cubicBezTo>
                  <a:pt x="2096" y="19274"/>
                  <a:pt x="2096" y="19274"/>
                  <a:pt x="2096" y="19274"/>
                </a:cubicBezTo>
                <a:cubicBezTo>
                  <a:pt x="2096" y="14455"/>
                  <a:pt x="2096" y="14455"/>
                  <a:pt x="2096" y="14455"/>
                </a:cubicBezTo>
                <a:cubicBezTo>
                  <a:pt x="2096" y="14455"/>
                  <a:pt x="2096" y="14289"/>
                  <a:pt x="1934" y="14289"/>
                </a:cubicBezTo>
                <a:cubicBezTo>
                  <a:pt x="161" y="14289"/>
                  <a:pt x="161" y="14289"/>
                  <a:pt x="161" y="14289"/>
                </a:cubicBezTo>
                <a:cubicBezTo>
                  <a:pt x="0" y="14289"/>
                  <a:pt x="0" y="14455"/>
                  <a:pt x="0" y="14455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322" y="21600"/>
                  <a:pt x="967" y="21600"/>
                </a:cubicBezTo>
                <a:cubicBezTo>
                  <a:pt x="20633" y="21600"/>
                  <a:pt x="20633" y="21600"/>
                  <a:pt x="20633" y="21600"/>
                </a:cubicBezTo>
                <a:cubicBezTo>
                  <a:pt x="21278" y="21600"/>
                  <a:pt x="21600" y="21102"/>
                  <a:pt x="21600" y="20603"/>
                </a:cubicBezTo>
                <a:cubicBezTo>
                  <a:pt x="21600" y="14455"/>
                  <a:pt x="21600" y="14455"/>
                  <a:pt x="21600" y="14455"/>
                </a:cubicBezTo>
                <a:cubicBezTo>
                  <a:pt x="21600" y="14455"/>
                  <a:pt x="21600" y="14289"/>
                  <a:pt x="21439" y="142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54" name="Google Shape;2772;p69"/>
          <p:cNvGrpSpPr/>
          <p:nvPr/>
        </p:nvGrpSpPr>
        <p:grpSpPr>
          <a:xfrm>
            <a:off x="8611749" y="7038778"/>
            <a:ext cx="303074" cy="303074"/>
            <a:chOff x="-1" y="-1"/>
            <a:chExt cx="303073" cy="303073"/>
          </a:xfrm>
        </p:grpSpPr>
        <p:sp>
          <p:nvSpPr>
            <p:cNvPr id="1352" name="Google Shape;2773;p69"/>
            <p:cNvSpPr/>
            <p:nvPr/>
          </p:nvSpPr>
          <p:spPr>
            <a:xfrm>
              <a:off x="134271" y="63299"/>
              <a:ext cx="74811" cy="14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fill="norm" stroke="1" extrusionOk="0">
                  <a:moveTo>
                    <a:pt x="5684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288"/>
                    <a:pt x="0" y="576"/>
                  </a:cubicBezTo>
                  <a:cubicBezTo>
                    <a:pt x="0" y="14688"/>
                    <a:pt x="0" y="14688"/>
                    <a:pt x="0" y="14688"/>
                  </a:cubicBezTo>
                  <a:cubicBezTo>
                    <a:pt x="0" y="14976"/>
                    <a:pt x="0" y="14976"/>
                    <a:pt x="568" y="14976"/>
                  </a:cubicBezTo>
                  <a:cubicBezTo>
                    <a:pt x="17053" y="21312"/>
                    <a:pt x="17053" y="21312"/>
                    <a:pt x="17053" y="21312"/>
                  </a:cubicBezTo>
                  <a:cubicBezTo>
                    <a:pt x="17621" y="21600"/>
                    <a:pt x="18189" y="21312"/>
                    <a:pt x="18189" y="21312"/>
                  </a:cubicBezTo>
                  <a:cubicBezTo>
                    <a:pt x="21600" y="19296"/>
                    <a:pt x="21600" y="19296"/>
                    <a:pt x="21600" y="19296"/>
                  </a:cubicBezTo>
                  <a:cubicBezTo>
                    <a:pt x="21600" y="19008"/>
                    <a:pt x="21600" y="18720"/>
                    <a:pt x="21032" y="18720"/>
                  </a:cubicBezTo>
                  <a:cubicBezTo>
                    <a:pt x="6821" y="13248"/>
                    <a:pt x="6821" y="13248"/>
                    <a:pt x="6821" y="13248"/>
                  </a:cubicBezTo>
                  <a:cubicBezTo>
                    <a:pt x="6821" y="576"/>
                    <a:pt x="6821" y="576"/>
                    <a:pt x="6821" y="576"/>
                  </a:cubicBezTo>
                  <a:cubicBezTo>
                    <a:pt x="6821" y="288"/>
                    <a:pt x="6253" y="0"/>
                    <a:pt x="568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3" name="Google Shape;2774;p69"/>
            <p:cNvSpPr/>
            <p:nvPr/>
          </p:nvSpPr>
          <p:spPr>
            <a:xfrm>
              <a:off x="-2" y="-2"/>
              <a:ext cx="303075" cy="30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705"/>
                  </a:moveTo>
                  <a:cubicBezTo>
                    <a:pt x="5826" y="1705"/>
                    <a:pt x="1705" y="5826"/>
                    <a:pt x="1705" y="10800"/>
                  </a:cubicBezTo>
                  <a:cubicBezTo>
                    <a:pt x="1705" y="15774"/>
                    <a:pt x="5826" y="19895"/>
                    <a:pt x="10800" y="19895"/>
                  </a:cubicBezTo>
                  <a:cubicBezTo>
                    <a:pt x="15774" y="19895"/>
                    <a:pt x="19895" y="15774"/>
                    <a:pt x="19895" y="10800"/>
                  </a:cubicBezTo>
                  <a:cubicBezTo>
                    <a:pt x="19895" y="5826"/>
                    <a:pt x="15774" y="1705"/>
                    <a:pt x="10800" y="1705"/>
                  </a:cubicBezTo>
                  <a:close/>
                  <a:moveTo>
                    <a:pt x="0" y="10800"/>
                  </a:move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55" name="Google Shape;2775;p69"/>
          <p:cNvSpPr/>
          <p:nvPr/>
        </p:nvSpPr>
        <p:spPr>
          <a:xfrm>
            <a:off x="8470510" y="6187361"/>
            <a:ext cx="39469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033"/>
                </a:moveTo>
                <a:cubicBezTo>
                  <a:pt x="10800" y="0"/>
                  <a:pt x="10800" y="0"/>
                  <a:pt x="10800" y="0"/>
                </a:cubicBezTo>
                <a:cubicBezTo>
                  <a:pt x="0" y="7033"/>
                  <a:pt x="0" y="7033"/>
                  <a:pt x="0" y="7033"/>
                </a:cubicBezTo>
                <a:cubicBezTo>
                  <a:pt x="0" y="8540"/>
                  <a:pt x="0" y="8540"/>
                  <a:pt x="0" y="8540"/>
                </a:cubicBezTo>
                <a:cubicBezTo>
                  <a:pt x="3639" y="10884"/>
                  <a:pt x="3639" y="10884"/>
                  <a:pt x="3639" y="10884"/>
                </a:cubicBezTo>
                <a:cubicBezTo>
                  <a:pt x="3170" y="12391"/>
                  <a:pt x="2935" y="14065"/>
                  <a:pt x="2935" y="15907"/>
                </a:cubicBezTo>
                <a:cubicBezTo>
                  <a:pt x="2935" y="16409"/>
                  <a:pt x="2935" y="16409"/>
                  <a:pt x="2935" y="16409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665" y="16409"/>
                  <a:pt x="18665" y="16409"/>
                  <a:pt x="18665" y="16409"/>
                </a:cubicBezTo>
                <a:cubicBezTo>
                  <a:pt x="18665" y="15907"/>
                  <a:pt x="18665" y="15907"/>
                  <a:pt x="18665" y="15907"/>
                </a:cubicBezTo>
                <a:cubicBezTo>
                  <a:pt x="18665" y="14065"/>
                  <a:pt x="18430" y="12391"/>
                  <a:pt x="17961" y="10884"/>
                </a:cubicBezTo>
                <a:cubicBezTo>
                  <a:pt x="20309" y="9377"/>
                  <a:pt x="20309" y="9377"/>
                  <a:pt x="20309" y="9377"/>
                </a:cubicBezTo>
                <a:cubicBezTo>
                  <a:pt x="20309" y="18753"/>
                  <a:pt x="20309" y="18753"/>
                  <a:pt x="20309" y="18753"/>
                </a:cubicBezTo>
                <a:cubicBezTo>
                  <a:pt x="21600" y="18753"/>
                  <a:pt x="21600" y="18753"/>
                  <a:pt x="21600" y="18753"/>
                </a:cubicBezTo>
                <a:lnTo>
                  <a:pt x="21600" y="7033"/>
                </a:lnTo>
                <a:close/>
                <a:moveTo>
                  <a:pt x="10800" y="19591"/>
                </a:moveTo>
                <a:cubicBezTo>
                  <a:pt x="4226" y="15237"/>
                  <a:pt x="4226" y="15237"/>
                  <a:pt x="4226" y="15237"/>
                </a:cubicBezTo>
                <a:cubicBezTo>
                  <a:pt x="4226" y="14065"/>
                  <a:pt x="4461" y="12726"/>
                  <a:pt x="4813" y="11721"/>
                </a:cubicBezTo>
                <a:cubicBezTo>
                  <a:pt x="10800" y="15572"/>
                  <a:pt x="10800" y="15572"/>
                  <a:pt x="10800" y="15572"/>
                </a:cubicBezTo>
                <a:cubicBezTo>
                  <a:pt x="16787" y="11721"/>
                  <a:pt x="16787" y="11721"/>
                  <a:pt x="16787" y="11721"/>
                </a:cubicBezTo>
                <a:cubicBezTo>
                  <a:pt x="17139" y="12726"/>
                  <a:pt x="17374" y="14065"/>
                  <a:pt x="17374" y="15237"/>
                </a:cubicBezTo>
                <a:lnTo>
                  <a:pt x="10800" y="19591"/>
                </a:lnTo>
                <a:close/>
                <a:moveTo>
                  <a:pt x="10800" y="13563"/>
                </a:moveTo>
                <a:cubicBezTo>
                  <a:pt x="1996" y="7870"/>
                  <a:pt x="1996" y="7870"/>
                  <a:pt x="1996" y="7870"/>
                </a:cubicBezTo>
                <a:cubicBezTo>
                  <a:pt x="10800" y="2009"/>
                  <a:pt x="10800" y="2009"/>
                  <a:pt x="10800" y="2009"/>
                </a:cubicBezTo>
                <a:cubicBezTo>
                  <a:pt x="19604" y="7870"/>
                  <a:pt x="19604" y="7870"/>
                  <a:pt x="19604" y="7870"/>
                </a:cubicBezTo>
                <a:lnTo>
                  <a:pt x="10800" y="1356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59" name="Google Shape;2776;p69"/>
          <p:cNvGrpSpPr/>
          <p:nvPr/>
        </p:nvGrpSpPr>
        <p:grpSpPr>
          <a:xfrm>
            <a:off x="7536584" y="6181773"/>
            <a:ext cx="391663" cy="295090"/>
            <a:chOff x="-4" y="3"/>
            <a:chExt cx="391662" cy="295089"/>
          </a:xfrm>
        </p:grpSpPr>
        <p:sp>
          <p:nvSpPr>
            <p:cNvPr id="1356" name="Google Shape;2777;p69"/>
            <p:cNvSpPr/>
            <p:nvPr/>
          </p:nvSpPr>
          <p:spPr>
            <a:xfrm>
              <a:off x="-5" y="3"/>
              <a:ext cx="391663" cy="22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410" fill="norm" stroke="1" extrusionOk="0">
                  <a:moveTo>
                    <a:pt x="18233" y="21410"/>
                  </a:moveTo>
                  <a:cubicBezTo>
                    <a:pt x="13734" y="21410"/>
                    <a:pt x="13734" y="21410"/>
                    <a:pt x="13734" y="21410"/>
                  </a:cubicBezTo>
                  <a:cubicBezTo>
                    <a:pt x="13396" y="21410"/>
                    <a:pt x="13171" y="21006"/>
                    <a:pt x="13171" y="20401"/>
                  </a:cubicBezTo>
                  <a:cubicBezTo>
                    <a:pt x="13171" y="19795"/>
                    <a:pt x="13396" y="19391"/>
                    <a:pt x="13734" y="19391"/>
                  </a:cubicBezTo>
                  <a:cubicBezTo>
                    <a:pt x="18233" y="19391"/>
                    <a:pt x="18233" y="19391"/>
                    <a:pt x="18233" y="19391"/>
                  </a:cubicBezTo>
                  <a:cubicBezTo>
                    <a:pt x="18459" y="19391"/>
                    <a:pt x="18909" y="19391"/>
                    <a:pt x="19133" y="18786"/>
                  </a:cubicBezTo>
                  <a:cubicBezTo>
                    <a:pt x="20146" y="16969"/>
                    <a:pt x="19921" y="14143"/>
                    <a:pt x="19246" y="12326"/>
                  </a:cubicBezTo>
                  <a:cubicBezTo>
                    <a:pt x="18346" y="9903"/>
                    <a:pt x="16996" y="8894"/>
                    <a:pt x="15421" y="9903"/>
                  </a:cubicBezTo>
                  <a:cubicBezTo>
                    <a:pt x="15196" y="9903"/>
                    <a:pt x="15083" y="9903"/>
                    <a:pt x="14971" y="9903"/>
                  </a:cubicBezTo>
                  <a:cubicBezTo>
                    <a:pt x="14746" y="9702"/>
                    <a:pt x="14634" y="9500"/>
                    <a:pt x="14634" y="9096"/>
                  </a:cubicBezTo>
                  <a:cubicBezTo>
                    <a:pt x="14184" y="4049"/>
                    <a:pt x="12159" y="1829"/>
                    <a:pt x="10358" y="2031"/>
                  </a:cubicBezTo>
                  <a:cubicBezTo>
                    <a:pt x="8671" y="2232"/>
                    <a:pt x="6983" y="4453"/>
                    <a:pt x="6758" y="9096"/>
                  </a:cubicBezTo>
                  <a:cubicBezTo>
                    <a:pt x="6758" y="9298"/>
                    <a:pt x="6646" y="9702"/>
                    <a:pt x="6533" y="9702"/>
                  </a:cubicBezTo>
                  <a:cubicBezTo>
                    <a:pt x="6308" y="9903"/>
                    <a:pt x="6196" y="9903"/>
                    <a:pt x="5971" y="9903"/>
                  </a:cubicBezTo>
                  <a:cubicBezTo>
                    <a:pt x="3946" y="8692"/>
                    <a:pt x="2371" y="10711"/>
                    <a:pt x="1696" y="12730"/>
                  </a:cubicBezTo>
                  <a:cubicBezTo>
                    <a:pt x="1133" y="14546"/>
                    <a:pt x="796" y="16969"/>
                    <a:pt x="1808" y="18786"/>
                  </a:cubicBezTo>
                  <a:cubicBezTo>
                    <a:pt x="2033" y="19189"/>
                    <a:pt x="2371" y="19391"/>
                    <a:pt x="2933" y="19391"/>
                  </a:cubicBezTo>
                  <a:cubicBezTo>
                    <a:pt x="6646" y="19391"/>
                    <a:pt x="6646" y="19391"/>
                    <a:pt x="6646" y="19391"/>
                  </a:cubicBezTo>
                  <a:cubicBezTo>
                    <a:pt x="6983" y="19391"/>
                    <a:pt x="7208" y="19795"/>
                    <a:pt x="7208" y="20401"/>
                  </a:cubicBezTo>
                  <a:cubicBezTo>
                    <a:pt x="7208" y="21006"/>
                    <a:pt x="6983" y="21410"/>
                    <a:pt x="6646" y="21410"/>
                  </a:cubicBezTo>
                  <a:cubicBezTo>
                    <a:pt x="2933" y="21410"/>
                    <a:pt x="2933" y="21410"/>
                    <a:pt x="2933" y="21410"/>
                  </a:cubicBezTo>
                  <a:cubicBezTo>
                    <a:pt x="2033" y="21410"/>
                    <a:pt x="1471" y="21006"/>
                    <a:pt x="1021" y="20199"/>
                  </a:cubicBezTo>
                  <a:cubicBezTo>
                    <a:pt x="-217" y="18180"/>
                    <a:pt x="-329" y="14748"/>
                    <a:pt x="683" y="11720"/>
                  </a:cubicBezTo>
                  <a:cubicBezTo>
                    <a:pt x="1583" y="9096"/>
                    <a:pt x="3496" y="6875"/>
                    <a:pt x="5746" y="7683"/>
                  </a:cubicBezTo>
                  <a:cubicBezTo>
                    <a:pt x="6196" y="2636"/>
                    <a:pt x="8333" y="214"/>
                    <a:pt x="10358" y="12"/>
                  </a:cubicBezTo>
                  <a:cubicBezTo>
                    <a:pt x="12384" y="-190"/>
                    <a:pt x="14858" y="2232"/>
                    <a:pt x="15646" y="7683"/>
                  </a:cubicBezTo>
                  <a:cubicBezTo>
                    <a:pt x="17783" y="6875"/>
                    <a:pt x="19359" y="8894"/>
                    <a:pt x="20146" y="11115"/>
                  </a:cubicBezTo>
                  <a:cubicBezTo>
                    <a:pt x="21271" y="14143"/>
                    <a:pt x="21159" y="17978"/>
                    <a:pt x="20033" y="20199"/>
                  </a:cubicBezTo>
                  <a:cubicBezTo>
                    <a:pt x="19583" y="21006"/>
                    <a:pt x="18909" y="21410"/>
                    <a:pt x="18233" y="214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7" name="Google Shape;2778;p69"/>
            <p:cNvSpPr/>
            <p:nvPr/>
          </p:nvSpPr>
          <p:spPr>
            <a:xfrm>
              <a:off x="178885" y="153532"/>
              <a:ext cx="21008" cy="11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320" y="21600"/>
                    <a:pt x="0" y="20829"/>
                    <a:pt x="0" y="1967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771"/>
                    <a:pt x="4320" y="0"/>
                    <a:pt x="10800" y="0"/>
                  </a:cubicBezTo>
                  <a:cubicBezTo>
                    <a:pt x="17280" y="0"/>
                    <a:pt x="21600" y="771"/>
                    <a:pt x="21600" y="1929"/>
                  </a:cubicBezTo>
                  <a:cubicBezTo>
                    <a:pt x="21600" y="19671"/>
                    <a:pt x="21600" y="19671"/>
                    <a:pt x="21600" y="19671"/>
                  </a:cubicBezTo>
                  <a:cubicBezTo>
                    <a:pt x="21600" y="20829"/>
                    <a:pt x="1728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8" name="Google Shape;2779;p69"/>
            <p:cNvSpPr/>
            <p:nvPr/>
          </p:nvSpPr>
          <p:spPr>
            <a:xfrm>
              <a:off x="152605" y="242181"/>
              <a:ext cx="76240" cy="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0844" fill="norm" stroke="1" extrusionOk="0">
                  <a:moveTo>
                    <a:pt x="10308" y="20844"/>
                  </a:moveTo>
                  <a:cubicBezTo>
                    <a:pt x="9724" y="20844"/>
                    <a:pt x="9141" y="20013"/>
                    <a:pt x="8557" y="19182"/>
                  </a:cubicBezTo>
                  <a:cubicBezTo>
                    <a:pt x="384" y="6721"/>
                    <a:pt x="384" y="6721"/>
                    <a:pt x="384" y="6721"/>
                  </a:cubicBezTo>
                  <a:cubicBezTo>
                    <a:pt x="-200" y="5059"/>
                    <a:pt x="-200" y="2567"/>
                    <a:pt x="968" y="906"/>
                  </a:cubicBezTo>
                  <a:cubicBezTo>
                    <a:pt x="2135" y="-756"/>
                    <a:pt x="3886" y="75"/>
                    <a:pt x="5054" y="1736"/>
                  </a:cubicBezTo>
                  <a:cubicBezTo>
                    <a:pt x="10308" y="10044"/>
                    <a:pt x="10308" y="10044"/>
                    <a:pt x="10308" y="10044"/>
                  </a:cubicBezTo>
                  <a:cubicBezTo>
                    <a:pt x="16146" y="1736"/>
                    <a:pt x="16146" y="1736"/>
                    <a:pt x="16146" y="1736"/>
                  </a:cubicBezTo>
                  <a:cubicBezTo>
                    <a:pt x="17314" y="75"/>
                    <a:pt x="19065" y="-756"/>
                    <a:pt x="20232" y="906"/>
                  </a:cubicBezTo>
                  <a:cubicBezTo>
                    <a:pt x="21400" y="2567"/>
                    <a:pt x="21400" y="5059"/>
                    <a:pt x="20232" y="6721"/>
                  </a:cubicBezTo>
                  <a:cubicBezTo>
                    <a:pt x="12643" y="19182"/>
                    <a:pt x="12643" y="19182"/>
                    <a:pt x="12643" y="19182"/>
                  </a:cubicBezTo>
                  <a:cubicBezTo>
                    <a:pt x="12059" y="20013"/>
                    <a:pt x="11476" y="20844"/>
                    <a:pt x="10308" y="208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62" name="Google Shape;2780;p69"/>
          <p:cNvGrpSpPr/>
          <p:nvPr/>
        </p:nvGrpSpPr>
        <p:grpSpPr>
          <a:xfrm>
            <a:off x="6677282" y="6171850"/>
            <a:ext cx="309767" cy="230476"/>
            <a:chOff x="0" y="0"/>
            <a:chExt cx="309766" cy="230474"/>
          </a:xfrm>
        </p:grpSpPr>
        <p:sp>
          <p:nvSpPr>
            <p:cNvPr id="1360" name="Google Shape;2782;p69"/>
            <p:cNvSpPr/>
            <p:nvPr/>
          </p:nvSpPr>
          <p:spPr>
            <a:xfrm>
              <a:off x="107835" y="56100"/>
              <a:ext cx="107838" cy="11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fill="norm" stroke="1" extrusionOk="0">
                  <a:moveTo>
                    <a:pt x="4050" y="21396"/>
                  </a:moveTo>
                  <a:cubicBezTo>
                    <a:pt x="3600" y="21396"/>
                    <a:pt x="2700" y="21396"/>
                    <a:pt x="2250" y="20988"/>
                  </a:cubicBezTo>
                  <a:cubicBezTo>
                    <a:pt x="900" y="20581"/>
                    <a:pt x="0" y="19358"/>
                    <a:pt x="0" y="17728"/>
                  </a:cubicBezTo>
                  <a:cubicBezTo>
                    <a:pt x="0" y="3871"/>
                    <a:pt x="0" y="3871"/>
                    <a:pt x="0" y="3871"/>
                  </a:cubicBezTo>
                  <a:cubicBezTo>
                    <a:pt x="0" y="2649"/>
                    <a:pt x="900" y="1426"/>
                    <a:pt x="1800" y="611"/>
                  </a:cubicBezTo>
                  <a:cubicBezTo>
                    <a:pt x="3150" y="-204"/>
                    <a:pt x="4950" y="-204"/>
                    <a:pt x="5850" y="611"/>
                  </a:cubicBezTo>
                  <a:cubicBezTo>
                    <a:pt x="19800" y="7539"/>
                    <a:pt x="19800" y="7539"/>
                    <a:pt x="19800" y="7539"/>
                  </a:cubicBezTo>
                  <a:cubicBezTo>
                    <a:pt x="20700" y="8354"/>
                    <a:pt x="21600" y="9577"/>
                    <a:pt x="21600" y="10800"/>
                  </a:cubicBezTo>
                  <a:cubicBezTo>
                    <a:pt x="21600" y="12022"/>
                    <a:pt x="20700" y="13245"/>
                    <a:pt x="19800" y="14060"/>
                  </a:cubicBezTo>
                  <a:cubicBezTo>
                    <a:pt x="6300" y="20988"/>
                    <a:pt x="6300" y="20988"/>
                    <a:pt x="6300" y="20988"/>
                  </a:cubicBezTo>
                  <a:cubicBezTo>
                    <a:pt x="5400" y="21396"/>
                    <a:pt x="4950" y="21396"/>
                    <a:pt x="4050" y="21396"/>
                  </a:cubicBezTo>
                  <a:close/>
                  <a:moveTo>
                    <a:pt x="4500" y="4279"/>
                  </a:moveTo>
                  <a:cubicBezTo>
                    <a:pt x="4500" y="17321"/>
                    <a:pt x="4500" y="17321"/>
                    <a:pt x="4500" y="17321"/>
                  </a:cubicBezTo>
                  <a:cubicBezTo>
                    <a:pt x="16650" y="10800"/>
                    <a:pt x="16650" y="10800"/>
                    <a:pt x="16650" y="10800"/>
                  </a:cubicBezTo>
                  <a:lnTo>
                    <a:pt x="4500" y="4279"/>
                  </a:lnTo>
                  <a:close/>
                  <a:moveTo>
                    <a:pt x="3600" y="4279"/>
                  </a:moveTo>
                  <a:cubicBezTo>
                    <a:pt x="3600" y="4279"/>
                    <a:pt x="3600" y="4279"/>
                    <a:pt x="3600" y="42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1" name="Google Shape;2783;p69"/>
            <p:cNvSpPr/>
            <p:nvPr/>
          </p:nvSpPr>
          <p:spPr>
            <a:xfrm>
              <a:off x="0" y="0"/>
              <a:ext cx="309767" cy="23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8" y="21600"/>
                  </a:moveTo>
                  <a:cubicBezTo>
                    <a:pt x="1722" y="21600"/>
                    <a:pt x="1722" y="21600"/>
                    <a:pt x="1722" y="21600"/>
                  </a:cubicBezTo>
                  <a:cubicBezTo>
                    <a:pt x="783" y="21600"/>
                    <a:pt x="0" y="20541"/>
                    <a:pt x="0" y="19271"/>
                  </a:cubicBezTo>
                  <a:cubicBezTo>
                    <a:pt x="0" y="2329"/>
                    <a:pt x="0" y="2329"/>
                    <a:pt x="0" y="2329"/>
                  </a:cubicBezTo>
                  <a:cubicBezTo>
                    <a:pt x="0" y="1059"/>
                    <a:pt x="783" y="0"/>
                    <a:pt x="1722" y="0"/>
                  </a:cubicBezTo>
                  <a:cubicBezTo>
                    <a:pt x="19878" y="0"/>
                    <a:pt x="19878" y="0"/>
                    <a:pt x="19878" y="0"/>
                  </a:cubicBezTo>
                  <a:cubicBezTo>
                    <a:pt x="20817" y="0"/>
                    <a:pt x="21600" y="1059"/>
                    <a:pt x="21600" y="2329"/>
                  </a:cubicBezTo>
                  <a:cubicBezTo>
                    <a:pt x="21600" y="19271"/>
                    <a:pt x="21600" y="19271"/>
                    <a:pt x="21600" y="19271"/>
                  </a:cubicBezTo>
                  <a:cubicBezTo>
                    <a:pt x="21600" y="20541"/>
                    <a:pt x="20817" y="21600"/>
                    <a:pt x="19878" y="21600"/>
                  </a:cubicBezTo>
                  <a:close/>
                  <a:moveTo>
                    <a:pt x="1722" y="2118"/>
                  </a:moveTo>
                  <a:cubicBezTo>
                    <a:pt x="1565" y="2118"/>
                    <a:pt x="1565" y="2118"/>
                    <a:pt x="1565" y="2329"/>
                  </a:cubicBezTo>
                  <a:cubicBezTo>
                    <a:pt x="1565" y="19271"/>
                    <a:pt x="1565" y="19271"/>
                    <a:pt x="1565" y="19271"/>
                  </a:cubicBezTo>
                  <a:cubicBezTo>
                    <a:pt x="1565" y="19482"/>
                    <a:pt x="1565" y="19482"/>
                    <a:pt x="1722" y="19482"/>
                  </a:cubicBezTo>
                  <a:cubicBezTo>
                    <a:pt x="19878" y="19482"/>
                    <a:pt x="19878" y="19482"/>
                    <a:pt x="19878" y="19482"/>
                  </a:cubicBezTo>
                  <a:cubicBezTo>
                    <a:pt x="20035" y="19482"/>
                    <a:pt x="20035" y="19482"/>
                    <a:pt x="20035" y="19271"/>
                  </a:cubicBezTo>
                  <a:cubicBezTo>
                    <a:pt x="20035" y="2329"/>
                    <a:pt x="20035" y="2329"/>
                    <a:pt x="20035" y="2329"/>
                  </a:cubicBezTo>
                  <a:cubicBezTo>
                    <a:pt x="20035" y="2118"/>
                    <a:pt x="20035" y="2118"/>
                    <a:pt x="19878" y="2118"/>
                  </a:cubicBezTo>
                  <a:lnTo>
                    <a:pt x="1722" y="21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63" name="Google Shape;2784;p69"/>
          <p:cNvSpPr/>
          <p:nvPr/>
        </p:nvSpPr>
        <p:spPr>
          <a:xfrm>
            <a:off x="15821172" y="5370965"/>
            <a:ext cx="313172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4093" y="14715"/>
                </a:moveTo>
                <a:cubicBezTo>
                  <a:pt x="9746" y="14715"/>
                  <a:pt x="9746" y="14715"/>
                  <a:pt x="9746" y="14715"/>
                </a:cubicBezTo>
                <a:cubicBezTo>
                  <a:pt x="9746" y="14580"/>
                  <a:pt x="9746" y="14580"/>
                  <a:pt x="9746" y="14580"/>
                </a:cubicBezTo>
                <a:cubicBezTo>
                  <a:pt x="10405" y="14175"/>
                  <a:pt x="10800" y="13365"/>
                  <a:pt x="10800" y="12420"/>
                </a:cubicBezTo>
                <a:cubicBezTo>
                  <a:pt x="10800" y="12015"/>
                  <a:pt x="10800" y="11745"/>
                  <a:pt x="10668" y="11475"/>
                </a:cubicBezTo>
                <a:cubicBezTo>
                  <a:pt x="13039" y="11475"/>
                  <a:pt x="13039" y="11475"/>
                  <a:pt x="13039" y="11475"/>
                </a:cubicBezTo>
                <a:cubicBezTo>
                  <a:pt x="13171" y="11475"/>
                  <a:pt x="13302" y="11340"/>
                  <a:pt x="13302" y="11205"/>
                </a:cubicBezTo>
                <a:cubicBezTo>
                  <a:pt x="13302" y="10530"/>
                  <a:pt x="13302" y="10530"/>
                  <a:pt x="13302" y="10530"/>
                </a:cubicBezTo>
                <a:cubicBezTo>
                  <a:pt x="13302" y="10395"/>
                  <a:pt x="13171" y="10260"/>
                  <a:pt x="13039" y="10260"/>
                </a:cubicBezTo>
                <a:cubicBezTo>
                  <a:pt x="10405" y="10260"/>
                  <a:pt x="10405" y="10260"/>
                  <a:pt x="10405" y="10260"/>
                </a:cubicBezTo>
                <a:cubicBezTo>
                  <a:pt x="10273" y="9720"/>
                  <a:pt x="10010" y="9180"/>
                  <a:pt x="10010" y="8640"/>
                </a:cubicBezTo>
                <a:cubicBezTo>
                  <a:pt x="10010" y="7560"/>
                  <a:pt x="10932" y="6885"/>
                  <a:pt x="12117" y="6885"/>
                </a:cubicBezTo>
                <a:cubicBezTo>
                  <a:pt x="12644" y="6885"/>
                  <a:pt x="13171" y="7020"/>
                  <a:pt x="13698" y="7155"/>
                </a:cubicBezTo>
                <a:cubicBezTo>
                  <a:pt x="13698" y="7155"/>
                  <a:pt x="13829" y="7155"/>
                  <a:pt x="13829" y="7020"/>
                </a:cubicBezTo>
                <a:cubicBezTo>
                  <a:pt x="13829" y="5940"/>
                  <a:pt x="13829" y="5940"/>
                  <a:pt x="13829" y="5940"/>
                </a:cubicBezTo>
                <a:cubicBezTo>
                  <a:pt x="13829" y="5940"/>
                  <a:pt x="13829" y="5805"/>
                  <a:pt x="13829" y="5805"/>
                </a:cubicBezTo>
                <a:cubicBezTo>
                  <a:pt x="13302" y="5670"/>
                  <a:pt x="12644" y="5535"/>
                  <a:pt x="12117" y="5535"/>
                </a:cubicBezTo>
                <a:cubicBezTo>
                  <a:pt x="9878" y="5535"/>
                  <a:pt x="8429" y="6615"/>
                  <a:pt x="8429" y="8370"/>
                </a:cubicBezTo>
                <a:cubicBezTo>
                  <a:pt x="8429" y="9045"/>
                  <a:pt x="8561" y="9720"/>
                  <a:pt x="8693" y="10260"/>
                </a:cubicBezTo>
                <a:cubicBezTo>
                  <a:pt x="7507" y="10260"/>
                  <a:pt x="7507" y="10260"/>
                  <a:pt x="7507" y="10260"/>
                </a:cubicBezTo>
                <a:cubicBezTo>
                  <a:pt x="7376" y="10260"/>
                  <a:pt x="7244" y="10395"/>
                  <a:pt x="7244" y="10530"/>
                </a:cubicBezTo>
                <a:cubicBezTo>
                  <a:pt x="7244" y="11205"/>
                  <a:pt x="7244" y="11205"/>
                  <a:pt x="7244" y="11205"/>
                </a:cubicBezTo>
                <a:cubicBezTo>
                  <a:pt x="7244" y="11340"/>
                  <a:pt x="7376" y="11475"/>
                  <a:pt x="7507" y="11475"/>
                </a:cubicBezTo>
                <a:cubicBezTo>
                  <a:pt x="9088" y="11475"/>
                  <a:pt x="9088" y="11475"/>
                  <a:pt x="9088" y="11475"/>
                </a:cubicBezTo>
                <a:cubicBezTo>
                  <a:pt x="9220" y="11745"/>
                  <a:pt x="9220" y="12150"/>
                  <a:pt x="9220" y="12420"/>
                </a:cubicBezTo>
                <a:cubicBezTo>
                  <a:pt x="9220" y="13635"/>
                  <a:pt x="8561" y="14445"/>
                  <a:pt x="7507" y="14715"/>
                </a:cubicBezTo>
                <a:cubicBezTo>
                  <a:pt x="7376" y="14850"/>
                  <a:pt x="7376" y="14850"/>
                  <a:pt x="7376" y="14985"/>
                </a:cubicBezTo>
                <a:cubicBezTo>
                  <a:pt x="7376" y="15930"/>
                  <a:pt x="7376" y="15930"/>
                  <a:pt x="7376" y="15930"/>
                </a:cubicBezTo>
                <a:cubicBezTo>
                  <a:pt x="7376" y="16065"/>
                  <a:pt x="7376" y="16065"/>
                  <a:pt x="7507" y="16065"/>
                </a:cubicBezTo>
                <a:cubicBezTo>
                  <a:pt x="14093" y="16065"/>
                  <a:pt x="14093" y="16065"/>
                  <a:pt x="14093" y="16065"/>
                </a:cubicBezTo>
                <a:cubicBezTo>
                  <a:pt x="14224" y="16065"/>
                  <a:pt x="14356" y="16065"/>
                  <a:pt x="14356" y="15930"/>
                </a:cubicBezTo>
                <a:cubicBezTo>
                  <a:pt x="14356" y="14985"/>
                  <a:pt x="14356" y="14985"/>
                  <a:pt x="14356" y="14985"/>
                </a:cubicBezTo>
                <a:cubicBezTo>
                  <a:pt x="14356" y="14850"/>
                  <a:pt x="14224" y="14715"/>
                  <a:pt x="14093" y="147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64" name="Google Shape;2785;p69"/>
          <p:cNvSpPr/>
          <p:nvPr/>
        </p:nvSpPr>
        <p:spPr>
          <a:xfrm>
            <a:off x="6685621" y="5407838"/>
            <a:ext cx="317166" cy="22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43" y="14341"/>
                </a:moveTo>
                <a:cubicBezTo>
                  <a:pt x="14529" y="12748"/>
                  <a:pt x="12729" y="11862"/>
                  <a:pt x="10800" y="11862"/>
                </a:cubicBezTo>
                <a:cubicBezTo>
                  <a:pt x="8871" y="11862"/>
                  <a:pt x="7071" y="12748"/>
                  <a:pt x="5786" y="14341"/>
                </a:cubicBezTo>
                <a:cubicBezTo>
                  <a:pt x="5786" y="14341"/>
                  <a:pt x="5657" y="14518"/>
                  <a:pt x="5657" y="14518"/>
                </a:cubicBezTo>
                <a:cubicBezTo>
                  <a:pt x="5657" y="14518"/>
                  <a:pt x="5657" y="14695"/>
                  <a:pt x="5786" y="14695"/>
                </a:cubicBezTo>
                <a:cubicBezTo>
                  <a:pt x="6557" y="16111"/>
                  <a:pt x="6557" y="16111"/>
                  <a:pt x="6557" y="16111"/>
                </a:cubicBezTo>
                <a:cubicBezTo>
                  <a:pt x="6686" y="16111"/>
                  <a:pt x="6814" y="16289"/>
                  <a:pt x="6943" y="16111"/>
                </a:cubicBezTo>
                <a:cubicBezTo>
                  <a:pt x="7971" y="14872"/>
                  <a:pt x="9257" y="14164"/>
                  <a:pt x="10800" y="14164"/>
                </a:cubicBezTo>
                <a:cubicBezTo>
                  <a:pt x="12343" y="14164"/>
                  <a:pt x="13757" y="14872"/>
                  <a:pt x="14786" y="16111"/>
                </a:cubicBezTo>
                <a:cubicBezTo>
                  <a:pt x="14786" y="16289"/>
                  <a:pt x="14914" y="16111"/>
                  <a:pt x="15043" y="16111"/>
                </a:cubicBezTo>
                <a:cubicBezTo>
                  <a:pt x="15943" y="14695"/>
                  <a:pt x="15943" y="14695"/>
                  <a:pt x="15943" y="14695"/>
                </a:cubicBezTo>
                <a:cubicBezTo>
                  <a:pt x="15943" y="14518"/>
                  <a:pt x="15943" y="14341"/>
                  <a:pt x="15943" y="14341"/>
                </a:cubicBezTo>
                <a:close/>
                <a:moveTo>
                  <a:pt x="18771" y="9738"/>
                </a:moveTo>
                <a:cubicBezTo>
                  <a:pt x="16586" y="7436"/>
                  <a:pt x="13886" y="5843"/>
                  <a:pt x="10800" y="5843"/>
                </a:cubicBezTo>
                <a:cubicBezTo>
                  <a:pt x="7843" y="5843"/>
                  <a:pt x="5014" y="7436"/>
                  <a:pt x="2957" y="9738"/>
                </a:cubicBezTo>
                <a:cubicBezTo>
                  <a:pt x="2829" y="9738"/>
                  <a:pt x="2829" y="9915"/>
                  <a:pt x="2829" y="9915"/>
                </a:cubicBezTo>
                <a:cubicBezTo>
                  <a:pt x="2829" y="10092"/>
                  <a:pt x="2829" y="10092"/>
                  <a:pt x="2957" y="10092"/>
                </a:cubicBezTo>
                <a:cubicBezTo>
                  <a:pt x="3729" y="11508"/>
                  <a:pt x="3729" y="11508"/>
                  <a:pt x="3729" y="11508"/>
                </a:cubicBezTo>
                <a:cubicBezTo>
                  <a:pt x="3857" y="11685"/>
                  <a:pt x="3986" y="11685"/>
                  <a:pt x="3986" y="11508"/>
                </a:cubicBezTo>
                <a:cubicBezTo>
                  <a:pt x="5914" y="9561"/>
                  <a:pt x="8229" y="8321"/>
                  <a:pt x="10800" y="8321"/>
                </a:cubicBezTo>
                <a:cubicBezTo>
                  <a:pt x="13371" y="8321"/>
                  <a:pt x="15814" y="9561"/>
                  <a:pt x="17614" y="11508"/>
                </a:cubicBezTo>
                <a:cubicBezTo>
                  <a:pt x="17743" y="11685"/>
                  <a:pt x="17743" y="11685"/>
                  <a:pt x="17871" y="11508"/>
                </a:cubicBezTo>
                <a:cubicBezTo>
                  <a:pt x="18771" y="10092"/>
                  <a:pt x="18771" y="10092"/>
                  <a:pt x="18771" y="10092"/>
                </a:cubicBezTo>
                <a:cubicBezTo>
                  <a:pt x="18771" y="10092"/>
                  <a:pt x="18771" y="9915"/>
                  <a:pt x="18771" y="9738"/>
                </a:cubicBezTo>
                <a:close/>
                <a:moveTo>
                  <a:pt x="21471" y="5311"/>
                </a:moveTo>
                <a:cubicBezTo>
                  <a:pt x="18643" y="1948"/>
                  <a:pt x="14914" y="0"/>
                  <a:pt x="10800" y="0"/>
                </a:cubicBezTo>
                <a:cubicBezTo>
                  <a:pt x="6686" y="0"/>
                  <a:pt x="2957" y="1948"/>
                  <a:pt x="129" y="5134"/>
                </a:cubicBezTo>
                <a:cubicBezTo>
                  <a:pt x="0" y="5134"/>
                  <a:pt x="0" y="5311"/>
                  <a:pt x="0" y="5311"/>
                </a:cubicBezTo>
                <a:cubicBezTo>
                  <a:pt x="0" y="5311"/>
                  <a:pt x="0" y="5311"/>
                  <a:pt x="0" y="5311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900" y="6905"/>
                  <a:pt x="900" y="6905"/>
                  <a:pt x="900" y="6905"/>
                </a:cubicBezTo>
                <a:cubicBezTo>
                  <a:pt x="1029" y="7082"/>
                  <a:pt x="1157" y="7082"/>
                  <a:pt x="1157" y="6905"/>
                </a:cubicBezTo>
                <a:cubicBezTo>
                  <a:pt x="3857" y="4072"/>
                  <a:pt x="7200" y="2479"/>
                  <a:pt x="10800" y="2479"/>
                </a:cubicBezTo>
                <a:cubicBezTo>
                  <a:pt x="14400" y="2479"/>
                  <a:pt x="17743" y="4072"/>
                  <a:pt x="20443" y="7082"/>
                </a:cubicBezTo>
                <a:cubicBezTo>
                  <a:pt x="20443" y="7082"/>
                  <a:pt x="20571" y="7082"/>
                  <a:pt x="20700" y="7082"/>
                </a:cubicBezTo>
                <a:cubicBezTo>
                  <a:pt x="21600" y="5666"/>
                  <a:pt x="21600" y="5666"/>
                  <a:pt x="21600" y="5666"/>
                </a:cubicBezTo>
                <a:cubicBezTo>
                  <a:pt x="21600" y="5489"/>
                  <a:pt x="21600" y="5311"/>
                  <a:pt x="21471" y="5311"/>
                </a:cubicBezTo>
                <a:close/>
                <a:moveTo>
                  <a:pt x="9257" y="19475"/>
                </a:moveTo>
                <a:cubicBezTo>
                  <a:pt x="9257" y="20007"/>
                  <a:pt x="9386" y="20538"/>
                  <a:pt x="9771" y="20892"/>
                </a:cubicBezTo>
                <a:cubicBezTo>
                  <a:pt x="10029" y="21246"/>
                  <a:pt x="10414" y="21600"/>
                  <a:pt x="10800" y="21600"/>
                </a:cubicBezTo>
                <a:cubicBezTo>
                  <a:pt x="11186" y="21600"/>
                  <a:pt x="11571" y="21246"/>
                  <a:pt x="11829" y="20892"/>
                </a:cubicBezTo>
                <a:cubicBezTo>
                  <a:pt x="12214" y="20538"/>
                  <a:pt x="12343" y="20007"/>
                  <a:pt x="12343" y="19475"/>
                </a:cubicBezTo>
                <a:cubicBezTo>
                  <a:pt x="12343" y="18944"/>
                  <a:pt x="12214" y="18413"/>
                  <a:pt x="11829" y="18059"/>
                </a:cubicBezTo>
                <a:cubicBezTo>
                  <a:pt x="11571" y="17528"/>
                  <a:pt x="11186" y="17351"/>
                  <a:pt x="10800" y="17351"/>
                </a:cubicBezTo>
                <a:cubicBezTo>
                  <a:pt x="10414" y="17351"/>
                  <a:pt x="10029" y="17528"/>
                  <a:pt x="9771" y="18059"/>
                </a:cubicBezTo>
                <a:cubicBezTo>
                  <a:pt x="9386" y="18413"/>
                  <a:pt x="9257" y="18944"/>
                  <a:pt x="9257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65" name="Google Shape;2786;p69"/>
          <p:cNvSpPr/>
          <p:nvPr/>
        </p:nvSpPr>
        <p:spPr>
          <a:xfrm>
            <a:off x="8548054" y="5363924"/>
            <a:ext cx="302705" cy="30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5" h="20615" fill="norm" stroke="1" extrusionOk="0">
                <a:moveTo>
                  <a:pt x="2989" y="2989"/>
                </a:moveTo>
                <a:cubicBezTo>
                  <a:pt x="5026" y="1087"/>
                  <a:pt x="7608" y="0"/>
                  <a:pt x="10189" y="0"/>
                </a:cubicBezTo>
                <a:cubicBezTo>
                  <a:pt x="10189" y="0"/>
                  <a:pt x="10189" y="0"/>
                  <a:pt x="10189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1630"/>
                  <a:pt x="10325" y="1630"/>
                  <a:pt x="10325" y="1630"/>
                </a:cubicBezTo>
                <a:cubicBezTo>
                  <a:pt x="10325" y="10325"/>
                  <a:pt x="10325" y="10325"/>
                  <a:pt x="10325" y="10325"/>
                </a:cubicBezTo>
                <a:cubicBezTo>
                  <a:pt x="2989" y="15079"/>
                  <a:pt x="2989" y="15079"/>
                  <a:pt x="2989" y="15079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494" y="15758"/>
                  <a:pt x="1494" y="15758"/>
                </a:cubicBezTo>
                <a:cubicBezTo>
                  <a:pt x="1494" y="15758"/>
                  <a:pt x="1494" y="15758"/>
                  <a:pt x="1494" y="15758"/>
                </a:cubicBezTo>
                <a:cubicBezTo>
                  <a:pt x="543" y="14128"/>
                  <a:pt x="0" y="12362"/>
                  <a:pt x="0" y="10596"/>
                </a:cubicBezTo>
                <a:cubicBezTo>
                  <a:pt x="0" y="10325"/>
                  <a:pt x="0" y="10189"/>
                  <a:pt x="0" y="10053"/>
                </a:cubicBezTo>
                <a:cubicBezTo>
                  <a:pt x="0" y="7472"/>
                  <a:pt x="1087" y="5026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lose/>
                <a:moveTo>
                  <a:pt x="1630" y="10460"/>
                </a:moveTo>
                <a:cubicBezTo>
                  <a:pt x="1630" y="10596"/>
                  <a:pt x="1630" y="10596"/>
                  <a:pt x="1630" y="10732"/>
                </a:cubicBezTo>
                <a:cubicBezTo>
                  <a:pt x="1630" y="11683"/>
                  <a:pt x="1902" y="12634"/>
                  <a:pt x="2309" y="13585"/>
                </a:cubicBezTo>
                <a:cubicBezTo>
                  <a:pt x="8694" y="9374"/>
                  <a:pt x="8694" y="9374"/>
                  <a:pt x="8694" y="9374"/>
                </a:cubicBezTo>
                <a:cubicBezTo>
                  <a:pt x="8694" y="1766"/>
                  <a:pt x="8694" y="1766"/>
                  <a:pt x="8694" y="1766"/>
                </a:cubicBezTo>
                <a:cubicBezTo>
                  <a:pt x="7743" y="2038"/>
                  <a:pt x="6792" y="2309"/>
                  <a:pt x="5842" y="2853"/>
                </a:cubicBezTo>
                <a:cubicBezTo>
                  <a:pt x="5298" y="3260"/>
                  <a:pt x="4755" y="3668"/>
                  <a:pt x="4211" y="4211"/>
                </a:cubicBezTo>
                <a:cubicBezTo>
                  <a:pt x="4211" y="4211"/>
                  <a:pt x="4211" y="4211"/>
                  <a:pt x="4211" y="4211"/>
                </a:cubicBezTo>
                <a:cubicBezTo>
                  <a:pt x="3532" y="4755"/>
                  <a:pt x="3125" y="5434"/>
                  <a:pt x="2717" y="6113"/>
                </a:cubicBezTo>
                <a:cubicBezTo>
                  <a:pt x="2038" y="7472"/>
                  <a:pt x="1630" y="8830"/>
                  <a:pt x="1630" y="10189"/>
                </a:cubicBezTo>
                <a:cubicBezTo>
                  <a:pt x="1630" y="10325"/>
                  <a:pt x="1630" y="10325"/>
                  <a:pt x="1630" y="10460"/>
                </a:cubicBezTo>
                <a:close/>
                <a:moveTo>
                  <a:pt x="4211" y="16438"/>
                </a:moveTo>
                <a:cubicBezTo>
                  <a:pt x="4075" y="16302"/>
                  <a:pt x="3940" y="16166"/>
                  <a:pt x="3804" y="16030"/>
                </a:cubicBezTo>
                <a:cubicBezTo>
                  <a:pt x="2445" y="16981"/>
                  <a:pt x="2445" y="16981"/>
                  <a:pt x="2445" y="16981"/>
                </a:cubicBezTo>
                <a:cubicBezTo>
                  <a:pt x="2581" y="17253"/>
                  <a:pt x="2853" y="17389"/>
                  <a:pt x="2989" y="17660"/>
                </a:cubicBezTo>
                <a:cubicBezTo>
                  <a:pt x="7064" y="21600"/>
                  <a:pt x="13585" y="21600"/>
                  <a:pt x="17660" y="17660"/>
                </a:cubicBezTo>
                <a:cubicBezTo>
                  <a:pt x="21600" y="13585"/>
                  <a:pt x="21600" y="7064"/>
                  <a:pt x="17660" y="2989"/>
                </a:cubicBezTo>
                <a:cubicBezTo>
                  <a:pt x="16030" y="1358"/>
                  <a:pt x="13992" y="408"/>
                  <a:pt x="11819" y="136"/>
                </a:cubicBezTo>
                <a:cubicBezTo>
                  <a:pt x="11819" y="1766"/>
                  <a:pt x="11819" y="1766"/>
                  <a:pt x="11819" y="1766"/>
                </a:cubicBezTo>
                <a:cubicBezTo>
                  <a:pt x="13585" y="2038"/>
                  <a:pt x="15215" y="2853"/>
                  <a:pt x="16438" y="4211"/>
                </a:cubicBezTo>
                <a:cubicBezTo>
                  <a:pt x="19834" y="7608"/>
                  <a:pt x="19834" y="13042"/>
                  <a:pt x="16438" y="16438"/>
                </a:cubicBezTo>
                <a:cubicBezTo>
                  <a:pt x="13042" y="19834"/>
                  <a:pt x="7608" y="19834"/>
                  <a:pt x="4211" y="164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68" name="Google Shape;2787;p69"/>
          <p:cNvGrpSpPr/>
          <p:nvPr/>
        </p:nvGrpSpPr>
        <p:grpSpPr>
          <a:xfrm>
            <a:off x="13051443" y="5388030"/>
            <a:ext cx="281926" cy="270217"/>
            <a:chOff x="0" y="0"/>
            <a:chExt cx="281924" cy="270215"/>
          </a:xfrm>
        </p:grpSpPr>
        <p:sp>
          <p:nvSpPr>
            <p:cNvPr id="1366" name="Google Shape;2788;p69"/>
            <p:cNvSpPr/>
            <p:nvPr/>
          </p:nvSpPr>
          <p:spPr>
            <a:xfrm>
              <a:off x="-1" y="-1"/>
              <a:ext cx="222283" cy="21959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7" name="Google Shape;2789;p69"/>
            <p:cNvSpPr/>
            <p:nvPr/>
          </p:nvSpPr>
          <p:spPr>
            <a:xfrm>
              <a:off x="196552" y="186242"/>
              <a:ext cx="85373" cy="839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72" name="Google Shape;2790;p69"/>
          <p:cNvGrpSpPr/>
          <p:nvPr/>
        </p:nvGrpSpPr>
        <p:grpSpPr>
          <a:xfrm>
            <a:off x="14905996" y="5396259"/>
            <a:ext cx="317101" cy="221788"/>
            <a:chOff x="0" y="-1"/>
            <a:chExt cx="317100" cy="221787"/>
          </a:xfrm>
        </p:grpSpPr>
        <p:sp>
          <p:nvSpPr>
            <p:cNvPr id="1369" name="Google Shape;2791;p69"/>
            <p:cNvSpPr/>
            <p:nvPr/>
          </p:nvSpPr>
          <p:spPr>
            <a:xfrm>
              <a:off x="-1" y="-2"/>
              <a:ext cx="312853" cy="22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6" y="0"/>
                  </a:moveTo>
                  <a:cubicBezTo>
                    <a:pt x="20674" y="0"/>
                    <a:pt x="20674" y="0"/>
                    <a:pt x="20674" y="0"/>
                  </a:cubicBezTo>
                  <a:cubicBezTo>
                    <a:pt x="21291" y="0"/>
                    <a:pt x="21600" y="648"/>
                    <a:pt x="21600" y="1296"/>
                  </a:cubicBezTo>
                  <a:cubicBezTo>
                    <a:pt x="21600" y="20304"/>
                    <a:pt x="21600" y="20304"/>
                    <a:pt x="21600" y="20304"/>
                  </a:cubicBezTo>
                  <a:cubicBezTo>
                    <a:pt x="21600" y="20952"/>
                    <a:pt x="21291" y="21600"/>
                    <a:pt x="20674" y="21600"/>
                  </a:cubicBezTo>
                  <a:cubicBezTo>
                    <a:pt x="926" y="21600"/>
                    <a:pt x="926" y="21600"/>
                    <a:pt x="926" y="21600"/>
                  </a:cubicBezTo>
                  <a:cubicBezTo>
                    <a:pt x="463" y="21600"/>
                    <a:pt x="0" y="20952"/>
                    <a:pt x="0" y="20304"/>
                  </a:cubicBezTo>
                  <a:cubicBezTo>
                    <a:pt x="0" y="1296"/>
                    <a:pt x="0" y="1296"/>
                    <a:pt x="0" y="1296"/>
                  </a:cubicBezTo>
                  <a:cubicBezTo>
                    <a:pt x="0" y="648"/>
                    <a:pt x="463" y="0"/>
                    <a:pt x="926" y="0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0" name="Google Shape;2792;p69"/>
            <p:cNvSpPr/>
            <p:nvPr/>
          </p:nvSpPr>
          <p:spPr>
            <a:xfrm>
              <a:off x="13975" y="67174"/>
              <a:ext cx="303125" cy="2659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1" name="Google Shape;2793;p69"/>
            <p:cNvSpPr/>
            <p:nvPr/>
          </p:nvSpPr>
          <p:spPr>
            <a:xfrm>
              <a:off x="166559" y="122058"/>
              <a:ext cx="116112" cy="7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704"/>
                  </a:moveTo>
                  <a:lnTo>
                    <a:pt x="84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73" name="Google Shape;2794;p69"/>
          <p:cNvSpPr/>
          <p:nvPr/>
        </p:nvSpPr>
        <p:spPr>
          <a:xfrm>
            <a:off x="16658628" y="5363916"/>
            <a:ext cx="390923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9831"/>
                </a:moveTo>
                <a:cubicBezTo>
                  <a:pt x="3503" y="5262"/>
                  <a:pt x="6772" y="1662"/>
                  <a:pt x="10742" y="1662"/>
                </a:cubicBezTo>
                <a:cubicBezTo>
                  <a:pt x="13777" y="1662"/>
                  <a:pt x="16346" y="3600"/>
                  <a:pt x="17630" y="6646"/>
                </a:cubicBezTo>
                <a:cubicBezTo>
                  <a:pt x="18915" y="5815"/>
                  <a:pt x="18915" y="5815"/>
                  <a:pt x="18915" y="5815"/>
                </a:cubicBezTo>
                <a:cubicBezTo>
                  <a:pt x="17397" y="2354"/>
                  <a:pt x="14244" y="0"/>
                  <a:pt x="10742" y="0"/>
                </a:cubicBezTo>
                <a:cubicBezTo>
                  <a:pt x="5955" y="0"/>
                  <a:pt x="2102" y="4431"/>
                  <a:pt x="1751" y="9969"/>
                </a:cubicBezTo>
                <a:cubicBezTo>
                  <a:pt x="1051" y="9138"/>
                  <a:pt x="1051" y="9138"/>
                  <a:pt x="1051" y="9138"/>
                </a:cubicBezTo>
                <a:cubicBezTo>
                  <a:pt x="0" y="10246"/>
                  <a:pt x="0" y="10246"/>
                  <a:pt x="0" y="10246"/>
                </a:cubicBezTo>
                <a:cubicBezTo>
                  <a:pt x="1868" y="12462"/>
                  <a:pt x="1868" y="12462"/>
                  <a:pt x="1868" y="12462"/>
                </a:cubicBezTo>
                <a:cubicBezTo>
                  <a:pt x="2335" y="13015"/>
                  <a:pt x="2335" y="13015"/>
                  <a:pt x="2335" y="13015"/>
                </a:cubicBezTo>
                <a:cubicBezTo>
                  <a:pt x="2919" y="12462"/>
                  <a:pt x="2919" y="12462"/>
                  <a:pt x="2919" y="12462"/>
                </a:cubicBezTo>
                <a:cubicBezTo>
                  <a:pt x="4787" y="10246"/>
                  <a:pt x="4787" y="10246"/>
                  <a:pt x="4787" y="10246"/>
                </a:cubicBezTo>
                <a:cubicBezTo>
                  <a:pt x="3736" y="9138"/>
                  <a:pt x="3736" y="9138"/>
                  <a:pt x="3736" y="9138"/>
                </a:cubicBezTo>
                <a:lnTo>
                  <a:pt x="3152" y="9831"/>
                </a:lnTo>
                <a:close/>
                <a:moveTo>
                  <a:pt x="20549" y="12462"/>
                </a:moveTo>
                <a:cubicBezTo>
                  <a:pt x="19849" y="11631"/>
                  <a:pt x="19849" y="11631"/>
                  <a:pt x="19849" y="11631"/>
                </a:cubicBezTo>
                <a:cubicBezTo>
                  <a:pt x="19498" y="17169"/>
                  <a:pt x="15529" y="21600"/>
                  <a:pt x="10742" y="21600"/>
                </a:cubicBezTo>
                <a:cubicBezTo>
                  <a:pt x="7005" y="21600"/>
                  <a:pt x="3736" y="18831"/>
                  <a:pt x="2335" y="14954"/>
                </a:cubicBezTo>
                <a:cubicBezTo>
                  <a:pt x="3619" y="14400"/>
                  <a:pt x="3619" y="14400"/>
                  <a:pt x="3619" y="14400"/>
                </a:cubicBezTo>
                <a:cubicBezTo>
                  <a:pt x="4787" y="17585"/>
                  <a:pt x="7589" y="19938"/>
                  <a:pt x="10742" y="19938"/>
                </a:cubicBezTo>
                <a:cubicBezTo>
                  <a:pt x="14711" y="19938"/>
                  <a:pt x="17981" y="16338"/>
                  <a:pt x="18448" y="11769"/>
                </a:cubicBezTo>
                <a:cubicBezTo>
                  <a:pt x="17864" y="12462"/>
                  <a:pt x="17864" y="12462"/>
                  <a:pt x="17864" y="12462"/>
                </a:cubicBezTo>
                <a:cubicBezTo>
                  <a:pt x="16813" y="11354"/>
                  <a:pt x="16813" y="11354"/>
                  <a:pt x="16813" y="11354"/>
                </a:cubicBezTo>
                <a:cubicBezTo>
                  <a:pt x="18681" y="9138"/>
                  <a:pt x="18681" y="9138"/>
                  <a:pt x="18681" y="9138"/>
                </a:cubicBezTo>
                <a:cubicBezTo>
                  <a:pt x="19148" y="8585"/>
                  <a:pt x="19148" y="8585"/>
                  <a:pt x="19148" y="8585"/>
                </a:cubicBezTo>
                <a:cubicBezTo>
                  <a:pt x="19732" y="9138"/>
                  <a:pt x="19732" y="9138"/>
                  <a:pt x="19732" y="9138"/>
                </a:cubicBezTo>
                <a:cubicBezTo>
                  <a:pt x="21600" y="11354"/>
                  <a:pt x="21600" y="11354"/>
                  <a:pt x="21600" y="11354"/>
                </a:cubicBezTo>
                <a:lnTo>
                  <a:pt x="20549" y="12462"/>
                </a:lnTo>
                <a:close/>
                <a:moveTo>
                  <a:pt x="7939" y="5262"/>
                </a:moveTo>
                <a:cubicBezTo>
                  <a:pt x="9341" y="5262"/>
                  <a:pt x="9341" y="5262"/>
                  <a:pt x="9341" y="5262"/>
                </a:cubicBezTo>
                <a:cubicBezTo>
                  <a:pt x="12376" y="5262"/>
                  <a:pt x="12376" y="5262"/>
                  <a:pt x="12376" y="5262"/>
                </a:cubicBezTo>
                <a:cubicBezTo>
                  <a:pt x="13777" y="5262"/>
                  <a:pt x="14945" y="6646"/>
                  <a:pt x="14945" y="8308"/>
                </a:cubicBezTo>
                <a:cubicBezTo>
                  <a:pt x="14945" y="9969"/>
                  <a:pt x="13777" y="11354"/>
                  <a:pt x="12376" y="11354"/>
                </a:cubicBezTo>
                <a:cubicBezTo>
                  <a:pt x="12143" y="11354"/>
                  <a:pt x="12143" y="11354"/>
                  <a:pt x="12143" y="11354"/>
                </a:cubicBezTo>
                <a:cubicBezTo>
                  <a:pt x="9341" y="11354"/>
                  <a:pt x="9341" y="11354"/>
                  <a:pt x="9341" y="11354"/>
                </a:cubicBezTo>
                <a:cubicBezTo>
                  <a:pt x="9341" y="13015"/>
                  <a:pt x="9341" y="13015"/>
                  <a:pt x="9341" y="13015"/>
                </a:cubicBezTo>
                <a:cubicBezTo>
                  <a:pt x="13544" y="13015"/>
                  <a:pt x="13544" y="13015"/>
                  <a:pt x="13544" y="13015"/>
                </a:cubicBezTo>
                <a:cubicBezTo>
                  <a:pt x="13544" y="14677"/>
                  <a:pt x="13544" y="14677"/>
                  <a:pt x="13544" y="14677"/>
                </a:cubicBezTo>
                <a:cubicBezTo>
                  <a:pt x="9341" y="14677"/>
                  <a:pt x="9341" y="14677"/>
                  <a:pt x="9341" y="14677"/>
                </a:cubicBezTo>
                <a:cubicBezTo>
                  <a:pt x="9341" y="16338"/>
                  <a:pt x="9341" y="16338"/>
                  <a:pt x="9341" y="16338"/>
                </a:cubicBezTo>
                <a:cubicBezTo>
                  <a:pt x="7939" y="16338"/>
                  <a:pt x="7939" y="16338"/>
                  <a:pt x="7939" y="16338"/>
                </a:cubicBezTo>
                <a:cubicBezTo>
                  <a:pt x="7939" y="14677"/>
                  <a:pt x="7939" y="14677"/>
                  <a:pt x="7939" y="14677"/>
                </a:cubicBezTo>
                <a:cubicBezTo>
                  <a:pt x="6538" y="14677"/>
                  <a:pt x="6538" y="14677"/>
                  <a:pt x="6538" y="14677"/>
                </a:cubicBezTo>
                <a:cubicBezTo>
                  <a:pt x="6538" y="13015"/>
                  <a:pt x="6538" y="13015"/>
                  <a:pt x="6538" y="13015"/>
                </a:cubicBezTo>
                <a:cubicBezTo>
                  <a:pt x="7939" y="13015"/>
                  <a:pt x="7939" y="13015"/>
                  <a:pt x="7939" y="13015"/>
                </a:cubicBezTo>
                <a:cubicBezTo>
                  <a:pt x="7939" y="11354"/>
                  <a:pt x="7939" y="11354"/>
                  <a:pt x="7939" y="11354"/>
                </a:cubicBezTo>
                <a:cubicBezTo>
                  <a:pt x="6538" y="11354"/>
                  <a:pt x="6538" y="11354"/>
                  <a:pt x="6538" y="11354"/>
                </a:cubicBezTo>
                <a:cubicBezTo>
                  <a:pt x="6538" y="9692"/>
                  <a:pt x="6538" y="9692"/>
                  <a:pt x="6538" y="9692"/>
                </a:cubicBezTo>
                <a:cubicBezTo>
                  <a:pt x="7939" y="9692"/>
                  <a:pt x="7939" y="9692"/>
                  <a:pt x="7939" y="9692"/>
                </a:cubicBezTo>
                <a:cubicBezTo>
                  <a:pt x="7939" y="6923"/>
                  <a:pt x="7939" y="6923"/>
                  <a:pt x="7939" y="6923"/>
                </a:cubicBezTo>
                <a:lnTo>
                  <a:pt x="7939" y="5262"/>
                </a:lnTo>
                <a:close/>
                <a:moveTo>
                  <a:pt x="12376" y="9692"/>
                </a:moveTo>
                <a:cubicBezTo>
                  <a:pt x="12143" y="9692"/>
                  <a:pt x="12143" y="9692"/>
                  <a:pt x="12143" y="9692"/>
                </a:cubicBezTo>
                <a:cubicBezTo>
                  <a:pt x="9341" y="9692"/>
                  <a:pt x="9341" y="9692"/>
                  <a:pt x="9341" y="9692"/>
                </a:cubicBezTo>
                <a:cubicBezTo>
                  <a:pt x="9341" y="6923"/>
                  <a:pt x="9341" y="6923"/>
                  <a:pt x="9341" y="6923"/>
                </a:cubicBezTo>
                <a:cubicBezTo>
                  <a:pt x="12376" y="6923"/>
                  <a:pt x="12376" y="6923"/>
                  <a:pt x="12376" y="6923"/>
                </a:cubicBezTo>
                <a:cubicBezTo>
                  <a:pt x="13077" y="6923"/>
                  <a:pt x="13544" y="7477"/>
                  <a:pt x="13544" y="8308"/>
                </a:cubicBezTo>
                <a:cubicBezTo>
                  <a:pt x="13544" y="9138"/>
                  <a:pt x="13077" y="9692"/>
                  <a:pt x="12376" y="96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76" name="Google Shape;2795;p69"/>
          <p:cNvGrpSpPr/>
          <p:nvPr/>
        </p:nvGrpSpPr>
        <p:grpSpPr>
          <a:xfrm>
            <a:off x="12203213" y="6983978"/>
            <a:ext cx="203007" cy="317167"/>
            <a:chOff x="-1" y="-1"/>
            <a:chExt cx="203006" cy="317166"/>
          </a:xfrm>
        </p:grpSpPr>
        <p:sp>
          <p:nvSpPr>
            <p:cNvPr id="1374" name="Google Shape;2796;p69"/>
            <p:cNvSpPr/>
            <p:nvPr/>
          </p:nvSpPr>
          <p:spPr>
            <a:xfrm>
              <a:off x="-2" y="-2"/>
              <a:ext cx="203008" cy="31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20896" y="0"/>
                    <a:pt x="21600" y="600"/>
                    <a:pt x="21600" y="12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21000"/>
                    <a:pt x="20896" y="21600"/>
                    <a:pt x="19722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939" y="21600"/>
                    <a:pt x="0" y="21000"/>
                    <a:pt x="0" y="20400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600"/>
                    <a:pt x="939" y="0"/>
                    <a:pt x="1878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5" name="Google Shape;2797;p69"/>
            <p:cNvSpPr/>
            <p:nvPr/>
          </p:nvSpPr>
          <p:spPr>
            <a:xfrm>
              <a:off x="88215" y="246329"/>
              <a:ext cx="35151" cy="3596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81" name="Google Shape;2798;p69"/>
          <p:cNvGrpSpPr/>
          <p:nvPr/>
        </p:nvGrpSpPr>
        <p:grpSpPr>
          <a:xfrm>
            <a:off x="10380608" y="5375102"/>
            <a:ext cx="240985" cy="296052"/>
            <a:chOff x="0" y="0"/>
            <a:chExt cx="240984" cy="296050"/>
          </a:xfrm>
        </p:grpSpPr>
        <p:sp>
          <p:nvSpPr>
            <p:cNvPr id="1377" name="Google Shape;2799;p69"/>
            <p:cNvSpPr/>
            <p:nvPr/>
          </p:nvSpPr>
          <p:spPr>
            <a:xfrm>
              <a:off x="-1" y="-1"/>
              <a:ext cx="240985" cy="29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82"/>
                  </a:moveTo>
                  <a:cubicBezTo>
                    <a:pt x="0" y="491"/>
                    <a:pt x="600" y="0"/>
                    <a:pt x="1200" y="0"/>
                  </a:cubicBezTo>
                  <a:cubicBezTo>
                    <a:pt x="20400" y="0"/>
                    <a:pt x="20400" y="0"/>
                    <a:pt x="20400" y="0"/>
                  </a:cubicBezTo>
                  <a:cubicBezTo>
                    <a:pt x="21200" y="0"/>
                    <a:pt x="21600" y="491"/>
                    <a:pt x="21600" y="982"/>
                  </a:cubicBezTo>
                  <a:cubicBezTo>
                    <a:pt x="21600" y="20618"/>
                    <a:pt x="21600" y="20618"/>
                    <a:pt x="21600" y="20618"/>
                  </a:cubicBezTo>
                  <a:cubicBezTo>
                    <a:pt x="21600" y="21109"/>
                    <a:pt x="21200" y="21600"/>
                    <a:pt x="20400" y="21600"/>
                  </a:cubicBezTo>
                  <a:cubicBezTo>
                    <a:pt x="1200" y="21600"/>
                    <a:pt x="1200" y="21600"/>
                    <a:pt x="1200" y="21600"/>
                  </a:cubicBezTo>
                  <a:cubicBezTo>
                    <a:pt x="600" y="21600"/>
                    <a:pt x="0" y="21109"/>
                    <a:pt x="0" y="20618"/>
                  </a:cubicBezTo>
                  <a:lnTo>
                    <a:pt x="0" y="98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8" name="Google Shape;2800;p69"/>
            <p:cNvSpPr/>
            <p:nvPr/>
          </p:nvSpPr>
          <p:spPr>
            <a:xfrm>
              <a:off x="49487" y="49520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9" name="Google Shape;2801;p69"/>
            <p:cNvSpPr/>
            <p:nvPr/>
          </p:nvSpPr>
          <p:spPr>
            <a:xfrm>
              <a:off x="49487" y="103348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0" name="Google Shape;2802;p69"/>
            <p:cNvSpPr/>
            <p:nvPr/>
          </p:nvSpPr>
          <p:spPr>
            <a:xfrm>
              <a:off x="49487" y="157176"/>
              <a:ext cx="106532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2" name="Google Shape;2803;p69"/>
          <p:cNvSpPr/>
          <p:nvPr/>
        </p:nvSpPr>
        <p:spPr>
          <a:xfrm>
            <a:off x="12148408" y="5381537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960" y="0"/>
                </a:moveTo>
                <a:lnTo>
                  <a:pt x="14960" y="3516"/>
                </a:lnTo>
                <a:lnTo>
                  <a:pt x="12859" y="3516"/>
                </a:lnTo>
                <a:lnTo>
                  <a:pt x="12859" y="0"/>
                </a:lnTo>
                <a:lnTo>
                  <a:pt x="14960" y="0"/>
                </a:lnTo>
                <a:close/>
                <a:moveTo>
                  <a:pt x="9245" y="1423"/>
                </a:moveTo>
                <a:lnTo>
                  <a:pt x="12019" y="4186"/>
                </a:lnTo>
                <a:lnTo>
                  <a:pt x="10422" y="5609"/>
                </a:lnTo>
                <a:lnTo>
                  <a:pt x="7648" y="2763"/>
                </a:lnTo>
                <a:lnTo>
                  <a:pt x="9245" y="1423"/>
                </a:lnTo>
                <a:close/>
                <a:moveTo>
                  <a:pt x="18826" y="1423"/>
                </a:moveTo>
                <a:lnTo>
                  <a:pt x="16053" y="4186"/>
                </a:lnTo>
                <a:lnTo>
                  <a:pt x="17566" y="5609"/>
                </a:lnTo>
                <a:lnTo>
                  <a:pt x="20423" y="2763"/>
                </a:lnTo>
                <a:lnTo>
                  <a:pt x="18826" y="1423"/>
                </a:lnTo>
                <a:close/>
                <a:moveTo>
                  <a:pt x="13952" y="6279"/>
                </a:moveTo>
                <a:lnTo>
                  <a:pt x="12523" y="7702"/>
                </a:lnTo>
                <a:lnTo>
                  <a:pt x="14120" y="9042"/>
                </a:lnTo>
                <a:lnTo>
                  <a:pt x="15465" y="7702"/>
                </a:lnTo>
                <a:lnTo>
                  <a:pt x="13952" y="6279"/>
                </a:lnTo>
                <a:close/>
                <a:moveTo>
                  <a:pt x="20423" y="12558"/>
                </a:moveTo>
                <a:lnTo>
                  <a:pt x="17566" y="9795"/>
                </a:lnTo>
                <a:lnTo>
                  <a:pt x="16053" y="11135"/>
                </a:lnTo>
                <a:lnTo>
                  <a:pt x="18826" y="13981"/>
                </a:lnTo>
                <a:lnTo>
                  <a:pt x="20423" y="12558"/>
                </a:lnTo>
                <a:close/>
                <a:moveTo>
                  <a:pt x="14960" y="15321"/>
                </a:moveTo>
                <a:lnTo>
                  <a:pt x="14960" y="11888"/>
                </a:lnTo>
                <a:lnTo>
                  <a:pt x="12859" y="11888"/>
                </a:lnTo>
                <a:lnTo>
                  <a:pt x="12859" y="15321"/>
                </a:lnTo>
                <a:lnTo>
                  <a:pt x="14960" y="15321"/>
                </a:lnTo>
                <a:close/>
                <a:moveTo>
                  <a:pt x="6219" y="6614"/>
                </a:moveTo>
                <a:lnTo>
                  <a:pt x="9749" y="6614"/>
                </a:lnTo>
                <a:lnTo>
                  <a:pt x="9749" y="8707"/>
                </a:lnTo>
                <a:lnTo>
                  <a:pt x="6219" y="8707"/>
                </a:lnTo>
                <a:lnTo>
                  <a:pt x="6219" y="6614"/>
                </a:lnTo>
                <a:close/>
                <a:moveTo>
                  <a:pt x="0" y="20260"/>
                </a:moveTo>
                <a:lnTo>
                  <a:pt x="10422" y="9795"/>
                </a:lnTo>
                <a:lnTo>
                  <a:pt x="12019" y="11135"/>
                </a:lnTo>
                <a:lnTo>
                  <a:pt x="1513" y="21600"/>
                </a:lnTo>
                <a:lnTo>
                  <a:pt x="0" y="20260"/>
                </a:lnTo>
                <a:close/>
                <a:moveTo>
                  <a:pt x="18154" y="6614"/>
                </a:moveTo>
                <a:lnTo>
                  <a:pt x="21600" y="6614"/>
                </a:lnTo>
                <a:lnTo>
                  <a:pt x="21600" y="8707"/>
                </a:lnTo>
                <a:lnTo>
                  <a:pt x="18154" y="8707"/>
                </a:lnTo>
                <a:lnTo>
                  <a:pt x="18154" y="66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83" name="Google Shape;2804;p69"/>
          <p:cNvSpPr/>
          <p:nvPr/>
        </p:nvSpPr>
        <p:spPr>
          <a:xfrm>
            <a:off x="11242209" y="5374440"/>
            <a:ext cx="285107" cy="29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3471" y="0"/>
                  <a:pt x="1929" y="1490"/>
                  <a:pt x="1929" y="3352"/>
                </a:cubicBezTo>
                <a:cubicBezTo>
                  <a:pt x="1929" y="8566"/>
                  <a:pt x="1929" y="8566"/>
                  <a:pt x="1929" y="8566"/>
                </a:cubicBezTo>
                <a:cubicBezTo>
                  <a:pt x="1929" y="9124"/>
                  <a:pt x="1350" y="9683"/>
                  <a:pt x="771" y="9683"/>
                </a:cubicBezTo>
                <a:cubicBezTo>
                  <a:pt x="0" y="9683"/>
                  <a:pt x="0" y="9683"/>
                  <a:pt x="0" y="9683"/>
                </a:cubicBezTo>
                <a:cubicBezTo>
                  <a:pt x="0" y="11917"/>
                  <a:pt x="0" y="11917"/>
                  <a:pt x="0" y="11917"/>
                </a:cubicBezTo>
                <a:cubicBezTo>
                  <a:pt x="771" y="11917"/>
                  <a:pt x="771" y="11917"/>
                  <a:pt x="771" y="11917"/>
                </a:cubicBezTo>
                <a:cubicBezTo>
                  <a:pt x="1350" y="11917"/>
                  <a:pt x="1929" y="12476"/>
                  <a:pt x="1929" y="13034"/>
                </a:cubicBezTo>
                <a:cubicBezTo>
                  <a:pt x="1929" y="18248"/>
                  <a:pt x="1929" y="18248"/>
                  <a:pt x="1929" y="18248"/>
                </a:cubicBezTo>
                <a:cubicBezTo>
                  <a:pt x="1929" y="20110"/>
                  <a:pt x="3471" y="21600"/>
                  <a:pt x="5400" y="21600"/>
                </a:cubicBezTo>
                <a:cubicBezTo>
                  <a:pt x="6943" y="21600"/>
                  <a:pt x="6943" y="21600"/>
                  <a:pt x="6943" y="21600"/>
                </a:cubicBezTo>
                <a:cubicBezTo>
                  <a:pt x="6943" y="19366"/>
                  <a:pt x="6943" y="19366"/>
                  <a:pt x="6943" y="19366"/>
                </a:cubicBezTo>
                <a:cubicBezTo>
                  <a:pt x="5400" y="19366"/>
                  <a:pt x="5400" y="19366"/>
                  <a:pt x="5400" y="19366"/>
                </a:cubicBezTo>
                <a:cubicBezTo>
                  <a:pt x="4821" y="19366"/>
                  <a:pt x="4243" y="18807"/>
                  <a:pt x="4243" y="18248"/>
                </a:cubicBezTo>
                <a:cubicBezTo>
                  <a:pt x="4243" y="13034"/>
                  <a:pt x="4243" y="13034"/>
                  <a:pt x="4243" y="13034"/>
                </a:cubicBezTo>
                <a:cubicBezTo>
                  <a:pt x="4243" y="12103"/>
                  <a:pt x="3857" y="11359"/>
                  <a:pt x="3279" y="10800"/>
                </a:cubicBezTo>
                <a:cubicBezTo>
                  <a:pt x="3857" y="10241"/>
                  <a:pt x="4243" y="9497"/>
                  <a:pt x="4243" y="8566"/>
                </a:cubicBezTo>
                <a:cubicBezTo>
                  <a:pt x="4243" y="3352"/>
                  <a:pt x="4243" y="3352"/>
                  <a:pt x="4243" y="3352"/>
                </a:cubicBezTo>
                <a:cubicBezTo>
                  <a:pt x="4243" y="2793"/>
                  <a:pt x="4821" y="2234"/>
                  <a:pt x="5400" y="2234"/>
                </a:cubicBezTo>
                <a:cubicBezTo>
                  <a:pt x="6943" y="2234"/>
                  <a:pt x="6943" y="2234"/>
                  <a:pt x="6943" y="2234"/>
                </a:cubicBezTo>
                <a:cubicBezTo>
                  <a:pt x="6943" y="0"/>
                  <a:pt x="6943" y="0"/>
                  <a:pt x="6943" y="0"/>
                </a:cubicBezTo>
                <a:lnTo>
                  <a:pt x="5400" y="0"/>
                </a:lnTo>
                <a:close/>
                <a:moveTo>
                  <a:pt x="19671" y="3352"/>
                </a:moveTo>
                <a:cubicBezTo>
                  <a:pt x="19671" y="1490"/>
                  <a:pt x="18129" y="0"/>
                  <a:pt x="16200" y="0"/>
                </a:cubicBezTo>
                <a:cubicBezTo>
                  <a:pt x="14657" y="0"/>
                  <a:pt x="14657" y="0"/>
                  <a:pt x="14657" y="0"/>
                </a:cubicBezTo>
                <a:cubicBezTo>
                  <a:pt x="14657" y="2234"/>
                  <a:pt x="14657" y="2234"/>
                  <a:pt x="14657" y="2234"/>
                </a:cubicBezTo>
                <a:cubicBezTo>
                  <a:pt x="16200" y="2234"/>
                  <a:pt x="16200" y="2234"/>
                  <a:pt x="16200" y="2234"/>
                </a:cubicBezTo>
                <a:cubicBezTo>
                  <a:pt x="16779" y="2234"/>
                  <a:pt x="17357" y="2793"/>
                  <a:pt x="17357" y="3352"/>
                </a:cubicBezTo>
                <a:cubicBezTo>
                  <a:pt x="17357" y="8566"/>
                  <a:pt x="17357" y="8566"/>
                  <a:pt x="17357" y="8566"/>
                </a:cubicBezTo>
                <a:cubicBezTo>
                  <a:pt x="17357" y="9497"/>
                  <a:pt x="17743" y="10241"/>
                  <a:pt x="18321" y="10800"/>
                </a:cubicBezTo>
                <a:cubicBezTo>
                  <a:pt x="17743" y="11359"/>
                  <a:pt x="17357" y="12103"/>
                  <a:pt x="17357" y="13034"/>
                </a:cubicBezTo>
                <a:cubicBezTo>
                  <a:pt x="17357" y="18248"/>
                  <a:pt x="17357" y="18248"/>
                  <a:pt x="17357" y="18248"/>
                </a:cubicBezTo>
                <a:cubicBezTo>
                  <a:pt x="17357" y="18807"/>
                  <a:pt x="16779" y="19366"/>
                  <a:pt x="16200" y="19366"/>
                </a:cubicBezTo>
                <a:cubicBezTo>
                  <a:pt x="14657" y="19366"/>
                  <a:pt x="14657" y="19366"/>
                  <a:pt x="14657" y="19366"/>
                </a:cubicBezTo>
                <a:cubicBezTo>
                  <a:pt x="14657" y="21600"/>
                  <a:pt x="14657" y="21600"/>
                  <a:pt x="14657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8129" y="21600"/>
                  <a:pt x="19671" y="20110"/>
                  <a:pt x="19671" y="18248"/>
                </a:cubicBezTo>
                <a:cubicBezTo>
                  <a:pt x="19671" y="13034"/>
                  <a:pt x="19671" y="13034"/>
                  <a:pt x="19671" y="13034"/>
                </a:cubicBezTo>
                <a:cubicBezTo>
                  <a:pt x="19671" y="12476"/>
                  <a:pt x="20250" y="11917"/>
                  <a:pt x="20829" y="11917"/>
                </a:cubicBezTo>
                <a:cubicBezTo>
                  <a:pt x="21600" y="11917"/>
                  <a:pt x="21600" y="11917"/>
                  <a:pt x="21600" y="11917"/>
                </a:cubicBezTo>
                <a:cubicBezTo>
                  <a:pt x="21600" y="9683"/>
                  <a:pt x="21600" y="9683"/>
                  <a:pt x="21600" y="9683"/>
                </a:cubicBezTo>
                <a:cubicBezTo>
                  <a:pt x="20829" y="9683"/>
                  <a:pt x="20829" y="9683"/>
                  <a:pt x="20829" y="9683"/>
                </a:cubicBezTo>
                <a:cubicBezTo>
                  <a:pt x="20250" y="9683"/>
                  <a:pt x="19671" y="9124"/>
                  <a:pt x="19671" y="8566"/>
                </a:cubicBezTo>
                <a:lnTo>
                  <a:pt x="19671" y="33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384" name="Google Shape;2805;p69"/>
          <p:cNvSpPr/>
          <p:nvPr/>
        </p:nvSpPr>
        <p:spPr>
          <a:xfrm>
            <a:off x="13954441" y="5374489"/>
            <a:ext cx="330442" cy="293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6" fill="norm" stroke="1" extrusionOk="0">
                <a:moveTo>
                  <a:pt x="15916" y="12180"/>
                </a:moveTo>
                <a:cubicBezTo>
                  <a:pt x="15347" y="11693"/>
                  <a:pt x="15347" y="11693"/>
                  <a:pt x="15347" y="11693"/>
                </a:cubicBezTo>
                <a:cubicBezTo>
                  <a:pt x="14779" y="11693"/>
                  <a:pt x="14779" y="11693"/>
                  <a:pt x="14779" y="11693"/>
                </a:cubicBezTo>
                <a:cubicBezTo>
                  <a:pt x="7389" y="11693"/>
                  <a:pt x="7389" y="11693"/>
                  <a:pt x="7389" y="11693"/>
                </a:cubicBezTo>
                <a:cubicBezTo>
                  <a:pt x="7389" y="1949"/>
                  <a:pt x="7389" y="1949"/>
                  <a:pt x="7389" y="1949"/>
                </a:cubicBezTo>
                <a:cubicBezTo>
                  <a:pt x="19895" y="1949"/>
                  <a:pt x="19895" y="1949"/>
                  <a:pt x="19895" y="1949"/>
                </a:cubicBezTo>
                <a:cubicBezTo>
                  <a:pt x="19895" y="11693"/>
                  <a:pt x="19895" y="11693"/>
                  <a:pt x="19895" y="11693"/>
                </a:cubicBezTo>
                <a:cubicBezTo>
                  <a:pt x="19326" y="11693"/>
                  <a:pt x="19326" y="11693"/>
                  <a:pt x="19326" y="11693"/>
                </a:cubicBezTo>
                <a:cubicBezTo>
                  <a:pt x="17621" y="11693"/>
                  <a:pt x="17621" y="11693"/>
                  <a:pt x="17621" y="11693"/>
                </a:cubicBezTo>
                <a:cubicBezTo>
                  <a:pt x="17621" y="13642"/>
                  <a:pt x="17621" y="13642"/>
                  <a:pt x="17621" y="13642"/>
                </a:cubicBezTo>
                <a:cubicBezTo>
                  <a:pt x="17621" y="13642"/>
                  <a:pt x="17621" y="13642"/>
                  <a:pt x="17621" y="13642"/>
                </a:cubicBezTo>
                <a:lnTo>
                  <a:pt x="15916" y="12180"/>
                </a:lnTo>
                <a:close/>
                <a:moveTo>
                  <a:pt x="19326" y="15266"/>
                </a:moveTo>
                <a:cubicBezTo>
                  <a:pt x="19326" y="15266"/>
                  <a:pt x="19326" y="15266"/>
                  <a:pt x="19326" y="15266"/>
                </a:cubicBezTo>
                <a:cubicBezTo>
                  <a:pt x="19326" y="13642"/>
                  <a:pt x="19326" y="13642"/>
                  <a:pt x="19326" y="13642"/>
                </a:cubicBezTo>
                <a:cubicBezTo>
                  <a:pt x="19895" y="13642"/>
                  <a:pt x="19895" y="13642"/>
                  <a:pt x="19895" y="13642"/>
                </a:cubicBezTo>
                <a:cubicBezTo>
                  <a:pt x="20889" y="13642"/>
                  <a:pt x="21600" y="12830"/>
                  <a:pt x="21600" y="11693"/>
                </a:cubicBezTo>
                <a:cubicBezTo>
                  <a:pt x="21600" y="1949"/>
                  <a:pt x="21600" y="1949"/>
                  <a:pt x="21600" y="1949"/>
                </a:cubicBezTo>
                <a:cubicBezTo>
                  <a:pt x="21600" y="812"/>
                  <a:pt x="20889" y="0"/>
                  <a:pt x="19895" y="0"/>
                </a:cubicBezTo>
                <a:cubicBezTo>
                  <a:pt x="7389" y="0"/>
                  <a:pt x="7389" y="0"/>
                  <a:pt x="7389" y="0"/>
                </a:cubicBezTo>
                <a:cubicBezTo>
                  <a:pt x="6537" y="0"/>
                  <a:pt x="5684" y="812"/>
                  <a:pt x="5684" y="1949"/>
                </a:cubicBezTo>
                <a:cubicBezTo>
                  <a:pt x="5684" y="11693"/>
                  <a:pt x="5684" y="11693"/>
                  <a:pt x="5684" y="11693"/>
                </a:cubicBezTo>
                <a:cubicBezTo>
                  <a:pt x="5684" y="12830"/>
                  <a:pt x="6537" y="13642"/>
                  <a:pt x="7389" y="13642"/>
                </a:cubicBezTo>
                <a:cubicBezTo>
                  <a:pt x="14779" y="13642"/>
                  <a:pt x="14779" y="13642"/>
                  <a:pt x="14779" y="13642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905" y="16403"/>
                  <a:pt x="17905" y="16403"/>
                  <a:pt x="17905" y="16403"/>
                </a:cubicBezTo>
                <a:cubicBezTo>
                  <a:pt x="18474" y="16890"/>
                  <a:pt x="18474" y="16890"/>
                  <a:pt x="18474" y="16890"/>
                </a:cubicBezTo>
                <a:cubicBezTo>
                  <a:pt x="18758" y="17215"/>
                  <a:pt x="19326" y="16890"/>
                  <a:pt x="19326" y="16403"/>
                </a:cubicBezTo>
                <a:cubicBezTo>
                  <a:pt x="19326" y="15591"/>
                  <a:pt x="19326" y="15591"/>
                  <a:pt x="19326" y="15591"/>
                </a:cubicBezTo>
                <a:cubicBezTo>
                  <a:pt x="19326" y="15591"/>
                  <a:pt x="19326" y="15591"/>
                  <a:pt x="19326" y="15591"/>
                </a:cubicBezTo>
                <a:lnTo>
                  <a:pt x="19326" y="15266"/>
                </a:lnTo>
                <a:close/>
                <a:moveTo>
                  <a:pt x="1705" y="5847"/>
                </a:moveTo>
                <a:cubicBezTo>
                  <a:pt x="4547" y="5847"/>
                  <a:pt x="4547" y="5847"/>
                  <a:pt x="4547" y="5847"/>
                </a:cubicBezTo>
                <a:cubicBezTo>
                  <a:pt x="4547" y="7795"/>
                  <a:pt x="4547" y="7795"/>
                  <a:pt x="4547" y="7795"/>
                </a:cubicBezTo>
                <a:cubicBezTo>
                  <a:pt x="1705" y="7795"/>
                  <a:pt x="1705" y="7795"/>
                  <a:pt x="1705" y="7795"/>
                </a:cubicBezTo>
                <a:cubicBezTo>
                  <a:pt x="1705" y="16241"/>
                  <a:pt x="1705" y="16241"/>
                  <a:pt x="1705" y="16241"/>
                </a:cubicBezTo>
                <a:cubicBezTo>
                  <a:pt x="2274" y="16241"/>
                  <a:pt x="2274" y="16241"/>
                  <a:pt x="2274" y="16241"/>
                </a:cubicBezTo>
                <a:cubicBezTo>
                  <a:pt x="3979" y="16241"/>
                  <a:pt x="3979" y="16241"/>
                  <a:pt x="3979" y="16241"/>
                </a:cubicBezTo>
                <a:cubicBezTo>
                  <a:pt x="3979" y="18189"/>
                  <a:pt x="3979" y="18189"/>
                  <a:pt x="3979" y="18189"/>
                </a:cubicBezTo>
                <a:cubicBezTo>
                  <a:pt x="5826" y="16565"/>
                  <a:pt x="5826" y="16565"/>
                  <a:pt x="5826" y="16565"/>
                </a:cubicBezTo>
                <a:cubicBezTo>
                  <a:pt x="6253" y="16241"/>
                  <a:pt x="6253" y="16241"/>
                  <a:pt x="6253" y="16241"/>
                </a:cubicBezTo>
                <a:cubicBezTo>
                  <a:pt x="6821" y="16241"/>
                  <a:pt x="6821" y="16241"/>
                  <a:pt x="6821" y="16241"/>
                </a:cubicBezTo>
                <a:cubicBezTo>
                  <a:pt x="11937" y="16241"/>
                  <a:pt x="11937" y="16241"/>
                  <a:pt x="11937" y="16241"/>
                </a:cubicBezTo>
                <a:cubicBezTo>
                  <a:pt x="11937" y="14941"/>
                  <a:pt x="11937" y="14941"/>
                  <a:pt x="11937" y="14941"/>
                </a:cubicBezTo>
                <a:cubicBezTo>
                  <a:pt x="13642" y="14941"/>
                  <a:pt x="13642" y="14941"/>
                  <a:pt x="13642" y="14941"/>
                </a:cubicBezTo>
                <a:cubicBezTo>
                  <a:pt x="13642" y="16241"/>
                  <a:pt x="13642" y="16241"/>
                  <a:pt x="13642" y="16241"/>
                </a:cubicBezTo>
                <a:cubicBezTo>
                  <a:pt x="13642" y="17377"/>
                  <a:pt x="12932" y="18189"/>
                  <a:pt x="11937" y="18189"/>
                </a:cubicBezTo>
                <a:cubicBezTo>
                  <a:pt x="6821" y="18189"/>
                  <a:pt x="6821" y="18189"/>
                  <a:pt x="6821" y="18189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837" y="20788"/>
                  <a:pt x="3837" y="20788"/>
                  <a:pt x="3837" y="20788"/>
                </a:cubicBezTo>
                <a:cubicBezTo>
                  <a:pt x="3268" y="21275"/>
                  <a:pt x="3268" y="21275"/>
                  <a:pt x="3268" y="21275"/>
                </a:cubicBezTo>
                <a:cubicBezTo>
                  <a:pt x="2842" y="21600"/>
                  <a:pt x="2274" y="21275"/>
                  <a:pt x="2274" y="20788"/>
                </a:cubicBezTo>
                <a:cubicBezTo>
                  <a:pt x="2274" y="20138"/>
                  <a:pt x="2274" y="20138"/>
                  <a:pt x="2274" y="20138"/>
                </a:cubicBezTo>
                <a:cubicBezTo>
                  <a:pt x="2274" y="19976"/>
                  <a:pt x="2274" y="19976"/>
                  <a:pt x="2274" y="19976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8189"/>
                  <a:pt x="2274" y="18189"/>
                  <a:pt x="2274" y="18189"/>
                </a:cubicBezTo>
                <a:cubicBezTo>
                  <a:pt x="1705" y="18189"/>
                  <a:pt x="1705" y="18189"/>
                  <a:pt x="1705" y="18189"/>
                </a:cubicBezTo>
                <a:cubicBezTo>
                  <a:pt x="853" y="18189"/>
                  <a:pt x="0" y="17377"/>
                  <a:pt x="0" y="16241"/>
                </a:cubicBezTo>
                <a:cubicBezTo>
                  <a:pt x="0" y="7795"/>
                  <a:pt x="0" y="7795"/>
                  <a:pt x="0" y="7795"/>
                </a:cubicBezTo>
                <a:cubicBezTo>
                  <a:pt x="0" y="6659"/>
                  <a:pt x="853" y="5847"/>
                  <a:pt x="1705" y="58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389" name="Google Shape;2806;p69"/>
          <p:cNvGrpSpPr/>
          <p:nvPr/>
        </p:nvGrpSpPr>
        <p:grpSpPr>
          <a:xfrm>
            <a:off x="9486321" y="5364526"/>
            <a:ext cx="272754" cy="316038"/>
            <a:chOff x="0" y="0"/>
            <a:chExt cx="272752" cy="316036"/>
          </a:xfrm>
        </p:grpSpPr>
        <p:sp>
          <p:nvSpPr>
            <p:cNvPr id="1385" name="Google Shape;2807;p69"/>
            <p:cNvSpPr/>
            <p:nvPr/>
          </p:nvSpPr>
          <p:spPr>
            <a:xfrm>
              <a:off x="63532" y="64100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6" name="Google Shape;2808;p69"/>
            <p:cNvSpPr/>
            <p:nvPr/>
          </p:nvSpPr>
          <p:spPr>
            <a:xfrm>
              <a:off x="63532" y="119359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7" name="Google Shape;2809;p69"/>
            <p:cNvSpPr/>
            <p:nvPr/>
          </p:nvSpPr>
          <p:spPr>
            <a:xfrm>
              <a:off x="-1" y="0"/>
              <a:ext cx="272754" cy="3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12706"/>
                  </a:moveTo>
                  <a:cubicBezTo>
                    <a:pt x="19440" y="1906"/>
                    <a:pt x="19440" y="1906"/>
                    <a:pt x="19440" y="1906"/>
                  </a:cubicBezTo>
                  <a:cubicBezTo>
                    <a:pt x="2160" y="1906"/>
                    <a:pt x="2160" y="1906"/>
                    <a:pt x="2160" y="1906"/>
                  </a:cubicBezTo>
                  <a:cubicBezTo>
                    <a:pt x="2160" y="19694"/>
                    <a:pt x="2160" y="19694"/>
                    <a:pt x="216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1080" y="21600"/>
                    <a:pt x="0" y="20806"/>
                    <a:pt x="0" y="19694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0" y="794"/>
                    <a:pt x="1080" y="0"/>
                    <a:pt x="2160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20700" y="0"/>
                    <a:pt x="21600" y="794"/>
                    <a:pt x="21600" y="1906"/>
                  </a:cubicBezTo>
                  <a:cubicBezTo>
                    <a:pt x="21600" y="12706"/>
                    <a:pt x="21600" y="12706"/>
                    <a:pt x="21600" y="12706"/>
                  </a:cubicBezTo>
                  <a:lnTo>
                    <a:pt x="19440" y="127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8" name="Google Shape;2810;p69"/>
            <p:cNvSpPr/>
            <p:nvPr/>
          </p:nvSpPr>
          <p:spPr>
            <a:xfrm>
              <a:off x="167913" y="198974"/>
              <a:ext cx="102195" cy="11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185" fill="norm" stroke="1" extrusionOk="0">
                  <a:moveTo>
                    <a:pt x="9364" y="623"/>
                  </a:moveTo>
                  <a:cubicBezTo>
                    <a:pt x="9824" y="-208"/>
                    <a:pt x="11202" y="-208"/>
                    <a:pt x="11662" y="623"/>
                  </a:cubicBezTo>
                  <a:cubicBezTo>
                    <a:pt x="12581" y="3530"/>
                    <a:pt x="15798" y="5607"/>
                    <a:pt x="19475" y="4777"/>
                  </a:cubicBezTo>
                  <a:cubicBezTo>
                    <a:pt x="20394" y="4777"/>
                    <a:pt x="21313" y="5607"/>
                    <a:pt x="20394" y="6438"/>
                  </a:cubicBezTo>
                  <a:cubicBezTo>
                    <a:pt x="18096" y="8930"/>
                    <a:pt x="18096" y="12254"/>
                    <a:pt x="20394" y="14746"/>
                  </a:cubicBezTo>
                  <a:cubicBezTo>
                    <a:pt x="21313" y="15577"/>
                    <a:pt x="20394" y="16407"/>
                    <a:pt x="19475" y="16407"/>
                  </a:cubicBezTo>
                  <a:cubicBezTo>
                    <a:pt x="15798" y="15577"/>
                    <a:pt x="12581" y="17654"/>
                    <a:pt x="11662" y="20561"/>
                  </a:cubicBezTo>
                  <a:cubicBezTo>
                    <a:pt x="11202" y="21392"/>
                    <a:pt x="9824" y="21392"/>
                    <a:pt x="9364" y="20561"/>
                  </a:cubicBezTo>
                  <a:cubicBezTo>
                    <a:pt x="8445" y="17654"/>
                    <a:pt x="4768" y="15577"/>
                    <a:pt x="1551" y="16407"/>
                  </a:cubicBezTo>
                  <a:cubicBezTo>
                    <a:pt x="173" y="16407"/>
                    <a:pt x="-287" y="15577"/>
                    <a:pt x="173" y="14746"/>
                  </a:cubicBezTo>
                  <a:cubicBezTo>
                    <a:pt x="2930" y="12254"/>
                    <a:pt x="2930" y="8930"/>
                    <a:pt x="173" y="6438"/>
                  </a:cubicBezTo>
                  <a:cubicBezTo>
                    <a:pt x="-287" y="5607"/>
                    <a:pt x="173" y="4777"/>
                    <a:pt x="1551" y="4777"/>
                  </a:cubicBezTo>
                  <a:cubicBezTo>
                    <a:pt x="4768" y="5607"/>
                    <a:pt x="8445" y="3530"/>
                    <a:pt x="9364" y="623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94" name="Google Shape;2811;p69"/>
          <p:cNvGrpSpPr/>
          <p:nvPr/>
        </p:nvGrpSpPr>
        <p:grpSpPr>
          <a:xfrm>
            <a:off x="7623880" y="5384430"/>
            <a:ext cx="303087" cy="276133"/>
            <a:chOff x="0" y="-1"/>
            <a:chExt cx="303085" cy="276132"/>
          </a:xfrm>
        </p:grpSpPr>
        <p:sp>
          <p:nvSpPr>
            <p:cNvPr id="1390" name="Google Shape;2812;p69"/>
            <p:cNvSpPr/>
            <p:nvPr/>
          </p:nvSpPr>
          <p:spPr>
            <a:xfrm>
              <a:off x="13177" y="71291"/>
              <a:ext cx="277744" cy="19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09"/>
                  </a:moveTo>
                  <a:cubicBezTo>
                    <a:pt x="0" y="704"/>
                    <a:pt x="491" y="0"/>
                    <a:pt x="982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109" y="0"/>
                    <a:pt x="21600" y="704"/>
                    <a:pt x="21600" y="1409"/>
                  </a:cubicBezTo>
                  <a:cubicBezTo>
                    <a:pt x="21600" y="20191"/>
                    <a:pt x="21600" y="20191"/>
                    <a:pt x="21600" y="20191"/>
                  </a:cubicBezTo>
                  <a:cubicBezTo>
                    <a:pt x="21600" y="20896"/>
                    <a:pt x="21109" y="21600"/>
                    <a:pt x="20618" y="21600"/>
                  </a:cubicBezTo>
                  <a:cubicBezTo>
                    <a:pt x="982" y="21600"/>
                    <a:pt x="982" y="21600"/>
                    <a:pt x="982" y="21600"/>
                  </a:cubicBezTo>
                  <a:cubicBezTo>
                    <a:pt x="491" y="21600"/>
                    <a:pt x="0" y="20896"/>
                    <a:pt x="0" y="20191"/>
                  </a:cubicBezTo>
                  <a:lnTo>
                    <a:pt x="0" y="1409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1" name="Google Shape;2813;p69"/>
            <p:cNvSpPr/>
            <p:nvPr/>
          </p:nvSpPr>
          <p:spPr>
            <a:xfrm>
              <a:off x="92242" y="-2"/>
              <a:ext cx="118600" cy="4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16971" y="12960"/>
                    <a:pt x="16971" y="12960"/>
                    <a:pt x="16971" y="12960"/>
                  </a:cubicBezTo>
                  <a:cubicBezTo>
                    <a:pt x="4629" y="12960"/>
                    <a:pt x="4629" y="12960"/>
                    <a:pt x="4629" y="12960"/>
                  </a:cubicBezTo>
                  <a:cubicBezTo>
                    <a:pt x="4629" y="21600"/>
                    <a:pt x="4629" y="21600"/>
                    <a:pt x="462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5400"/>
                    <a:pt x="1929" y="0"/>
                    <a:pt x="4629" y="0"/>
                  </a:cubicBezTo>
                  <a:cubicBezTo>
                    <a:pt x="16971" y="0"/>
                    <a:pt x="16971" y="0"/>
                    <a:pt x="16971" y="0"/>
                  </a:cubicBezTo>
                  <a:cubicBezTo>
                    <a:pt x="19671" y="0"/>
                    <a:pt x="21600" y="5400"/>
                    <a:pt x="21600" y="1296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6971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2" name="Google Shape;2814;p69"/>
            <p:cNvSpPr/>
            <p:nvPr/>
          </p:nvSpPr>
          <p:spPr>
            <a:xfrm>
              <a:off x="-1" y="-2"/>
              <a:ext cx="303086" cy="27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00" y="3273"/>
                  </a:moveTo>
                  <a:cubicBezTo>
                    <a:pt x="13200" y="1964"/>
                    <a:pt x="13200" y="1964"/>
                    <a:pt x="13200" y="1964"/>
                  </a:cubicBezTo>
                  <a:cubicBezTo>
                    <a:pt x="8400" y="1964"/>
                    <a:pt x="8400" y="1964"/>
                    <a:pt x="8400" y="1964"/>
                  </a:cubicBezTo>
                  <a:cubicBezTo>
                    <a:pt x="8400" y="3273"/>
                    <a:pt x="8400" y="3273"/>
                    <a:pt x="8400" y="3273"/>
                  </a:cubicBezTo>
                  <a:cubicBezTo>
                    <a:pt x="6600" y="3273"/>
                    <a:pt x="6600" y="3273"/>
                    <a:pt x="6600" y="3273"/>
                  </a:cubicBezTo>
                  <a:cubicBezTo>
                    <a:pt x="6600" y="1964"/>
                    <a:pt x="6600" y="1964"/>
                    <a:pt x="6600" y="1964"/>
                  </a:cubicBezTo>
                  <a:cubicBezTo>
                    <a:pt x="6600" y="818"/>
                    <a:pt x="7350" y="0"/>
                    <a:pt x="8400" y="0"/>
                  </a:cubicBezTo>
                  <a:cubicBezTo>
                    <a:pt x="13200" y="0"/>
                    <a:pt x="13200" y="0"/>
                    <a:pt x="13200" y="0"/>
                  </a:cubicBezTo>
                  <a:cubicBezTo>
                    <a:pt x="14250" y="0"/>
                    <a:pt x="15000" y="818"/>
                    <a:pt x="15000" y="1964"/>
                  </a:cubicBezTo>
                  <a:cubicBezTo>
                    <a:pt x="15000" y="3273"/>
                    <a:pt x="15000" y="3273"/>
                    <a:pt x="15000" y="3273"/>
                  </a:cubicBezTo>
                  <a:lnTo>
                    <a:pt x="13200" y="3273"/>
                  </a:lnTo>
                  <a:close/>
                  <a:moveTo>
                    <a:pt x="19800" y="19636"/>
                  </a:moveTo>
                  <a:cubicBezTo>
                    <a:pt x="19800" y="10964"/>
                    <a:pt x="19800" y="10964"/>
                    <a:pt x="19800" y="10964"/>
                  </a:cubicBezTo>
                  <a:cubicBezTo>
                    <a:pt x="18900" y="11945"/>
                    <a:pt x="17550" y="12436"/>
                    <a:pt x="16200" y="12436"/>
                  </a:cubicBezTo>
                  <a:cubicBezTo>
                    <a:pt x="13800" y="12436"/>
                    <a:pt x="13800" y="12436"/>
                    <a:pt x="13800" y="12436"/>
                  </a:cubicBezTo>
                  <a:cubicBezTo>
                    <a:pt x="13800" y="10473"/>
                    <a:pt x="13800" y="10473"/>
                    <a:pt x="13800" y="10473"/>
                  </a:cubicBezTo>
                  <a:cubicBezTo>
                    <a:pt x="16200" y="10473"/>
                    <a:pt x="16200" y="10473"/>
                    <a:pt x="16200" y="10473"/>
                  </a:cubicBezTo>
                  <a:cubicBezTo>
                    <a:pt x="18150" y="10473"/>
                    <a:pt x="19800" y="8673"/>
                    <a:pt x="19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8673"/>
                    <a:pt x="3450" y="10473"/>
                    <a:pt x="5400" y="10473"/>
                  </a:cubicBezTo>
                  <a:cubicBezTo>
                    <a:pt x="7800" y="10473"/>
                    <a:pt x="7800" y="10473"/>
                    <a:pt x="7800" y="10473"/>
                  </a:cubicBezTo>
                  <a:cubicBezTo>
                    <a:pt x="7800" y="12436"/>
                    <a:pt x="7800" y="12436"/>
                    <a:pt x="7800" y="12436"/>
                  </a:cubicBezTo>
                  <a:cubicBezTo>
                    <a:pt x="5400" y="12436"/>
                    <a:pt x="5400" y="12436"/>
                    <a:pt x="5400" y="12436"/>
                  </a:cubicBezTo>
                  <a:cubicBezTo>
                    <a:pt x="4050" y="12436"/>
                    <a:pt x="2700" y="11945"/>
                    <a:pt x="1800" y="10964"/>
                  </a:cubicBezTo>
                  <a:cubicBezTo>
                    <a:pt x="1800" y="19636"/>
                    <a:pt x="1800" y="19636"/>
                    <a:pt x="1800" y="19636"/>
                  </a:cubicBezTo>
                  <a:lnTo>
                    <a:pt x="19800" y="19636"/>
                  </a:lnTo>
                  <a:close/>
                  <a:moveTo>
                    <a:pt x="1800" y="4582"/>
                  </a:moveTo>
                  <a:cubicBezTo>
                    <a:pt x="750" y="4582"/>
                    <a:pt x="0" y="5400"/>
                    <a:pt x="0" y="6545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82"/>
                    <a:pt x="75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850" y="21600"/>
                    <a:pt x="21600" y="20782"/>
                    <a:pt x="21600" y="19636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600" y="5400"/>
                    <a:pt x="20850" y="4582"/>
                    <a:pt x="19800" y="4582"/>
                  </a:cubicBezTo>
                  <a:lnTo>
                    <a:pt x="1800" y="45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3" name="Google Shape;2815;p69"/>
            <p:cNvSpPr/>
            <p:nvPr/>
          </p:nvSpPr>
          <p:spPr>
            <a:xfrm>
              <a:off x="134815" y="134550"/>
              <a:ext cx="33524" cy="25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398" name="Google Shape;2816;p69"/>
          <p:cNvGrpSpPr/>
          <p:nvPr/>
        </p:nvGrpSpPr>
        <p:grpSpPr>
          <a:xfrm>
            <a:off x="13026126" y="6991716"/>
            <a:ext cx="287923" cy="303112"/>
            <a:chOff x="0" y="0"/>
            <a:chExt cx="287921" cy="303110"/>
          </a:xfrm>
        </p:grpSpPr>
        <p:sp>
          <p:nvSpPr>
            <p:cNvPr id="1395" name="Google Shape;2817;p69"/>
            <p:cNvSpPr/>
            <p:nvPr/>
          </p:nvSpPr>
          <p:spPr>
            <a:xfrm>
              <a:off x="44295" y="37262"/>
              <a:ext cx="162812" cy="1813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6" name="Google Shape;2818;p69"/>
            <p:cNvSpPr/>
            <p:nvPr/>
          </p:nvSpPr>
          <p:spPr>
            <a:xfrm>
              <a:off x="114350" y="126030"/>
              <a:ext cx="173571" cy="17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55" fill="norm" stroke="1" extrusionOk="0">
                  <a:moveTo>
                    <a:pt x="396" y="12260"/>
                  </a:moveTo>
                  <a:cubicBezTo>
                    <a:pt x="-172" y="11123"/>
                    <a:pt x="-172" y="9702"/>
                    <a:pt x="681" y="8850"/>
                  </a:cubicBezTo>
                  <a:cubicBezTo>
                    <a:pt x="10628" y="608"/>
                    <a:pt x="10628" y="608"/>
                    <a:pt x="10628" y="608"/>
                  </a:cubicBezTo>
                  <a:cubicBezTo>
                    <a:pt x="11765" y="-245"/>
                    <a:pt x="13186" y="-245"/>
                    <a:pt x="13754" y="892"/>
                  </a:cubicBezTo>
                  <a:cubicBezTo>
                    <a:pt x="20860" y="9134"/>
                    <a:pt x="20860" y="9134"/>
                    <a:pt x="20860" y="9134"/>
                  </a:cubicBezTo>
                  <a:cubicBezTo>
                    <a:pt x="21428" y="9702"/>
                    <a:pt x="21428" y="10271"/>
                    <a:pt x="21428" y="11123"/>
                  </a:cubicBezTo>
                  <a:cubicBezTo>
                    <a:pt x="20007" y="19081"/>
                    <a:pt x="20007" y="19081"/>
                    <a:pt x="20007" y="19081"/>
                  </a:cubicBezTo>
                  <a:cubicBezTo>
                    <a:pt x="19723" y="20218"/>
                    <a:pt x="18870" y="21071"/>
                    <a:pt x="17733" y="21071"/>
                  </a:cubicBezTo>
                  <a:cubicBezTo>
                    <a:pt x="9491" y="21355"/>
                    <a:pt x="9491" y="21355"/>
                    <a:pt x="9491" y="21355"/>
                  </a:cubicBezTo>
                  <a:cubicBezTo>
                    <a:pt x="8639" y="21355"/>
                    <a:pt x="8070" y="21071"/>
                    <a:pt x="7502" y="20502"/>
                  </a:cubicBezTo>
                  <a:lnTo>
                    <a:pt x="396" y="1226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7" name="Google Shape;2819;p69"/>
            <p:cNvSpPr/>
            <p:nvPr/>
          </p:nvSpPr>
          <p:spPr>
            <a:xfrm flipV="1">
              <a:off x="-1" y="0"/>
              <a:ext cx="61945" cy="564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02" name="Google Shape;2820;p69"/>
          <p:cNvGrpSpPr/>
          <p:nvPr/>
        </p:nvGrpSpPr>
        <p:grpSpPr>
          <a:xfrm>
            <a:off x="13935427" y="7001588"/>
            <a:ext cx="255731" cy="281926"/>
            <a:chOff x="-1" y="0"/>
            <a:chExt cx="255730" cy="281924"/>
          </a:xfrm>
        </p:grpSpPr>
        <p:sp>
          <p:nvSpPr>
            <p:cNvPr id="1399" name="Google Shape;2821;p69"/>
            <p:cNvSpPr/>
            <p:nvPr/>
          </p:nvSpPr>
          <p:spPr>
            <a:xfrm>
              <a:off x="-2" y="149982"/>
              <a:ext cx="85626" cy="13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0" name="Google Shape;2822;p69"/>
            <p:cNvSpPr/>
            <p:nvPr/>
          </p:nvSpPr>
          <p:spPr>
            <a:xfrm>
              <a:off x="85622" y="84576"/>
              <a:ext cx="85625" cy="19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1" name="Google Shape;2823;p69"/>
            <p:cNvSpPr/>
            <p:nvPr/>
          </p:nvSpPr>
          <p:spPr>
            <a:xfrm>
              <a:off x="171246" y="-1"/>
              <a:ext cx="84484" cy="28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03" name="Google Shape;2568;p68"/>
          <p:cNvSpPr/>
          <p:nvPr/>
        </p:nvSpPr>
        <p:spPr>
          <a:xfrm>
            <a:off x="13560369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12686" y="1712"/>
                </a:moveTo>
                <a:cubicBezTo>
                  <a:pt x="15600" y="1712"/>
                  <a:pt x="15600" y="1712"/>
                  <a:pt x="15600" y="1712"/>
                </a:cubicBezTo>
                <a:cubicBezTo>
                  <a:pt x="15600" y="6849"/>
                  <a:pt x="15600" y="6849"/>
                  <a:pt x="15600" y="6849"/>
                </a:cubicBezTo>
                <a:cubicBezTo>
                  <a:pt x="14229" y="5927"/>
                  <a:pt x="14229" y="5927"/>
                  <a:pt x="14229" y="5927"/>
                </a:cubicBezTo>
                <a:cubicBezTo>
                  <a:pt x="12686" y="6849"/>
                  <a:pt x="12686" y="6849"/>
                  <a:pt x="12686" y="6849"/>
                </a:cubicBezTo>
                <a:lnTo>
                  <a:pt x="12686" y="171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0800" y="1712"/>
                  <a:pt x="10800" y="1712"/>
                  <a:pt x="10800" y="1712"/>
                </a:cubicBezTo>
                <a:cubicBezTo>
                  <a:pt x="10800" y="8824"/>
                  <a:pt x="10800" y="8824"/>
                  <a:pt x="10800" y="8824"/>
                </a:cubicBezTo>
                <a:cubicBezTo>
                  <a:pt x="10800" y="8956"/>
                  <a:pt x="10800" y="9088"/>
                  <a:pt x="10971" y="9088"/>
                </a:cubicBezTo>
                <a:cubicBezTo>
                  <a:pt x="10971" y="9088"/>
                  <a:pt x="10971" y="9220"/>
                  <a:pt x="10971" y="9220"/>
                </a:cubicBezTo>
                <a:cubicBezTo>
                  <a:pt x="11143" y="9220"/>
                  <a:pt x="11143" y="9220"/>
                  <a:pt x="11143" y="9220"/>
                </a:cubicBezTo>
                <a:cubicBezTo>
                  <a:pt x="11314" y="9220"/>
                  <a:pt x="11314" y="9220"/>
                  <a:pt x="11486" y="9220"/>
                </a:cubicBezTo>
                <a:cubicBezTo>
                  <a:pt x="11486" y="9220"/>
                  <a:pt x="11486" y="9220"/>
                  <a:pt x="11657" y="9220"/>
                </a:cubicBezTo>
                <a:cubicBezTo>
                  <a:pt x="14229" y="7771"/>
                  <a:pt x="14229" y="7771"/>
                  <a:pt x="14229" y="7771"/>
                </a:cubicBezTo>
                <a:cubicBezTo>
                  <a:pt x="16629" y="9220"/>
                  <a:pt x="16629" y="9220"/>
                  <a:pt x="16629" y="9220"/>
                </a:cubicBezTo>
                <a:cubicBezTo>
                  <a:pt x="16800" y="9220"/>
                  <a:pt x="16800" y="9220"/>
                  <a:pt x="16971" y="9220"/>
                </a:cubicBezTo>
                <a:cubicBezTo>
                  <a:pt x="17314" y="9220"/>
                  <a:pt x="17486" y="9088"/>
                  <a:pt x="17486" y="8824"/>
                </a:cubicBezTo>
                <a:cubicBezTo>
                  <a:pt x="17486" y="1712"/>
                  <a:pt x="17486" y="1712"/>
                  <a:pt x="17486" y="1712"/>
                </a:cubicBezTo>
                <a:cubicBezTo>
                  <a:pt x="19371" y="1712"/>
                  <a:pt x="19371" y="1712"/>
                  <a:pt x="19371" y="1712"/>
                </a:cubicBezTo>
                <a:cubicBezTo>
                  <a:pt x="19371" y="19888"/>
                  <a:pt x="19371" y="19888"/>
                  <a:pt x="19371" y="198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4" name="Google Shape;2569;p68"/>
          <p:cNvSpPr/>
          <p:nvPr/>
        </p:nvSpPr>
        <p:spPr>
          <a:xfrm>
            <a:off x="10591748" y="8773611"/>
            <a:ext cx="317167" cy="198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00" y="7400"/>
                </a:moveTo>
                <a:cubicBezTo>
                  <a:pt x="16971" y="3200"/>
                  <a:pt x="14143" y="0"/>
                  <a:pt x="10800" y="0"/>
                </a:cubicBezTo>
                <a:cubicBezTo>
                  <a:pt x="7457" y="0"/>
                  <a:pt x="4757" y="3200"/>
                  <a:pt x="3600" y="7400"/>
                </a:cubicBezTo>
                <a:cubicBezTo>
                  <a:pt x="1543" y="8200"/>
                  <a:pt x="0" y="11000"/>
                  <a:pt x="0" y="14400"/>
                </a:cubicBezTo>
                <a:cubicBezTo>
                  <a:pt x="0" y="18400"/>
                  <a:pt x="2186" y="21600"/>
                  <a:pt x="4757" y="21600"/>
                </a:cubicBezTo>
                <a:cubicBezTo>
                  <a:pt x="16843" y="21600"/>
                  <a:pt x="16843" y="21600"/>
                  <a:pt x="16843" y="21600"/>
                </a:cubicBezTo>
                <a:cubicBezTo>
                  <a:pt x="19414" y="21600"/>
                  <a:pt x="21600" y="18400"/>
                  <a:pt x="21600" y="14400"/>
                </a:cubicBezTo>
                <a:cubicBezTo>
                  <a:pt x="21600" y="11000"/>
                  <a:pt x="20057" y="8200"/>
                  <a:pt x="18000" y="7400"/>
                </a:cubicBezTo>
                <a:close/>
                <a:moveTo>
                  <a:pt x="18900" y="17600"/>
                </a:moveTo>
                <a:cubicBezTo>
                  <a:pt x="18643" y="18000"/>
                  <a:pt x="18257" y="18200"/>
                  <a:pt x="17871" y="18600"/>
                </a:cubicBezTo>
                <a:cubicBezTo>
                  <a:pt x="17614" y="18800"/>
                  <a:pt x="17229" y="18800"/>
                  <a:pt x="16843" y="18800"/>
                </a:cubicBezTo>
                <a:cubicBezTo>
                  <a:pt x="4757" y="18800"/>
                  <a:pt x="4757" y="18800"/>
                  <a:pt x="4757" y="18800"/>
                </a:cubicBezTo>
                <a:cubicBezTo>
                  <a:pt x="3986" y="18800"/>
                  <a:pt x="3214" y="18400"/>
                  <a:pt x="2700" y="17600"/>
                </a:cubicBezTo>
                <a:cubicBezTo>
                  <a:pt x="2443" y="17200"/>
                  <a:pt x="2186" y="16600"/>
                  <a:pt x="2057" y="16000"/>
                </a:cubicBezTo>
                <a:cubicBezTo>
                  <a:pt x="1929" y="15600"/>
                  <a:pt x="1800" y="15000"/>
                  <a:pt x="1800" y="14400"/>
                </a:cubicBezTo>
                <a:cubicBezTo>
                  <a:pt x="1800" y="13400"/>
                  <a:pt x="2057" y="12400"/>
                  <a:pt x="2443" y="11600"/>
                </a:cubicBezTo>
                <a:cubicBezTo>
                  <a:pt x="2829" y="10800"/>
                  <a:pt x="3471" y="10400"/>
                  <a:pt x="4114" y="10000"/>
                </a:cubicBezTo>
                <a:cubicBezTo>
                  <a:pt x="5014" y="9800"/>
                  <a:pt x="5014" y="9800"/>
                  <a:pt x="5014" y="9800"/>
                </a:cubicBezTo>
                <a:cubicBezTo>
                  <a:pt x="5271" y="8400"/>
                  <a:pt x="5271" y="8400"/>
                  <a:pt x="5271" y="8400"/>
                </a:cubicBezTo>
                <a:cubicBezTo>
                  <a:pt x="5529" y="7600"/>
                  <a:pt x="5786" y="6800"/>
                  <a:pt x="6171" y="6200"/>
                </a:cubicBezTo>
                <a:cubicBezTo>
                  <a:pt x="6557" y="5400"/>
                  <a:pt x="6943" y="4800"/>
                  <a:pt x="7457" y="4400"/>
                </a:cubicBezTo>
                <a:cubicBezTo>
                  <a:pt x="8357" y="3200"/>
                  <a:pt x="9643" y="2800"/>
                  <a:pt x="10800" y="2800"/>
                </a:cubicBezTo>
                <a:cubicBezTo>
                  <a:pt x="12086" y="2800"/>
                  <a:pt x="13243" y="3200"/>
                  <a:pt x="14143" y="4400"/>
                </a:cubicBezTo>
                <a:cubicBezTo>
                  <a:pt x="14657" y="4800"/>
                  <a:pt x="15043" y="5400"/>
                  <a:pt x="15429" y="6200"/>
                </a:cubicBezTo>
                <a:cubicBezTo>
                  <a:pt x="15814" y="6800"/>
                  <a:pt x="16071" y="7600"/>
                  <a:pt x="16329" y="8400"/>
                </a:cubicBezTo>
                <a:cubicBezTo>
                  <a:pt x="16586" y="9800"/>
                  <a:pt x="16586" y="9800"/>
                  <a:pt x="16586" y="9800"/>
                </a:cubicBezTo>
                <a:cubicBezTo>
                  <a:pt x="17486" y="10000"/>
                  <a:pt x="17486" y="10000"/>
                  <a:pt x="17486" y="10000"/>
                </a:cubicBezTo>
                <a:cubicBezTo>
                  <a:pt x="18900" y="10600"/>
                  <a:pt x="19800" y="12400"/>
                  <a:pt x="19800" y="14400"/>
                </a:cubicBezTo>
                <a:cubicBezTo>
                  <a:pt x="19800" y="15600"/>
                  <a:pt x="19414" y="16800"/>
                  <a:pt x="18900" y="17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5" name="Google Shape;2570;p68"/>
          <p:cNvSpPr/>
          <p:nvPr/>
        </p:nvSpPr>
        <p:spPr>
          <a:xfrm>
            <a:off x="11590264" y="8734584"/>
            <a:ext cx="281925" cy="27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48" y="15150"/>
                </a:moveTo>
                <a:cubicBezTo>
                  <a:pt x="10948" y="15300"/>
                  <a:pt x="10948" y="15300"/>
                  <a:pt x="11096" y="15300"/>
                </a:cubicBezTo>
                <a:cubicBezTo>
                  <a:pt x="16126" y="15300"/>
                  <a:pt x="16126" y="15300"/>
                  <a:pt x="16126" y="15300"/>
                </a:cubicBezTo>
                <a:cubicBezTo>
                  <a:pt x="16274" y="15300"/>
                  <a:pt x="16274" y="15300"/>
                  <a:pt x="16274" y="15150"/>
                </a:cubicBezTo>
                <a:cubicBezTo>
                  <a:pt x="16274" y="13800"/>
                  <a:pt x="16274" y="13800"/>
                  <a:pt x="16274" y="13800"/>
                </a:cubicBezTo>
                <a:cubicBezTo>
                  <a:pt x="16274" y="13800"/>
                  <a:pt x="16274" y="13650"/>
                  <a:pt x="16126" y="13650"/>
                </a:cubicBezTo>
                <a:cubicBezTo>
                  <a:pt x="11096" y="13650"/>
                  <a:pt x="11096" y="13650"/>
                  <a:pt x="11096" y="13650"/>
                </a:cubicBezTo>
                <a:cubicBezTo>
                  <a:pt x="10948" y="13650"/>
                  <a:pt x="10948" y="13800"/>
                  <a:pt x="10948" y="13800"/>
                </a:cubicBezTo>
                <a:lnTo>
                  <a:pt x="10948" y="15150"/>
                </a:lnTo>
                <a:close/>
                <a:moveTo>
                  <a:pt x="5622" y="15300"/>
                </a:moveTo>
                <a:cubicBezTo>
                  <a:pt x="10800" y="10950"/>
                  <a:pt x="10800" y="10950"/>
                  <a:pt x="10800" y="10950"/>
                </a:cubicBezTo>
                <a:cubicBezTo>
                  <a:pt x="10948" y="10950"/>
                  <a:pt x="10948" y="10650"/>
                  <a:pt x="10800" y="10650"/>
                </a:cubicBezTo>
                <a:cubicBezTo>
                  <a:pt x="5622" y="6300"/>
                  <a:pt x="5622" y="6300"/>
                  <a:pt x="5622" y="6300"/>
                </a:cubicBezTo>
                <a:cubicBezTo>
                  <a:pt x="5622" y="6300"/>
                  <a:pt x="5474" y="6300"/>
                  <a:pt x="5474" y="6300"/>
                </a:cubicBezTo>
                <a:cubicBezTo>
                  <a:pt x="5474" y="6300"/>
                  <a:pt x="5474" y="6300"/>
                  <a:pt x="5326" y="6300"/>
                </a:cubicBezTo>
                <a:cubicBezTo>
                  <a:pt x="5326" y="6300"/>
                  <a:pt x="5326" y="6300"/>
                  <a:pt x="5326" y="6300"/>
                </a:cubicBezTo>
                <a:cubicBezTo>
                  <a:pt x="5326" y="6450"/>
                  <a:pt x="5326" y="6450"/>
                  <a:pt x="5326" y="6450"/>
                </a:cubicBezTo>
                <a:cubicBezTo>
                  <a:pt x="5326" y="8100"/>
                  <a:pt x="5326" y="8100"/>
                  <a:pt x="5326" y="8100"/>
                </a:cubicBezTo>
                <a:cubicBezTo>
                  <a:pt x="5326" y="8250"/>
                  <a:pt x="5326" y="8250"/>
                  <a:pt x="5326" y="8250"/>
                </a:cubicBezTo>
                <a:cubicBezTo>
                  <a:pt x="8285" y="10800"/>
                  <a:pt x="8285" y="10800"/>
                  <a:pt x="8285" y="1080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500"/>
                </a:cubicBezTo>
                <a:cubicBezTo>
                  <a:pt x="5326" y="15150"/>
                  <a:pt x="5326" y="15150"/>
                  <a:pt x="5326" y="15150"/>
                </a:cubicBezTo>
                <a:cubicBezTo>
                  <a:pt x="5326" y="15300"/>
                  <a:pt x="5474" y="15450"/>
                  <a:pt x="5622" y="15300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6" name="Google Shape;2571;p68"/>
          <p:cNvSpPr/>
          <p:nvPr/>
        </p:nvSpPr>
        <p:spPr>
          <a:xfrm>
            <a:off x="16415990" y="8752206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25" y="0"/>
                </a:moveTo>
                <a:cubicBezTo>
                  <a:pt x="675" y="0"/>
                  <a:pt x="675" y="0"/>
                  <a:pt x="675" y="0"/>
                </a:cubicBezTo>
                <a:cubicBezTo>
                  <a:pt x="270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70" y="21600"/>
                  <a:pt x="675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30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0" y="0"/>
                  <a:pt x="20925" y="0"/>
                </a:cubicBezTo>
                <a:close/>
                <a:moveTo>
                  <a:pt x="1620" y="2229"/>
                </a:moveTo>
                <a:cubicBezTo>
                  <a:pt x="19980" y="2229"/>
                  <a:pt x="19980" y="2229"/>
                  <a:pt x="19980" y="2229"/>
                </a:cubicBezTo>
                <a:cubicBezTo>
                  <a:pt x="19980" y="5829"/>
                  <a:pt x="19980" y="5829"/>
                  <a:pt x="19980" y="5829"/>
                </a:cubicBezTo>
                <a:cubicBezTo>
                  <a:pt x="1620" y="5829"/>
                  <a:pt x="1620" y="5829"/>
                  <a:pt x="1620" y="5829"/>
                </a:cubicBezTo>
                <a:lnTo>
                  <a:pt x="1620" y="2229"/>
                </a:lnTo>
                <a:close/>
                <a:moveTo>
                  <a:pt x="19980" y="19371"/>
                </a:moveTo>
                <a:cubicBezTo>
                  <a:pt x="1620" y="19371"/>
                  <a:pt x="1620" y="19371"/>
                  <a:pt x="1620" y="19371"/>
                </a:cubicBezTo>
                <a:cubicBezTo>
                  <a:pt x="1620" y="8571"/>
                  <a:pt x="1620" y="8571"/>
                  <a:pt x="1620" y="8571"/>
                </a:cubicBezTo>
                <a:cubicBezTo>
                  <a:pt x="19980" y="8571"/>
                  <a:pt x="19980" y="8571"/>
                  <a:pt x="19980" y="8571"/>
                </a:cubicBezTo>
                <a:lnTo>
                  <a:pt x="19980" y="19371"/>
                </a:lnTo>
                <a:close/>
                <a:moveTo>
                  <a:pt x="14175" y="17486"/>
                </a:moveTo>
                <a:cubicBezTo>
                  <a:pt x="18225" y="17486"/>
                  <a:pt x="18225" y="17486"/>
                  <a:pt x="18225" y="17486"/>
                </a:cubicBezTo>
                <a:cubicBezTo>
                  <a:pt x="18225" y="17486"/>
                  <a:pt x="18360" y="17314"/>
                  <a:pt x="18360" y="17143"/>
                </a:cubicBezTo>
                <a:cubicBezTo>
                  <a:pt x="18360" y="14914"/>
                  <a:pt x="18360" y="14914"/>
                  <a:pt x="18360" y="14914"/>
                </a:cubicBezTo>
                <a:cubicBezTo>
                  <a:pt x="18360" y="14914"/>
                  <a:pt x="18225" y="14743"/>
                  <a:pt x="18225" y="14743"/>
                </a:cubicBezTo>
                <a:cubicBezTo>
                  <a:pt x="14175" y="14743"/>
                  <a:pt x="14175" y="14743"/>
                  <a:pt x="14175" y="14743"/>
                </a:cubicBezTo>
                <a:cubicBezTo>
                  <a:pt x="14040" y="14743"/>
                  <a:pt x="14040" y="14914"/>
                  <a:pt x="14040" y="14914"/>
                </a:cubicBezTo>
                <a:cubicBezTo>
                  <a:pt x="14040" y="17143"/>
                  <a:pt x="14040" y="17143"/>
                  <a:pt x="14040" y="17143"/>
                </a:cubicBezTo>
                <a:cubicBezTo>
                  <a:pt x="14040" y="17314"/>
                  <a:pt x="14040" y="17486"/>
                  <a:pt x="14175" y="17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7" name="Google Shape;2572;p68"/>
          <p:cNvSpPr/>
          <p:nvPr/>
        </p:nvSpPr>
        <p:spPr>
          <a:xfrm>
            <a:off x="13427639" y="10592517"/>
            <a:ext cx="24580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8" name="Google Shape;2573;p68"/>
          <p:cNvSpPr/>
          <p:nvPr/>
        </p:nvSpPr>
        <p:spPr>
          <a:xfrm>
            <a:off x="9561892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10636" y="13302"/>
                </a:moveTo>
                <a:cubicBezTo>
                  <a:pt x="4909" y="13302"/>
                  <a:pt x="4909" y="13302"/>
                  <a:pt x="4909" y="13302"/>
                </a:cubicBezTo>
                <a:cubicBezTo>
                  <a:pt x="4745" y="13302"/>
                  <a:pt x="4745" y="13434"/>
                  <a:pt x="4745" y="13566"/>
                </a:cubicBezTo>
                <a:cubicBezTo>
                  <a:pt x="4745" y="14751"/>
                  <a:pt x="4745" y="14751"/>
                  <a:pt x="4745" y="14751"/>
                </a:cubicBezTo>
                <a:cubicBezTo>
                  <a:pt x="4745" y="14883"/>
                  <a:pt x="4745" y="14883"/>
                  <a:pt x="4909" y="14883"/>
                </a:cubicBezTo>
                <a:cubicBezTo>
                  <a:pt x="10636" y="14883"/>
                  <a:pt x="10636" y="14883"/>
                  <a:pt x="10636" y="14883"/>
                </a:cubicBezTo>
                <a:cubicBezTo>
                  <a:pt x="10636" y="14883"/>
                  <a:pt x="10800" y="14883"/>
                  <a:pt x="10800" y="14751"/>
                </a:cubicBezTo>
                <a:cubicBezTo>
                  <a:pt x="10800" y="13566"/>
                  <a:pt x="10800" y="13566"/>
                  <a:pt x="10800" y="13566"/>
                </a:cubicBezTo>
                <a:cubicBezTo>
                  <a:pt x="10800" y="13434"/>
                  <a:pt x="10636" y="13302"/>
                  <a:pt x="10636" y="13302"/>
                </a:cubicBezTo>
                <a:close/>
                <a:moveTo>
                  <a:pt x="4745" y="10273"/>
                </a:moveTo>
                <a:cubicBezTo>
                  <a:pt x="4745" y="11459"/>
                  <a:pt x="4745" y="11459"/>
                  <a:pt x="4745" y="11459"/>
                </a:cubicBezTo>
                <a:cubicBezTo>
                  <a:pt x="4745" y="11590"/>
                  <a:pt x="4745" y="11590"/>
                  <a:pt x="4909" y="11590"/>
                </a:cubicBezTo>
                <a:cubicBezTo>
                  <a:pt x="16691" y="11590"/>
                  <a:pt x="16691" y="11590"/>
                  <a:pt x="16691" y="11590"/>
                </a:cubicBezTo>
                <a:cubicBezTo>
                  <a:pt x="16855" y="11590"/>
                  <a:pt x="17018" y="11590"/>
                  <a:pt x="17018" y="11459"/>
                </a:cubicBezTo>
                <a:cubicBezTo>
                  <a:pt x="17018" y="10273"/>
                  <a:pt x="17018" y="10273"/>
                  <a:pt x="17018" y="10273"/>
                </a:cubicBezTo>
                <a:cubicBezTo>
                  <a:pt x="17018" y="10141"/>
                  <a:pt x="16855" y="10010"/>
                  <a:pt x="16691" y="10010"/>
                </a:cubicBezTo>
                <a:cubicBezTo>
                  <a:pt x="4909" y="10010"/>
                  <a:pt x="4909" y="10010"/>
                  <a:pt x="4909" y="10010"/>
                </a:cubicBezTo>
                <a:cubicBezTo>
                  <a:pt x="4745" y="10010"/>
                  <a:pt x="4745" y="10141"/>
                  <a:pt x="4745" y="102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09" name="Google Shape;2574;p68"/>
          <p:cNvSpPr/>
          <p:nvPr/>
        </p:nvSpPr>
        <p:spPr>
          <a:xfrm>
            <a:off x="10533702" y="10592517"/>
            <a:ext cx="2580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7364" y="11722"/>
                </a:moveTo>
                <a:cubicBezTo>
                  <a:pt x="7364" y="11854"/>
                  <a:pt x="7527" y="11985"/>
                  <a:pt x="7691" y="11985"/>
                </a:cubicBezTo>
                <a:cubicBezTo>
                  <a:pt x="8673" y="11985"/>
                  <a:pt x="8673" y="11985"/>
                  <a:pt x="8673" y="11985"/>
                </a:cubicBezTo>
                <a:cubicBezTo>
                  <a:pt x="8836" y="11985"/>
                  <a:pt x="9000" y="11854"/>
                  <a:pt x="9000" y="11722"/>
                </a:cubicBezTo>
                <a:cubicBezTo>
                  <a:pt x="9000" y="11063"/>
                  <a:pt x="9818" y="10405"/>
                  <a:pt x="10800" y="10405"/>
                </a:cubicBezTo>
                <a:cubicBezTo>
                  <a:pt x="11782" y="10405"/>
                  <a:pt x="12600" y="11063"/>
                  <a:pt x="12600" y="11722"/>
                </a:cubicBezTo>
                <a:cubicBezTo>
                  <a:pt x="12600" y="12249"/>
                  <a:pt x="11945" y="12776"/>
                  <a:pt x="11127" y="12907"/>
                </a:cubicBezTo>
                <a:cubicBezTo>
                  <a:pt x="10473" y="13039"/>
                  <a:pt x="9982" y="13434"/>
                  <a:pt x="9982" y="13829"/>
                </a:cubicBezTo>
                <a:cubicBezTo>
                  <a:pt x="9982" y="14620"/>
                  <a:pt x="9982" y="14620"/>
                  <a:pt x="9982" y="14620"/>
                </a:cubicBezTo>
                <a:cubicBezTo>
                  <a:pt x="9982" y="14751"/>
                  <a:pt x="10145" y="14883"/>
                  <a:pt x="10309" y="14883"/>
                </a:cubicBezTo>
                <a:cubicBezTo>
                  <a:pt x="11291" y="14883"/>
                  <a:pt x="11291" y="14883"/>
                  <a:pt x="11291" y="14883"/>
                </a:cubicBezTo>
                <a:cubicBezTo>
                  <a:pt x="11455" y="14883"/>
                  <a:pt x="11618" y="14751"/>
                  <a:pt x="11618" y="14620"/>
                </a:cubicBezTo>
                <a:cubicBezTo>
                  <a:pt x="11618" y="14356"/>
                  <a:pt x="11618" y="14356"/>
                  <a:pt x="11618" y="14356"/>
                </a:cubicBezTo>
                <a:cubicBezTo>
                  <a:pt x="11618" y="14224"/>
                  <a:pt x="11782" y="14093"/>
                  <a:pt x="11945" y="14093"/>
                </a:cubicBezTo>
                <a:cubicBezTo>
                  <a:pt x="13255" y="13698"/>
                  <a:pt x="14236" y="12776"/>
                  <a:pt x="14236" y="11722"/>
                </a:cubicBezTo>
                <a:cubicBezTo>
                  <a:pt x="14073" y="10273"/>
                  <a:pt x="12600" y="9220"/>
                  <a:pt x="10800" y="9220"/>
                </a:cubicBezTo>
                <a:cubicBezTo>
                  <a:pt x="9000" y="9220"/>
                  <a:pt x="7364" y="10273"/>
                  <a:pt x="7364" y="11722"/>
                </a:cubicBezTo>
                <a:close/>
                <a:moveTo>
                  <a:pt x="9818" y="16463"/>
                </a:moveTo>
                <a:cubicBezTo>
                  <a:pt x="9818" y="16595"/>
                  <a:pt x="9982" y="16859"/>
                  <a:pt x="10145" y="16990"/>
                </a:cubicBezTo>
                <a:cubicBezTo>
                  <a:pt x="10309" y="17122"/>
                  <a:pt x="10473" y="17122"/>
                  <a:pt x="10800" y="17122"/>
                </a:cubicBezTo>
                <a:cubicBezTo>
                  <a:pt x="11127" y="17122"/>
                  <a:pt x="11291" y="17122"/>
                  <a:pt x="11455" y="16990"/>
                </a:cubicBezTo>
                <a:cubicBezTo>
                  <a:pt x="11618" y="16859"/>
                  <a:pt x="11782" y="16595"/>
                  <a:pt x="11782" y="16463"/>
                </a:cubicBezTo>
                <a:cubicBezTo>
                  <a:pt x="11782" y="16200"/>
                  <a:pt x="11618" y="16068"/>
                  <a:pt x="11455" y="15805"/>
                </a:cubicBezTo>
                <a:cubicBezTo>
                  <a:pt x="11291" y="15673"/>
                  <a:pt x="11127" y="15673"/>
                  <a:pt x="10800" y="15673"/>
                </a:cubicBezTo>
                <a:cubicBezTo>
                  <a:pt x="10473" y="15673"/>
                  <a:pt x="10309" y="15673"/>
                  <a:pt x="10145" y="15805"/>
                </a:cubicBezTo>
                <a:cubicBezTo>
                  <a:pt x="9982" y="16068"/>
                  <a:pt x="9818" y="16200"/>
                  <a:pt x="9818" y="164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0" name="Google Shape;2575;p68"/>
          <p:cNvSpPr/>
          <p:nvPr/>
        </p:nvSpPr>
        <p:spPr>
          <a:xfrm>
            <a:off x="7634395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55" y="12249"/>
                </a:moveTo>
                <a:cubicBezTo>
                  <a:pt x="11455" y="12249"/>
                  <a:pt x="11455" y="12249"/>
                  <a:pt x="11455" y="12249"/>
                </a:cubicBezTo>
                <a:cubicBezTo>
                  <a:pt x="11618" y="11722"/>
                  <a:pt x="11782" y="10932"/>
                  <a:pt x="11618" y="10273"/>
                </a:cubicBezTo>
                <a:cubicBezTo>
                  <a:pt x="11455" y="9746"/>
                  <a:pt x="10964" y="9615"/>
                  <a:pt x="10636" y="9615"/>
                </a:cubicBezTo>
                <a:cubicBezTo>
                  <a:pt x="10145" y="9615"/>
                  <a:pt x="9655" y="9746"/>
                  <a:pt x="9655" y="10141"/>
                </a:cubicBezTo>
                <a:cubicBezTo>
                  <a:pt x="9327" y="10668"/>
                  <a:pt x="9655" y="11459"/>
                  <a:pt x="9982" y="12512"/>
                </a:cubicBezTo>
                <a:cubicBezTo>
                  <a:pt x="9491" y="13302"/>
                  <a:pt x="8836" y="14356"/>
                  <a:pt x="8345" y="15146"/>
                </a:cubicBezTo>
                <a:cubicBezTo>
                  <a:pt x="7364" y="15410"/>
                  <a:pt x="6218" y="16068"/>
                  <a:pt x="6055" y="16727"/>
                </a:cubicBezTo>
                <a:cubicBezTo>
                  <a:pt x="6055" y="16859"/>
                  <a:pt x="6055" y="17122"/>
                  <a:pt x="6055" y="17254"/>
                </a:cubicBezTo>
                <a:cubicBezTo>
                  <a:pt x="6218" y="17385"/>
                  <a:pt x="6382" y="17517"/>
                  <a:pt x="6709" y="17517"/>
                </a:cubicBezTo>
                <a:cubicBezTo>
                  <a:pt x="6709" y="17649"/>
                  <a:pt x="6873" y="17649"/>
                  <a:pt x="7036" y="17649"/>
                </a:cubicBezTo>
                <a:cubicBezTo>
                  <a:pt x="7527" y="17649"/>
                  <a:pt x="8345" y="17254"/>
                  <a:pt x="9491" y="15673"/>
                </a:cubicBezTo>
                <a:cubicBezTo>
                  <a:pt x="9655" y="15673"/>
                  <a:pt x="9982" y="15541"/>
                  <a:pt x="10145" y="15541"/>
                </a:cubicBezTo>
                <a:cubicBezTo>
                  <a:pt x="10964" y="15278"/>
                  <a:pt x="11782" y="15146"/>
                  <a:pt x="12600" y="15015"/>
                </a:cubicBezTo>
                <a:cubicBezTo>
                  <a:pt x="13418" y="15410"/>
                  <a:pt x="14400" y="15541"/>
                  <a:pt x="15055" y="15541"/>
                </a:cubicBezTo>
                <a:cubicBezTo>
                  <a:pt x="15709" y="15541"/>
                  <a:pt x="16036" y="15278"/>
                  <a:pt x="16036" y="15146"/>
                </a:cubicBezTo>
                <a:cubicBezTo>
                  <a:pt x="16364" y="14751"/>
                  <a:pt x="16200" y="14356"/>
                  <a:pt x="15873" y="14093"/>
                </a:cubicBezTo>
                <a:cubicBezTo>
                  <a:pt x="15545" y="13829"/>
                  <a:pt x="14564" y="13698"/>
                  <a:pt x="12927" y="13961"/>
                </a:cubicBezTo>
                <a:cubicBezTo>
                  <a:pt x="12273" y="13566"/>
                  <a:pt x="11782" y="13039"/>
                  <a:pt x="11455" y="12249"/>
                </a:cubicBezTo>
                <a:close/>
                <a:moveTo>
                  <a:pt x="8018" y="15937"/>
                </a:moveTo>
                <a:cubicBezTo>
                  <a:pt x="7527" y="16463"/>
                  <a:pt x="7200" y="16727"/>
                  <a:pt x="7036" y="16859"/>
                </a:cubicBezTo>
                <a:cubicBezTo>
                  <a:pt x="7364" y="16463"/>
                  <a:pt x="7691" y="16200"/>
                  <a:pt x="8018" y="15937"/>
                </a:cubicBezTo>
                <a:close/>
                <a:moveTo>
                  <a:pt x="10636" y="10273"/>
                </a:moveTo>
                <a:cubicBezTo>
                  <a:pt x="10800" y="10537"/>
                  <a:pt x="10800" y="11195"/>
                  <a:pt x="10800" y="11459"/>
                </a:cubicBezTo>
                <a:cubicBezTo>
                  <a:pt x="10636" y="11063"/>
                  <a:pt x="10636" y="10273"/>
                  <a:pt x="10636" y="10273"/>
                </a:cubicBezTo>
                <a:cubicBezTo>
                  <a:pt x="10636" y="10273"/>
                  <a:pt x="10636" y="10273"/>
                  <a:pt x="10636" y="10273"/>
                </a:cubicBezTo>
                <a:close/>
                <a:moveTo>
                  <a:pt x="10636" y="13171"/>
                </a:moveTo>
                <a:cubicBezTo>
                  <a:pt x="10964" y="13698"/>
                  <a:pt x="11455" y="14093"/>
                  <a:pt x="11945" y="14356"/>
                </a:cubicBezTo>
                <a:cubicBezTo>
                  <a:pt x="11127" y="14488"/>
                  <a:pt x="10636" y="14620"/>
                  <a:pt x="9982" y="14751"/>
                </a:cubicBezTo>
                <a:cubicBezTo>
                  <a:pt x="9982" y="14883"/>
                  <a:pt x="9818" y="14883"/>
                  <a:pt x="9655" y="14883"/>
                </a:cubicBezTo>
                <a:cubicBezTo>
                  <a:pt x="10145" y="14356"/>
                  <a:pt x="10473" y="13698"/>
                  <a:pt x="10636" y="13171"/>
                </a:cubicBezTo>
                <a:close/>
                <a:moveTo>
                  <a:pt x="15382" y="14751"/>
                </a:move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883"/>
                  <a:pt x="15218" y="14883"/>
                  <a:pt x="14073" y="14620"/>
                </a:cubicBezTo>
                <a:cubicBezTo>
                  <a:pt x="15382" y="14620"/>
                  <a:pt x="15382" y="14751"/>
                  <a:pt x="15382" y="14751"/>
                </a:cubicBezTo>
                <a:close/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1" name="Google Shape;2576;p68"/>
          <p:cNvSpPr/>
          <p:nvPr/>
        </p:nvSpPr>
        <p:spPr>
          <a:xfrm>
            <a:off x="11505518" y="10592517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298" y="9878"/>
                </a:moveTo>
                <a:cubicBezTo>
                  <a:pt x="10302" y="9878"/>
                  <a:pt x="10302" y="9878"/>
                  <a:pt x="10302" y="9878"/>
                </a:cubicBezTo>
                <a:cubicBezTo>
                  <a:pt x="10135" y="9878"/>
                  <a:pt x="9969" y="9878"/>
                  <a:pt x="9969" y="10010"/>
                </a:cubicBezTo>
                <a:cubicBezTo>
                  <a:pt x="8474" y="14883"/>
                  <a:pt x="8474" y="14883"/>
                  <a:pt x="8474" y="14883"/>
                </a:cubicBezTo>
                <a:cubicBezTo>
                  <a:pt x="6978" y="10010"/>
                  <a:pt x="6978" y="10010"/>
                  <a:pt x="6978" y="10010"/>
                </a:cubicBezTo>
                <a:cubicBezTo>
                  <a:pt x="6978" y="9878"/>
                  <a:pt x="6812" y="9878"/>
                  <a:pt x="6646" y="9878"/>
                </a:cubicBezTo>
                <a:cubicBezTo>
                  <a:pt x="5649" y="9878"/>
                  <a:pt x="5649" y="9878"/>
                  <a:pt x="5649" y="9878"/>
                </a:cubicBezTo>
                <a:cubicBezTo>
                  <a:pt x="5483" y="9878"/>
                  <a:pt x="5483" y="9878"/>
                  <a:pt x="5483" y="9878"/>
                </a:cubicBezTo>
                <a:cubicBezTo>
                  <a:pt x="5317" y="9878"/>
                  <a:pt x="5317" y="9878"/>
                  <a:pt x="5317" y="10010"/>
                </a:cubicBezTo>
                <a:cubicBezTo>
                  <a:pt x="5317" y="10010"/>
                  <a:pt x="5317" y="10010"/>
                  <a:pt x="5317" y="10010"/>
                </a:cubicBezTo>
                <a:cubicBezTo>
                  <a:pt x="5151" y="10141"/>
                  <a:pt x="5151" y="10141"/>
                  <a:pt x="5317" y="10141"/>
                </a:cubicBezTo>
                <a:cubicBezTo>
                  <a:pt x="7477" y="16859"/>
                  <a:pt x="7477" y="16859"/>
                  <a:pt x="7477" y="16859"/>
                </a:cubicBezTo>
                <a:cubicBezTo>
                  <a:pt x="7477" y="16990"/>
                  <a:pt x="7643" y="17122"/>
                  <a:pt x="7809" y="17122"/>
                </a:cubicBezTo>
                <a:cubicBezTo>
                  <a:pt x="8806" y="17122"/>
                  <a:pt x="8806" y="17122"/>
                  <a:pt x="8806" y="17122"/>
                </a:cubicBezTo>
                <a:cubicBezTo>
                  <a:pt x="8972" y="17122"/>
                  <a:pt x="9138" y="16990"/>
                  <a:pt x="9138" y="16859"/>
                </a:cubicBezTo>
                <a:cubicBezTo>
                  <a:pt x="10800" y="12117"/>
                  <a:pt x="10800" y="12117"/>
                  <a:pt x="10800" y="12117"/>
                </a:cubicBezTo>
                <a:cubicBezTo>
                  <a:pt x="12462" y="16859"/>
                  <a:pt x="12462" y="16859"/>
                  <a:pt x="12462" y="16859"/>
                </a:cubicBezTo>
                <a:cubicBezTo>
                  <a:pt x="12462" y="16990"/>
                  <a:pt x="12628" y="17122"/>
                  <a:pt x="12794" y="17122"/>
                </a:cubicBezTo>
                <a:cubicBezTo>
                  <a:pt x="13791" y="17122"/>
                  <a:pt x="13791" y="17122"/>
                  <a:pt x="13791" y="17122"/>
                </a:cubicBezTo>
                <a:cubicBezTo>
                  <a:pt x="13957" y="17122"/>
                  <a:pt x="14123" y="16990"/>
                  <a:pt x="14123" y="16859"/>
                </a:cubicBezTo>
                <a:cubicBezTo>
                  <a:pt x="16283" y="10141"/>
                  <a:pt x="16283" y="10141"/>
                  <a:pt x="16283" y="10141"/>
                </a:cubicBezTo>
                <a:cubicBezTo>
                  <a:pt x="16449" y="10141"/>
                  <a:pt x="16449" y="10141"/>
                  <a:pt x="16283" y="10010"/>
                </a:cubicBezTo>
                <a:cubicBezTo>
                  <a:pt x="16283" y="10010"/>
                  <a:pt x="16283" y="10010"/>
                  <a:pt x="16283" y="10010"/>
                </a:cubicBezTo>
                <a:cubicBezTo>
                  <a:pt x="16283" y="9878"/>
                  <a:pt x="16283" y="9878"/>
                  <a:pt x="16117" y="9878"/>
                </a:cubicBezTo>
                <a:cubicBezTo>
                  <a:pt x="16117" y="9878"/>
                  <a:pt x="16117" y="9878"/>
                  <a:pt x="15951" y="9878"/>
                </a:cubicBezTo>
                <a:cubicBezTo>
                  <a:pt x="14954" y="9878"/>
                  <a:pt x="14954" y="9878"/>
                  <a:pt x="14954" y="9878"/>
                </a:cubicBezTo>
                <a:cubicBezTo>
                  <a:pt x="14788" y="9878"/>
                  <a:pt x="14622" y="9878"/>
                  <a:pt x="14622" y="10010"/>
                </a:cubicBezTo>
                <a:cubicBezTo>
                  <a:pt x="13126" y="14883"/>
                  <a:pt x="13126" y="14883"/>
                  <a:pt x="13126" y="14883"/>
                </a:cubicBezTo>
                <a:cubicBezTo>
                  <a:pt x="11631" y="10010"/>
                  <a:pt x="11631" y="10010"/>
                  <a:pt x="11631" y="10010"/>
                </a:cubicBezTo>
                <a:cubicBezTo>
                  <a:pt x="11631" y="9878"/>
                  <a:pt x="11465" y="9878"/>
                  <a:pt x="11298" y="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2" name="Google Shape;2577;p68"/>
          <p:cNvSpPr/>
          <p:nvPr/>
        </p:nvSpPr>
        <p:spPr>
          <a:xfrm>
            <a:off x="15585439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52" y="5400"/>
                </a:moveTo>
                <a:cubicBezTo>
                  <a:pt x="14632" y="132"/>
                  <a:pt x="14632" y="132"/>
                  <a:pt x="14632" y="132"/>
                </a:cubicBezTo>
                <a:cubicBezTo>
                  <a:pt x="14458" y="0"/>
                  <a:pt x="14284" y="0"/>
                  <a:pt x="13935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26" y="5532"/>
                  <a:pt x="21252" y="5400"/>
                </a:cubicBezTo>
                <a:close/>
                <a:moveTo>
                  <a:pt x="19335" y="6322"/>
                </a:moveTo>
                <a:cubicBezTo>
                  <a:pt x="13587" y="6322"/>
                  <a:pt x="13587" y="6322"/>
                  <a:pt x="13587" y="6322"/>
                </a:cubicBezTo>
                <a:cubicBezTo>
                  <a:pt x="13587" y="1712"/>
                  <a:pt x="13587" y="1712"/>
                  <a:pt x="13587" y="1712"/>
                </a:cubicBezTo>
                <a:lnTo>
                  <a:pt x="19335" y="6322"/>
                </a:lnTo>
                <a:close/>
                <a:moveTo>
                  <a:pt x="19335" y="19888"/>
                </a:moveTo>
                <a:cubicBezTo>
                  <a:pt x="2265" y="19888"/>
                  <a:pt x="2265" y="19888"/>
                  <a:pt x="2265" y="19888"/>
                </a:cubicBezTo>
                <a:cubicBezTo>
                  <a:pt x="2265" y="1712"/>
                  <a:pt x="2265" y="1712"/>
                  <a:pt x="2265" y="1712"/>
                </a:cubicBezTo>
                <a:cubicBezTo>
                  <a:pt x="11497" y="1712"/>
                  <a:pt x="11497" y="1712"/>
                  <a:pt x="11497" y="1712"/>
                </a:cubicBezTo>
                <a:cubicBezTo>
                  <a:pt x="11497" y="6980"/>
                  <a:pt x="11497" y="6980"/>
                  <a:pt x="11497" y="6980"/>
                </a:cubicBezTo>
                <a:cubicBezTo>
                  <a:pt x="11497" y="7244"/>
                  <a:pt x="11671" y="7507"/>
                  <a:pt x="11845" y="7639"/>
                </a:cubicBezTo>
                <a:cubicBezTo>
                  <a:pt x="12019" y="7902"/>
                  <a:pt x="12368" y="7902"/>
                  <a:pt x="12716" y="7902"/>
                </a:cubicBezTo>
                <a:cubicBezTo>
                  <a:pt x="19335" y="7902"/>
                  <a:pt x="19335" y="7902"/>
                  <a:pt x="19335" y="7902"/>
                </a:cubicBezTo>
                <a:lnTo>
                  <a:pt x="19335" y="19888"/>
                </a:lnTo>
                <a:close/>
                <a:moveTo>
                  <a:pt x="10800" y="12512"/>
                </a:moveTo>
                <a:cubicBezTo>
                  <a:pt x="9058" y="10010"/>
                  <a:pt x="9058" y="10010"/>
                  <a:pt x="9058" y="10010"/>
                </a:cubicBezTo>
                <a:cubicBezTo>
                  <a:pt x="8884" y="9878"/>
                  <a:pt x="8710" y="9878"/>
                  <a:pt x="8710" y="9878"/>
                </a:cubicBezTo>
                <a:cubicBezTo>
                  <a:pt x="7490" y="9878"/>
                  <a:pt x="7490" y="9878"/>
                  <a:pt x="7490" y="9878"/>
                </a:cubicBezTo>
                <a:cubicBezTo>
                  <a:pt x="7490" y="9878"/>
                  <a:pt x="7316" y="9878"/>
                  <a:pt x="7316" y="9878"/>
                </a:cubicBezTo>
                <a:cubicBezTo>
                  <a:pt x="7142" y="10010"/>
                  <a:pt x="7142" y="10141"/>
                  <a:pt x="7142" y="10273"/>
                </a:cubicBezTo>
                <a:cubicBezTo>
                  <a:pt x="9755" y="13434"/>
                  <a:pt x="9755" y="13434"/>
                  <a:pt x="9755" y="13434"/>
                </a:cubicBezTo>
                <a:cubicBezTo>
                  <a:pt x="7142" y="16595"/>
                  <a:pt x="7142" y="16595"/>
                  <a:pt x="7142" y="16595"/>
                </a:cubicBezTo>
                <a:cubicBezTo>
                  <a:pt x="7142" y="16727"/>
                  <a:pt x="7142" y="16727"/>
                  <a:pt x="7142" y="16727"/>
                </a:cubicBezTo>
                <a:cubicBezTo>
                  <a:pt x="7142" y="16859"/>
                  <a:pt x="7142" y="16859"/>
                  <a:pt x="7142" y="16990"/>
                </a:cubicBezTo>
                <a:cubicBezTo>
                  <a:pt x="7142" y="16990"/>
                  <a:pt x="7142" y="16990"/>
                  <a:pt x="7316" y="16990"/>
                </a:cubicBezTo>
                <a:cubicBezTo>
                  <a:pt x="7316" y="17122"/>
                  <a:pt x="7316" y="17122"/>
                  <a:pt x="7490" y="17122"/>
                </a:cubicBezTo>
                <a:cubicBezTo>
                  <a:pt x="8535" y="17122"/>
                  <a:pt x="8535" y="17122"/>
                  <a:pt x="8535" y="17122"/>
                </a:cubicBezTo>
                <a:cubicBezTo>
                  <a:pt x="8710" y="17122"/>
                  <a:pt x="8710" y="16990"/>
                  <a:pt x="8884" y="16990"/>
                </a:cubicBezTo>
                <a:cubicBezTo>
                  <a:pt x="10800" y="14488"/>
                  <a:pt x="10800" y="14488"/>
                  <a:pt x="10800" y="14488"/>
                </a:cubicBezTo>
                <a:cubicBezTo>
                  <a:pt x="12716" y="16990"/>
                  <a:pt x="12716" y="16990"/>
                  <a:pt x="12716" y="16990"/>
                </a:cubicBezTo>
                <a:cubicBezTo>
                  <a:pt x="12716" y="16990"/>
                  <a:pt x="12890" y="17122"/>
                  <a:pt x="12890" y="17122"/>
                </a:cubicBezTo>
                <a:cubicBezTo>
                  <a:pt x="14110" y="17122"/>
                  <a:pt x="14110" y="17122"/>
                  <a:pt x="14110" y="17122"/>
                </a:cubicBezTo>
                <a:cubicBezTo>
                  <a:pt x="14110" y="17122"/>
                  <a:pt x="14284" y="17122"/>
                  <a:pt x="14284" y="16990"/>
                </a:cubicBezTo>
                <a:cubicBezTo>
                  <a:pt x="14458" y="16990"/>
                  <a:pt x="14458" y="16727"/>
                  <a:pt x="14458" y="16595"/>
                </a:cubicBezTo>
                <a:cubicBezTo>
                  <a:pt x="11845" y="13434"/>
                  <a:pt x="11845" y="13434"/>
                  <a:pt x="11845" y="13434"/>
                </a:cubicBezTo>
                <a:cubicBezTo>
                  <a:pt x="14458" y="10273"/>
                  <a:pt x="14458" y="10273"/>
                  <a:pt x="14458" y="10273"/>
                </a:cubicBezTo>
                <a:cubicBezTo>
                  <a:pt x="14458" y="10273"/>
                  <a:pt x="14458" y="10141"/>
                  <a:pt x="14458" y="10141"/>
                </a:cubicBezTo>
                <a:cubicBezTo>
                  <a:pt x="14458" y="10141"/>
                  <a:pt x="14458" y="10010"/>
                  <a:pt x="14458" y="10010"/>
                </a:cubicBezTo>
                <a:cubicBezTo>
                  <a:pt x="14458" y="9878"/>
                  <a:pt x="14458" y="9878"/>
                  <a:pt x="14284" y="9878"/>
                </a:cubicBezTo>
                <a:cubicBezTo>
                  <a:pt x="14284" y="9878"/>
                  <a:pt x="14284" y="9878"/>
                  <a:pt x="14110" y="9878"/>
                </a:cubicBezTo>
                <a:cubicBezTo>
                  <a:pt x="13065" y="9878"/>
                  <a:pt x="13065" y="9878"/>
                  <a:pt x="13065" y="9878"/>
                </a:cubicBezTo>
                <a:cubicBezTo>
                  <a:pt x="12890" y="9878"/>
                  <a:pt x="12890" y="9878"/>
                  <a:pt x="12716" y="10010"/>
                </a:cubicBezTo>
                <a:lnTo>
                  <a:pt x="10800" y="125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3" name="Google Shape;2578;p68"/>
          <p:cNvSpPr/>
          <p:nvPr/>
        </p:nvSpPr>
        <p:spPr>
          <a:xfrm>
            <a:off x="8606205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57" y="9878"/>
                </a:moveTo>
                <a:cubicBezTo>
                  <a:pt x="7886" y="9878"/>
                  <a:pt x="7886" y="10010"/>
                  <a:pt x="7886" y="10141"/>
                </a:cubicBezTo>
                <a:cubicBezTo>
                  <a:pt x="7886" y="16859"/>
                  <a:pt x="7886" y="16859"/>
                  <a:pt x="7886" y="16859"/>
                </a:cubicBezTo>
                <a:cubicBezTo>
                  <a:pt x="7886" y="16859"/>
                  <a:pt x="7886" y="16990"/>
                  <a:pt x="8057" y="16990"/>
                </a:cubicBezTo>
                <a:cubicBezTo>
                  <a:pt x="9086" y="16990"/>
                  <a:pt x="9086" y="16990"/>
                  <a:pt x="9086" y="16990"/>
                </a:cubicBezTo>
                <a:cubicBezTo>
                  <a:pt x="9257" y="16990"/>
                  <a:pt x="9257" y="16859"/>
                  <a:pt x="9257" y="16859"/>
                </a:cubicBezTo>
                <a:cubicBezTo>
                  <a:pt x="9257" y="14488"/>
                  <a:pt x="9257" y="14488"/>
                  <a:pt x="9257" y="14488"/>
                </a:cubicBezTo>
                <a:cubicBezTo>
                  <a:pt x="11314" y="14488"/>
                  <a:pt x="11314" y="14488"/>
                  <a:pt x="11314" y="14488"/>
                </a:cubicBezTo>
                <a:cubicBezTo>
                  <a:pt x="13200" y="14488"/>
                  <a:pt x="14229" y="13566"/>
                  <a:pt x="14229" y="12249"/>
                </a:cubicBezTo>
                <a:cubicBezTo>
                  <a:pt x="14229" y="10932"/>
                  <a:pt x="13200" y="9878"/>
                  <a:pt x="11314" y="9878"/>
                </a:cubicBezTo>
                <a:cubicBezTo>
                  <a:pt x="8057" y="9878"/>
                  <a:pt x="8057" y="9878"/>
                  <a:pt x="8057" y="9878"/>
                </a:cubicBezTo>
                <a:close/>
                <a:moveTo>
                  <a:pt x="12686" y="12249"/>
                </a:moveTo>
                <a:cubicBezTo>
                  <a:pt x="12686" y="13302"/>
                  <a:pt x="11829" y="13566"/>
                  <a:pt x="10457" y="13566"/>
                </a:cubicBezTo>
                <a:cubicBezTo>
                  <a:pt x="9257" y="13566"/>
                  <a:pt x="9257" y="13566"/>
                  <a:pt x="9257" y="13566"/>
                </a:cubicBezTo>
                <a:cubicBezTo>
                  <a:pt x="9257" y="10932"/>
                  <a:pt x="9257" y="10932"/>
                  <a:pt x="9257" y="10932"/>
                </a:cubicBezTo>
                <a:cubicBezTo>
                  <a:pt x="11143" y="10932"/>
                  <a:pt x="11143" y="10932"/>
                  <a:pt x="11143" y="10932"/>
                </a:cubicBezTo>
                <a:cubicBezTo>
                  <a:pt x="12171" y="10932"/>
                  <a:pt x="12686" y="11327"/>
                  <a:pt x="12686" y="12249"/>
                </a:cubicBez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4" name="Google Shape;2579;p68"/>
          <p:cNvSpPr/>
          <p:nvPr/>
        </p:nvSpPr>
        <p:spPr>
          <a:xfrm>
            <a:off x="6711367" y="10592517"/>
            <a:ext cx="2537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8308" y="10010"/>
                </a:moveTo>
                <a:cubicBezTo>
                  <a:pt x="8142" y="10010"/>
                  <a:pt x="8142" y="9878"/>
                  <a:pt x="7975" y="9878"/>
                </a:cubicBezTo>
                <a:cubicBezTo>
                  <a:pt x="6812" y="9878"/>
                  <a:pt x="6812" y="9878"/>
                  <a:pt x="6812" y="9878"/>
                </a:cubicBezTo>
                <a:cubicBezTo>
                  <a:pt x="6646" y="9878"/>
                  <a:pt x="6480" y="10010"/>
                  <a:pt x="6480" y="10141"/>
                </a:cubicBezTo>
                <a:cubicBezTo>
                  <a:pt x="6480" y="16727"/>
                  <a:pt x="6480" y="16727"/>
                  <a:pt x="6480" y="16727"/>
                </a:cubicBezTo>
                <a:cubicBezTo>
                  <a:pt x="6480" y="16859"/>
                  <a:pt x="6646" y="16990"/>
                  <a:pt x="6812" y="16990"/>
                </a:cubicBezTo>
                <a:cubicBezTo>
                  <a:pt x="7643" y="16990"/>
                  <a:pt x="7643" y="16990"/>
                  <a:pt x="7643" y="16990"/>
                </a:cubicBezTo>
                <a:cubicBezTo>
                  <a:pt x="7975" y="16990"/>
                  <a:pt x="7975" y="16859"/>
                  <a:pt x="7975" y="16727"/>
                </a:cubicBezTo>
                <a:cubicBezTo>
                  <a:pt x="7975" y="12512"/>
                  <a:pt x="7975" y="12512"/>
                  <a:pt x="7975" y="12512"/>
                </a:cubicBezTo>
                <a:cubicBezTo>
                  <a:pt x="10135" y="16068"/>
                  <a:pt x="10135" y="16068"/>
                  <a:pt x="10135" y="16068"/>
                </a:cubicBezTo>
                <a:cubicBezTo>
                  <a:pt x="10135" y="16200"/>
                  <a:pt x="10135" y="16200"/>
                  <a:pt x="10302" y="16200"/>
                </a:cubicBezTo>
                <a:cubicBezTo>
                  <a:pt x="10302" y="16332"/>
                  <a:pt x="10302" y="16332"/>
                  <a:pt x="10468" y="16332"/>
                </a:cubicBezTo>
                <a:cubicBezTo>
                  <a:pt x="11132" y="16332"/>
                  <a:pt x="11132" y="16332"/>
                  <a:pt x="11132" y="16332"/>
                </a:cubicBezTo>
                <a:cubicBezTo>
                  <a:pt x="11298" y="16332"/>
                  <a:pt x="11465" y="16200"/>
                  <a:pt x="11465" y="16068"/>
                </a:cubicBezTo>
                <a:cubicBezTo>
                  <a:pt x="13458" y="12512"/>
                  <a:pt x="13458" y="12512"/>
                  <a:pt x="13458" y="12512"/>
                </a:cubicBezTo>
                <a:cubicBezTo>
                  <a:pt x="13458" y="16727"/>
                  <a:pt x="13458" y="16727"/>
                  <a:pt x="13458" y="16727"/>
                </a:cubicBezTo>
                <a:cubicBezTo>
                  <a:pt x="13458" y="16859"/>
                  <a:pt x="13625" y="16990"/>
                  <a:pt x="13957" y="16990"/>
                </a:cubicBezTo>
                <a:cubicBezTo>
                  <a:pt x="14788" y="16990"/>
                  <a:pt x="14788" y="16990"/>
                  <a:pt x="14788" y="16990"/>
                </a:cubicBezTo>
                <a:cubicBezTo>
                  <a:pt x="14954" y="16990"/>
                  <a:pt x="15120" y="16859"/>
                  <a:pt x="15120" y="16727"/>
                </a:cubicBezTo>
                <a:cubicBezTo>
                  <a:pt x="15120" y="10141"/>
                  <a:pt x="15120" y="10141"/>
                  <a:pt x="15120" y="10141"/>
                </a:cubicBezTo>
                <a:cubicBezTo>
                  <a:pt x="15120" y="10010"/>
                  <a:pt x="14954" y="9878"/>
                  <a:pt x="14788" y="9878"/>
                </a:cubicBezTo>
                <a:cubicBezTo>
                  <a:pt x="13625" y="9878"/>
                  <a:pt x="13625" y="9878"/>
                  <a:pt x="13625" y="9878"/>
                </a:cubicBezTo>
                <a:cubicBezTo>
                  <a:pt x="13458" y="9878"/>
                  <a:pt x="13458" y="10010"/>
                  <a:pt x="13292" y="10010"/>
                </a:cubicBezTo>
                <a:cubicBezTo>
                  <a:pt x="10800" y="14620"/>
                  <a:pt x="10800" y="14620"/>
                  <a:pt x="10800" y="14620"/>
                </a:cubicBezTo>
                <a:lnTo>
                  <a:pt x="8308" y="1001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5" name="Google Shape;2580;p68"/>
          <p:cNvSpPr/>
          <p:nvPr/>
        </p:nvSpPr>
        <p:spPr>
          <a:xfrm>
            <a:off x="14627575" y="9677520"/>
            <a:ext cx="253734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797" y="9878"/>
                </a:moveTo>
                <a:cubicBezTo>
                  <a:pt x="11797" y="9746"/>
                  <a:pt x="11631" y="9615"/>
                  <a:pt x="11465" y="9615"/>
                </a:cubicBezTo>
                <a:cubicBezTo>
                  <a:pt x="10135" y="9615"/>
                  <a:pt x="10135" y="9615"/>
                  <a:pt x="10135" y="9615"/>
                </a:cubicBezTo>
                <a:cubicBezTo>
                  <a:pt x="9969" y="9615"/>
                  <a:pt x="9803" y="9746"/>
                  <a:pt x="9803" y="9878"/>
                </a:cubicBezTo>
                <a:cubicBezTo>
                  <a:pt x="9803" y="12380"/>
                  <a:pt x="9803" y="12380"/>
                  <a:pt x="9803" y="12380"/>
                </a:cubicBezTo>
                <a:cubicBezTo>
                  <a:pt x="6480" y="12380"/>
                  <a:pt x="6480" y="12380"/>
                  <a:pt x="6480" y="12380"/>
                </a:cubicBezTo>
                <a:cubicBezTo>
                  <a:pt x="6314" y="12380"/>
                  <a:pt x="6314" y="12512"/>
                  <a:pt x="6314" y="12644"/>
                </a:cubicBezTo>
                <a:cubicBezTo>
                  <a:pt x="6314" y="13829"/>
                  <a:pt x="6314" y="13829"/>
                  <a:pt x="6314" y="13829"/>
                </a:cubicBezTo>
                <a:cubicBezTo>
                  <a:pt x="6314" y="13961"/>
                  <a:pt x="6314" y="13961"/>
                  <a:pt x="6480" y="13961"/>
                </a:cubicBezTo>
                <a:cubicBezTo>
                  <a:pt x="9803" y="13961"/>
                  <a:pt x="9803" y="13961"/>
                  <a:pt x="9803" y="13961"/>
                </a:cubicBezTo>
                <a:cubicBezTo>
                  <a:pt x="9803" y="16595"/>
                  <a:pt x="9803" y="16595"/>
                  <a:pt x="9803" y="16595"/>
                </a:cubicBezTo>
                <a:cubicBezTo>
                  <a:pt x="9803" y="16727"/>
                  <a:pt x="9969" y="16859"/>
                  <a:pt x="10135" y="16859"/>
                </a:cubicBezTo>
                <a:cubicBezTo>
                  <a:pt x="11465" y="16859"/>
                  <a:pt x="11465" y="16859"/>
                  <a:pt x="11465" y="16859"/>
                </a:cubicBezTo>
                <a:cubicBezTo>
                  <a:pt x="11631" y="16859"/>
                  <a:pt x="11797" y="16727"/>
                  <a:pt x="11797" y="16595"/>
                </a:cubicBezTo>
                <a:cubicBezTo>
                  <a:pt x="11797" y="13961"/>
                  <a:pt x="11797" y="13961"/>
                  <a:pt x="11797" y="13961"/>
                </a:cubicBezTo>
                <a:cubicBezTo>
                  <a:pt x="15120" y="13961"/>
                  <a:pt x="15120" y="13961"/>
                  <a:pt x="15120" y="13961"/>
                </a:cubicBezTo>
                <a:cubicBezTo>
                  <a:pt x="15286" y="13961"/>
                  <a:pt x="15286" y="13961"/>
                  <a:pt x="15286" y="13829"/>
                </a:cubicBezTo>
                <a:cubicBezTo>
                  <a:pt x="15286" y="12644"/>
                  <a:pt x="15286" y="12644"/>
                  <a:pt x="15286" y="12644"/>
                </a:cubicBezTo>
                <a:cubicBezTo>
                  <a:pt x="15286" y="12512"/>
                  <a:pt x="15286" y="12380"/>
                  <a:pt x="15120" y="12380"/>
                </a:cubicBezTo>
                <a:cubicBezTo>
                  <a:pt x="11797" y="12380"/>
                  <a:pt x="11797" y="12380"/>
                  <a:pt x="11797" y="12380"/>
                </a:cubicBezTo>
                <a:lnTo>
                  <a:pt x="11797" y="9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6" name="Google Shape;2581;p68"/>
          <p:cNvSpPr/>
          <p:nvPr/>
        </p:nvSpPr>
        <p:spPr>
          <a:xfrm>
            <a:off x="6686698" y="11599058"/>
            <a:ext cx="303070" cy="24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3724"/>
                </a:moveTo>
                <a:cubicBezTo>
                  <a:pt x="11096" y="3724"/>
                  <a:pt x="11096" y="3724"/>
                  <a:pt x="11096" y="3724"/>
                </a:cubicBezTo>
                <a:cubicBezTo>
                  <a:pt x="7841" y="186"/>
                  <a:pt x="7841" y="186"/>
                  <a:pt x="7841" y="186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041"/>
                  <a:pt x="21600" y="20483"/>
                </a:cubicBezTo>
                <a:cubicBezTo>
                  <a:pt x="21600" y="4841"/>
                  <a:pt x="21600" y="4841"/>
                  <a:pt x="21600" y="4841"/>
                </a:cubicBezTo>
                <a:cubicBezTo>
                  <a:pt x="21600" y="4283"/>
                  <a:pt x="21304" y="3724"/>
                  <a:pt x="20860" y="3724"/>
                </a:cubicBezTo>
                <a:close/>
                <a:moveTo>
                  <a:pt x="19677" y="19179"/>
                </a:moveTo>
                <a:cubicBezTo>
                  <a:pt x="1923" y="19179"/>
                  <a:pt x="1923" y="19179"/>
                  <a:pt x="1923" y="19179"/>
                </a:cubicBezTo>
                <a:cubicBezTo>
                  <a:pt x="1923" y="2421"/>
                  <a:pt x="1923" y="2421"/>
                  <a:pt x="1923" y="2421"/>
                </a:cubicBezTo>
                <a:cubicBezTo>
                  <a:pt x="6953" y="2421"/>
                  <a:pt x="6953" y="2421"/>
                  <a:pt x="6953" y="2421"/>
                </a:cubicBezTo>
                <a:cubicBezTo>
                  <a:pt x="10208" y="6145"/>
                  <a:pt x="10208" y="6145"/>
                  <a:pt x="10208" y="6145"/>
                </a:cubicBezTo>
                <a:cubicBezTo>
                  <a:pt x="19677" y="6145"/>
                  <a:pt x="19677" y="6145"/>
                  <a:pt x="19677" y="6145"/>
                </a:cubicBezTo>
                <a:lnTo>
                  <a:pt x="19677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7" name="Google Shape;2582;p68"/>
          <p:cNvSpPr/>
          <p:nvPr/>
        </p:nvSpPr>
        <p:spPr>
          <a:xfrm>
            <a:off x="7630869" y="11609278"/>
            <a:ext cx="317166" cy="22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8566"/>
                </a:moveTo>
                <a:cubicBezTo>
                  <a:pt x="18257" y="8566"/>
                  <a:pt x="18257" y="8566"/>
                  <a:pt x="18257" y="8566"/>
                </a:cubicBezTo>
                <a:cubicBezTo>
                  <a:pt x="18257" y="4841"/>
                  <a:pt x="18257" y="4841"/>
                  <a:pt x="18257" y="4841"/>
                </a:cubicBezTo>
                <a:cubicBezTo>
                  <a:pt x="18257" y="4283"/>
                  <a:pt x="17871" y="3724"/>
                  <a:pt x="17486" y="3724"/>
                </a:cubicBezTo>
                <a:cubicBezTo>
                  <a:pt x="9900" y="3724"/>
                  <a:pt x="9900" y="3724"/>
                  <a:pt x="9900" y="3724"/>
                </a:cubicBezTo>
                <a:cubicBezTo>
                  <a:pt x="7071" y="186"/>
                  <a:pt x="7071" y="186"/>
                  <a:pt x="7071" y="186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386" y="21600"/>
                  <a:pt x="771" y="21600"/>
                </a:cubicBezTo>
                <a:cubicBezTo>
                  <a:pt x="17614" y="21600"/>
                  <a:pt x="17614" y="21600"/>
                  <a:pt x="17614" y="21600"/>
                </a:cubicBezTo>
                <a:cubicBezTo>
                  <a:pt x="17871" y="21600"/>
                  <a:pt x="18257" y="21228"/>
                  <a:pt x="18257" y="20855"/>
                </a:cubicBezTo>
                <a:cubicBezTo>
                  <a:pt x="21600" y="10055"/>
                  <a:pt x="21600" y="10055"/>
                  <a:pt x="21600" y="10055"/>
                </a:cubicBezTo>
                <a:cubicBezTo>
                  <a:pt x="21600" y="9869"/>
                  <a:pt x="21600" y="9683"/>
                  <a:pt x="21600" y="9683"/>
                </a:cubicBezTo>
                <a:cubicBezTo>
                  <a:pt x="21600" y="9124"/>
                  <a:pt x="21214" y="8566"/>
                  <a:pt x="20829" y="8566"/>
                </a:cubicBezTo>
                <a:close/>
                <a:moveTo>
                  <a:pt x="1800" y="2421"/>
                </a:moveTo>
                <a:cubicBezTo>
                  <a:pt x="6300" y="2421"/>
                  <a:pt x="6300" y="2421"/>
                  <a:pt x="6300" y="2421"/>
                </a:cubicBezTo>
                <a:cubicBezTo>
                  <a:pt x="9129" y="6145"/>
                  <a:pt x="9129" y="6145"/>
                  <a:pt x="9129" y="6145"/>
                </a:cubicBezTo>
                <a:cubicBezTo>
                  <a:pt x="16457" y="6145"/>
                  <a:pt x="16457" y="6145"/>
                  <a:pt x="16457" y="6145"/>
                </a:cubicBezTo>
                <a:cubicBezTo>
                  <a:pt x="16457" y="8566"/>
                  <a:pt x="16457" y="8566"/>
                  <a:pt x="16457" y="8566"/>
                </a:cubicBezTo>
                <a:cubicBezTo>
                  <a:pt x="4243" y="8566"/>
                  <a:pt x="4243" y="8566"/>
                  <a:pt x="4243" y="8566"/>
                </a:cubicBezTo>
                <a:cubicBezTo>
                  <a:pt x="3857" y="8566"/>
                  <a:pt x="3600" y="8752"/>
                  <a:pt x="3471" y="9310"/>
                </a:cubicBezTo>
                <a:cubicBezTo>
                  <a:pt x="1800" y="15083"/>
                  <a:pt x="1800" y="15083"/>
                  <a:pt x="1800" y="15083"/>
                </a:cubicBezTo>
                <a:lnTo>
                  <a:pt x="1800" y="2421"/>
                </a:lnTo>
                <a:close/>
                <a:moveTo>
                  <a:pt x="17100" y="19179"/>
                </a:moveTo>
                <a:cubicBezTo>
                  <a:pt x="2314" y="19179"/>
                  <a:pt x="2314" y="19179"/>
                  <a:pt x="2314" y="19179"/>
                </a:cubicBezTo>
                <a:cubicBezTo>
                  <a:pt x="4757" y="10800"/>
                  <a:pt x="4757" y="10800"/>
                  <a:pt x="4757" y="10800"/>
                </a:cubicBezTo>
                <a:cubicBezTo>
                  <a:pt x="19543" y="10800"/>
                  <a:pt x="19543" y="10800"/>
                  <a:pt x="19543" y="10800"/>
                </a:cubicBezTo>
                <a:lnTo>
                  <a:pt x="17100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8" name="Google Shape;2584;p68"/>
          <p:cNvSpPr/>
          <p:nvPr/>
        </p:nvSpPr>
        <p:spPr>
          <a:xfrm>
            <a:off x="11557314" y="11561705"/>
            <a:ext cx="26007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2326" y="1777"/>
                </a:moveTo>
                <a:cubicBezTo>
                  <a:pt x="19274" y="1777"/>
                  <a:pt x="19274" y="1777"/>
                  <a:pt x="19274" y="1777"/>
                </a:cubicBezTo>
                <a:cubicBezTo>
                  <a:pt x="19274" y="6699"/>
                  <a:pt x="19274" y="6699"/>
                  <a:pt x="19274" y="6699"/>
                </a:cubicBezTo>
                <a:cubicBezTo>
                  <a:pt x="2326" y="6699"/>
                  <a:pt x="2326" y="6699"/>
                  <a:pt x="2326" y="6699"/>
                </a:cubicBezTo>
                <a:lnTo>
                  <a:pt x="2326" y="1777"/>
                </a:lnTo>
                <a:close/>
                <a:moveTo>
                  <a:pt x="19274" y="13261"/>
                </a:moveTo>
                <a:cubicBezTo>
                  <a:pt x="2326" y="13261"/>
                  <a:pt x="2326" y="13261"/>
                  <a:pt x="2326" y="13261"/>
                </a:cubicBezTo>
                <a:cubicBezTo>
                  <a:pt x="2326" y="8339"/>
                  <a:pt x="2326" y="8339"/>
                  <a:pt x="2326" y="8339"/>
                </a:cubicBezTo>
                <a:cubicBezTo>
                  <a:pt x="19274" y="8339"/>
                  <a:pt x="19274" y="8339"/>
                  <a:pt x="19274" y="8339"/>
                </a:cubicBezTo>
                <a:lnTo>
                  <a:pt x="19274" y="13261"/>
                </a:ln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4901"/>
                  <a:pt x="2326" y="14901"/>
                  <a:pt x="2326" y="14901"/>
                </a:cubicBezTo>
                <a:cubicBezTo>
                  <a:pt x="19274" y="14901"/>
                  <a:pt x="19274" y="14901"/>
                  <a:pt x="19274" y="14901"/>
                </a:cubicBezTo>
                <a:lnTo>
                  <a:pt x="19274" y="19823"/>
                </a:lnTo>
                <a:close/>
                <a:moveTo>
                  <a:pt x="10302" y="3554"/>
                </a:moveTo>
                <a:cubicBezTo>
                  <a:pt x="4652" y="3554"/>
                  <a:pt x="4652" y="3554"/>
                  <a:pt x="4652" y="3554"/>
                </a:cubicBezTo>
                <a:cubicBezTo>
                  <a:pt x="4486" y="3554"/>
                  <a:pt x="4486" y="3554"/>
                  <a:pt x="4486" y="3691"/>
                </a:cubicBezTo>
                <a:cubicBezTo>
                  <a:pt x="4486" y="4785"/>
                  <a:pt x="4486" y="4785"/>
                  <a:pt x="4486" y="4785"/>
                </a:cubicBezTo>
                <a:cubicBezTo>
                  <a:pt x="4486" y="4922"/>
                  <a:pt x="4486" y="5058"/>
                  <a:pt x="4652" y="5058"/>
                </a:cubicBezTo>
                <a:cubicBezTo>
                  <a:pt x="10302" y="5058"/>
                  <a:pt x="10302" y="5058"/>
                  <a:pt x="10302" y="5058"/>
                </a:cubicBezTo>
                <a:cubicBezTo>
                  <a:pt x="10468" y="5058"/>
                  <a:pt x="10634" y="4922"/>
                  <a:pt x="10634" y="4785"/>
                </a:cubicBezTo>
                <a:cubicBezTo>
                  <a:pt x="10634" y="3691"/>
                  <a:pt x="10634" y="3691"/>
                  <a:pt x="10634" y="3691"/>
                </a:cubicBezTo>
                <a:cubicBezTo>
                  <a:pt x="10634" y="3554"/>
                  <a:pt x="10468" y="3554"/>
                  <a:pt x="10302" y="3554"/>
                </a:cubicBezTo>
                <a:close/>
                <a:moveTo>
                  <a:pt x="4652" y="11620"/>
                </a:moveTo>
                <a:cubicBezTo>
                  <a:pt x="10302" y="11620"/>
                  <a:pt x="10302" y="11620"/>
                  <a:pt x="10302" y="11620"/>
                </a:cubicBezTo>
                <a:cubicBezTo>
                  <a:pt x="10468" y="11620"/>
                  <a:pt x="10634" y="11484"/>
                  <a:pt x="10634" y="11347"/>
                </a:cubicBezTo>
                <a:cubicBezTo>
                  <a:pt x="10634" y="10253"/>
                  <a:pt x="10634" y="10253"/>
                  <a:pt x="10634" y="10253"/>
                </a:cubicBezTo>
                <a:cubicBezTo>
                  <a:pt x="10634" y="10116"/>
                  <a:pt x="10468" y="9980"/>
                  <a:pt x="10302" y="9980"/>
                </a:cubicBezTo>
                <a:cubicBezTo>
                  <a:pt x="4652" y="9980"/>
                  <a:pt x="4652" y="9980"/>
                  <a:pt x="4652" y="9980"/>
                </a:cubicBezTo>
                <a:cubicBezTo>
                  <a:pt x="4486" y="9980"/>
                  <a:pt x="4486" y="10116"/>
                  <a:pt x="4486" y="10253"/>
                </a:cubicBezTo>
                <a:cubicBezTo>
                  <a:pt x="4486" y="11347"/>
                  <a:pt x="4486" y="11347"/>
                  <a:pt x="4486" y="11347"/>
                </a:cubicBezTo>
                <a:cubicBezTo>
                  <a:pt x="4486" y="11484"/>
                  <a:pt x="4486" y="11620"/>
                  <a:pt x="4652" y="11620"/>
                </a:cubicBezTo>
                <a:close/>
                <a:moveTo>
                  <a:pt x="14788" y="17499"/>
                </a:moveTo>
                <a:cubicBezTo>
                  <a:pt x="14788" y="17635"/>
                  <a:pt x="14788" y="17909"/>
                  <a:pt x="15120" y="18046"/>
                </a:cubicBezTo>
                <a:cubicBezTo>
                  <a:pt x="15286" y="18319"/>
                  <a:pt x="15618" y="18456"/>
                  <a:pt x="15951" y="18456"/>
                </a:cubicBezTo>
                <a:cubicBezTo>
                  <a:pt x="16283" y="18456"/>
                  <a:pt x="16615" y="18319"/>
                  <a:pt x="16782" y="18046"/>
                </a:cubicBezTo>
                <a:cubicBezTo>
                  <a:pt x="16948" y="17909"/>
                  <a:pt x="17114" y="17635"/>
                  <a:pt x="17114" y="17499"/>
                </a:cubicBezTo>
                <a:cubicBezTo>
                  <a:pt x="17114" y="17225"/>
                  <a:pt x="16948" y="16952"/>
                  <a:pt x="16782" y="16815"/>
                </a:cubicBezTo>
                <a:cubicBezTo>
                  <a:pt x="16615" y="16542"/>
                  <a:pt x="16283" y="16405"/>
                  <a:pt x="15951" y="16405"/>
                </a:cubicBezTo>
                <a:cubicBezTo>
                  <a:pt x="15618" y="16405"/>
                  <a:pt x="15286" y="16542"/>
                  <a:pt x="15120" y="16815"/>
                </a:cubicBezTo>
                <a:cubicBezTo>
                  <a:pt x="14788" y="16952"/>
                  <a:pt x="14788" y="17225"/>
                  <a:pt x="14788" y="1749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19" name="Google Shape;2585;p68"/>
          <p:cNvSpPr/>
          <p:nvPr/>
        </p:nvSpPr>
        <p:spPr>
          <a:xfrm>
            <a:off x="8633622" y="11582142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66" y="8613"/>
                </a:moveTo>
                <a:cubicBezTo>
                  <a:pt x="5366" y="8886"/>
                  <a:pt x="5501" y="9159"/>
                  <a:pt x="5635" y="9433"/>
                </a:cubicBezTo>
                <a:cubicBezTo>
                  <a:pt x="5903" y="9706"/>
                  <a:pt x="6171" y="9706"/>
                  <a:pt x="6440" y="9706"/>
                </a:cubicBezTo>
                <a:cubicBezTo>
                  <a:pt x="6842" y="9706"/>
                  <a:pt x="7111" y="9706"/>
                  <a:pt x="7245" y="9433"/>
                </a:cubicBezTo>
                <a:cubicBezTo>
                  <a:pt x="7513" y="9159"/>
                  <a:pt x="7647" y="8886"/>
                  <a:pt x="7647" y="8613"/>
                </a:cubicBezTo>
                <a:cubicBezTo>
                  <a:pt x="7647" y="8339"/>
                  <a:pt x="7513" y="8066"/>
                  <a:pt x="7245" y="7792"/>
                </a:cubicBezTo>
                <a:cubicBezTo>
                  <a:pt x="7111" y="7519"/>
                  <a:pt x="6842" y="7519"/>
                  <a:pt x="6440" y="7519"/>
                </a:cubicBezTo>
                <a:cubicBezTo>
                  <a:pt x="6171" y="7519"/>
                  <a:pt x="5903" y="7519"/>
                  <a:pt x="5635" y="7792"/>
                </a:cubicBezTo>
                <a:cubicBezTo>
                  <a:pt x="5501" y="8066"/>
                  <a:pt x="5366" y="8339"/>
                  <a:pt x="5366" y="8613"/>
                </a:cubicBezTo>
                <a:close/>
                <a:moveTo>
                  <a:pt x="13819" y="8613"/>
                </a:moveTo>
                <a:cubicBezTo>
                  <a:pt x="13819" y="8886"/>
                  <a:pt x="13953" y="9159"/>
                  <a:pt x="14221" y="9433"/>
                </a:cubicBezTo>
                <a:cubicBezTo>
                  <a:pt x="14355" y="9706"/>
                  <a:pt x="14624" y="9706"/>
                  <a:pt x="15026" y="9706"/>
                </a:cubicBezTo>
                <a:cubicBezTo>
                  <a:pt x="15294" y="9706"/>
                  <a:pt x="15563" y="9706"/>
                  <a:pt x="15831" y="9433"/>
                </a:cubicBezTo>
                <a:cubicBezTo>
                  <a:pt x="15965" y="9159"/>
                  <a:pt x="16099" y="8886"/>
                  <a:pt x="16099" y="8613"/>
                </a:cubicBezTo>
                <a:cubicBezTo>
                  <a:pt x="16099" y="8339"/>
                  <a:pt x="15965" y="8066"/>
                  <a:pt x="15831" y="7792"/>
                </a:cubicBezTo>
                <a:cubicBezTo>
                  <a:pt x="15563" y="7519"/>
                  <a:pt x="15294" y="7519"/>
                  <a:pt x="15026" y="7519"/>
                </a:cubicBezTo>
                <a:cubicBezTo>
                  <a:pt x="14624" y="7519"/>
                  <a:pt x="14355" y="7519"/>
                  <a:pt x="14221" y="7792"/>
                </a:cubicBezTo>
                <a:cubicBezTo>
                  <a:pt x="13953" y="8066"/>
                  <a:pt x="13819" y="8339"/>
                  <a:pt x="13819" y="8613"/>
                </a:cubicBezTo>
                <a:close/>
                <a:moveTo>
                  <a:pt x="10733" y="0"/>
                </a:moveTo>
                <a:cubicBezTo>
                  <a:pt x="4830" y="0"/>
                  <a:pt x="0" y="4922"/>
                  <a:pt x="0" y="10800"/>
                </a:cubicBezTo>
                <a:cubicBezTo>
                  <a:pt x="0" y="16678"/>
                  <a:pt x="4830" y="21600"/>
                  <a:pt x="10733" y="21600"/>
                </a:cubicBezTo>
                <a:cubicBezTo>
                  <a:pt x="16636" y="21600"/>
                  <a:pt x="21600" y="16678"/>
                  <a:pt x="21600" y="10800"/>
                </a:cubicBezTo>
                <a:cubicBezTo>
                  <a:pt x="21600" y="4922"/>
                  <a:pt x="16636" y="0"/>
                  <a:pt x="10733" y="0"/>
                </a:cubicBezTo>
                <a:close/>
                <a:moveTo>
                  <a:pt x="17039" y="17089"/>
                </a:moveTo>
                <a:cubicBezTo>
                  <a:pt x="16234" y="17909"/>
                  <a:pt x="15294" y="18592"/>
                  <a:pt x="14221" y="19003"/>
                </a:cubicBezTo>
                <a:cubicBezTo>
                  <a:pt x="13148" y="19549"/>
                  <a:pt x="11940" y="19686"/>
                  <a:pt x="10733" y="19686"/>
                </a:cubicBezTo>
                <a:cubicBezTo>
                  <a:pt x="9525" y="19686"/>
                  <a:pt x="8318" y="19549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415" y="14218"/>
                </a:cubicBezTo>
                <a:cubicBezTo>
                  <a:pt x="2012" y="13124"/>
                  <a:pt x="1744" y="12030"/>
                  <a:pt x="1744" y="10800"/>
                </a:cubicBezTo>
                <a:cubicBezTo>
                  <a:pt x="1744" y="9570"/>
                  <a:pt x="2012" y="8476"/>
                  <a:pt x="2415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051"/>
                  <a:pt x="9525" y="1914"/>
                  <a:pt x="10733" y="1914"/>
                </a:cubicBezTo>
                <a:cubicBezTo>
                  <a:pt x="11940" y="1914"/>
                  <a:pt x="13148" y="2051"/>
                  <a:pt x="14221" y="2597"/>
                </a:cubicBezTo>
                <a:cubicBezTo>
                  <a:pt x="15294" y="3008"/>
                  <a:pt x="16234" y="3691"/>
                  <a:pt x="17039" y="4511"/>
                </a:cubicBezTo>
                <a:cubicBezTo>
                  <a:pt x="17843" y="5332"/>
                  <a:pt x="18514" y="6289"/>
                  <a:pt x="19051" y="7382"/>
                </a:cubicBezTo>
                <a:cubicBezTo>
                  <a:pt x="19453" y="8476"/>
                  <a:pt x="19722" y="9570"/>
                  <a:pt x="19722" y="10800"/>
                </a:cubicBezTo>
                <a:cubicBezTo>
                  <a:pt x="19722" y="12030"/>
                  <a:pt x="19453" y="13124"/>
                  <a:pt x="19051" y="14218"/>
                </a:cubicBezTo>
                <a:cubicBezTo>
                  <a:pt x="18514" y="15311"/>
                  <a:pt x="17843" y="16268"/>
                  <a:pt x="17039" y="17089"/>
                </a:cubicBezTo>
                <a:close/>
                <a:moveTo>
                  <a:pt x="10733" y="11347"/>
                </a:moveTo>
                <a:cubicBezTo>
                  <a:pt x="8720" y="11347"/>
                  <a:pt x="6976" y="12987"/>
                  <a:pt x="6842" y="14901"/>
                </a:cubicBezTo>
                <a:cubicBezTo>
                  <a:pt x="6842" y="15038"/>
                  <a:pt x="6842" y="15038"/>
                  <a:pt x="6842" y="15038"/>
                </a:cubicBezTo>
                <a:cubicBezTo>
                  <a:pt x="6842" y="15038"/>
                  <a:pt x="6976" y="15038"/>
                  <a:pt x="6976" y="15038"/>
                </a:cubicBezTo>
                <a:cubicBezTo>
                  <a:pt x="6976" y="15175"/>
                  <a:pt x="6976" y="15175"/>
                  <a:pt x="6976" y="15175"/>
                </a:cubicBezTo>
                <a:cubicBezTo>
                  <a:pt x="6976" y="15175"/>
                  <a:pt x="6976" y="15175"/>
                  <a:pt x="7111" y="15175"/>
                </a:cubicBezTo>
                <a:cubicBezTo>
                  <a:pt x="8184" y="15175"/>
                  <a:pt x="8184" y="15175"/>
                  <a:pt x="8184" y="15175"/>
                </a:cubicBezTo>
                <a:cubicBezTo>
                  <a:pt x="8318" y="15175"/>
                  <a:pt x="8452" y="15038"/>
                  <a:pt x="8452" y="15038"/>
                </a:cubicBezTo>
                <a:cubicBezTo>
                  <a:pt x="8452" y="13808"/>
                  <a:pt x="9525" y="12851"/>
                  <a:pt x="10733" y="12851"/>
                </a:cubicBezTo>
                <a:cubicBezTo>
                  <a:pt x="11940" y="12851"/>
                  <a:pt x="13014" y="13808"/>
                  <a:pt x="13014" y="15038"/>
                </a:cubicBezTo>
                <a:cubicBezTo>
                  <a:pt x="13014" y="15038"/>
                  <a:pt x="13148" y="15175"/>
                  <a:pt x="13282" y="15175"/>
                </a:cubicBezTo>
                <a:cubicBezTo>
                  <a:pt x="14355" y="15175"/>
                  <a:pt x="14355" y="15175"/>
                  <a:pt x="14355" y="15175"/>
                </a:cubicBezTo>
                <a:cubicBezTo>
                  <a:pt x="14489" y="15175"/>
                  <a:pt x="14489" y="15175"/>
                  <a:pt x="14489" y="15175"/>
                </a:cubicBezTo>
                <a:cubicBezTo>
                  <a:pt x="14489" y="15175"/>
                  <a:pt x="14489" y="15175"/>
                  <a:pt x="14489" y="15038"/>
                </a:cubicBezTo>
                <a:cubicBezTo>
                  <a:pt x="14489" y="15038"/>
                  <a:pt x="14624" y="15038"/>
                  <a:pt x="14624" y="15038"/>
                </a:cubicBezTo>
                <a:cubicBezTo>
                  <a:pt x="14624" y="15038"/>
                  <a:pt x="14624" y="15038"/>
                  <a:pt x="14624" y="14901"/>
                </a:cubicBezTo>
                <a:cubicBezTo>
                  <a:pt x="14489" y="12987"/>
                  <a:pt x="12745" y="11347"/>
                  <a:pt x="10733" y="1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0" name="Google Shape;2586;p68"/>
          <p:cNvSpPr/>
          <p:nvPr/>
        </p:nvSpPr>
        <p:spPr>
          <a:xfrm>
            <a:off x="9704682" y="7811226"/>
            <a:ext cx="281925" cy="276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91" y="0"/>
                </a:moveTo>
                <a:cubicBezTo>
                  <a:pt x="470" y="0"/>
                  <a:pt x="470" y="0"/>
                  <a:pt x="470" y="0"/>
                </a:cubicBezTo>
                <a:cubicBezTo>
                  <a:pt x="157" y="0"/>
                  <a:pt x="0" y="318"/>
                  <a:pt x="0" y="476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9688"/>
                  <a:pt x="157" y="9847"/>
                  <a:pt x="470" y="9847"/>
                </a:cubicBezTo>
                <a:cubicBezTo>
                  <a:pt x="9391" y="9847"/>
                  <a:pt x="9391" y="9847"/>
                  <a:pt x="9391" y="9847"/>
                </a:cubicBezTo>
                <a:cubicBezTo>
                  <a:pt x="9704" y="9847"/>
                  <a:pt x="9861" y="9688"/>
                  <a:pt x="9861" y="9371"/>
                </a:cubicBezTo>
                <a:cubicBezTo>
                  <a:pt x="9861" y="476"/>
                  <a:pt x="9861" y="476"/>
                  <a:pt x="9861" y="476"/>
                </a:cubicBezTo>
                <a:cubicBezTo>
                  <a:pt x="9861" y="318"/>
                  <a:pt x="9704" y="0"/>
                  <a:pt x="9391" y="0"/>
                </a:cubicBezTo>
                <a:close/>
                <a:moveTo>
                  <a:pt x="7826" y="7941"/>
                </a:moveTo>
                <a:cubicBezTo>
                  <a:pt x="2035" y="7941"/>
                  <a:pt x="2035" y="7941"/>
                  <a:pt x="2035" y="7941"/>
                </a:cubicBezTo>
                <a:cubicBezTo>
                  <a:pt x="2035" y="2065"/>
                  <a:pt x="2035" y="2065"/>
                  <a:pt x="2035" y="2065"/>
                </a:cubicBezTo>
                <a:cubicBezTo>
                  <a:pt x="7826" y="2065"/>
                  <a:pt x="7826" y="2065"/>
                  <a:pt x="7826" y="2065"/>
                </a:cubicBezTo>
                <a:lnTo>
                  <a:pt x="7826" y="7941"/>
                </a:lnTo>
                <a:close/>
                <a:moveTo>
                  <a:pt x="21130" y="0"/>
                </a:moveTo>
                <a:cubicBezTo>
                  <a:pt x="12209" y="0"/>
                  <a:pt x="12209" y="0"/>
                  <a:pt x="12209" y="0"/>
                </a:cubicBezTo>
                <a:cubicBezTo>
                  <a:pt x="11896" y="0"/>
                  <a:pt x="11739" y="318"/>
                  <a:pt x="11739" y="476"/>
                </a:cubicBezTo>
                <a:cubicBezTo>
                  <a:pt x="11739" y="9371"/>
                  <a:pt x="11739" y="9371"/>
                  <a:pt x="11739" y="9371"/>
                </a:cubicBezTo>
                <a:cubicBezTo>
                  <a:pt x="11739" y="9688"/>
                  <a:pt x="11896" y="9847"/>
                  <a:pt x="12209" y="9847"/>
                </a:cubicBezTo>
                <a:cubicBezTo>
                  <a:pt x="21130" y="9847"/>
                  <a:pt x="21130" y="9847"/>
                  <a:pt x="21130" y="9847"/>
                </a:cubicBezTo>
                <a:cubicBezTo>
                  <a:pt x="21443" y="9847"/>
                  <a:pt x="21600" y="9688"/>
                  <a:pt x="21600" y="9371"/>
                </a:cubicBezTo>
                <a:cubicBezTo>
                  <a:pt x="21600" y="476"/>
                  <a:pt x="21600" y="476"/>
                  <a:pt x="21600" y="476"/>
                </a:cubicBezTo>
                <a:cubicBezTo>
                  <a:pt x="21600" y="318"/>
                  <a:pt x="21443" y="0"/>
                  <a:pt x="21130" y="0"/>
                </a:cubicBezTo>
                <a:close/>
                <a:moveTo>
                  <a:pt x="19565" y="7941"/>
                </a:moveTo>
                <a:cubicBezTo>
                  <a:pt x="13774" y="7941"/>
                  <a:pt x="13774" y="7941"/>
                  <a:pt x="13774" y="7941"/>
                </a:cubicBezTo>
                <a:cubicBezTo>
                  <a:pt x="13774" y="2065"/>
                  <a:pt x="13774" y="2065"/>
                  <a:pt x="13774" y="2065"/>
                </a:cubicBezTo>
                <a:cubicBezTo>
                  <a:pt x="19565" y="2065"/>
                  <a:pt x="19565" y="2065"/>
                  <a:pt x="19565" y="2065"/>
                </a:cubicBezTo>
                <a:lnTo>
                  <a:pt x="19565" y="7941"/>
                </a:lnTo>
                <a:close/>
                <a:moveTo>
                  <a:pt x="9391" y="11753"/>
                </a:moveTo>
                <a:cubicBezTo>
                  <a:pt x="470" y="11753"/>
                  <a:pt x="470" y="11753"/>
                  <a:pt x="470" y="11753"/>
                </a:cubicBezTo>
                <a:cubicBezTo>
                  <a:pt x="157" y="11753"/>
                  <a:pt x="0" y="11912"/>
                  <a:pt x="0" y="12229"/>
                </a:cubicBezTo>
                <a:cubicBezTo>
                  <a:pt x="0" y="21124"/>
                  <a:pt x="0" y="21124"/>
                  <a:pt x="0" y="21124"/>
                </a:cubicBezTo>
                <a:cubicBezTo>
                  <a:pt x="0" y="21282"/>
                  <a:pt x="157" y="21600"/>
                  <a:pt x="470" y="21600"/>
                </a:cubicBezTo>
                <a:cubicBezTo>
                  <a:pt x="9391" y="21600"/>
                  <a:pt x="9391" y="21600"/>
                  <a:pt x="9391" y="21600"/>
                </a:cubicBezTo>
                <a:cubicBezTo>
                  <a:pt x="9704" y="21600"/>
                  <a:pt x="9861" y="21282"/>
                  <a:pt x="9861" y="21124"/>
                </a:cubicBezTo>
                <a:cubicBezTo>
                  <a:pt x="9861" y="12229"/>
                  <a:pt x="9861" y="12229"/>
                  <a:pt x="9861" y="12229"/>
                </a:cubicBezTo>
                <a:cubicBezTo>
                  <a:pt x="9861" y="11912"/>
                  <a:pt x="9704" y="11753"/>
                  <a:pt x="9391" y="11753"/>
                </a:cubicBezTo>
                <a:close/>
                <a:moveTo>
                  <a:pt x="7826" y="19535"/>
                </a:moveTo>
                <a:cubicBezTo>
                  <a:pt x="2035" y="19535"/>
                  <a:pt x="2035" y="19535"/>
                  <a:pt x="2035" y="19535"/>
                </a:cubicBezTo>
                <a:cubicBezTo>
                  <a:pt x="2035" y="13659"/>
                  <a:pt x="2035" y="13659"/>
                  <a:pt x="2035" y="13659"/>
                </a:cubicBezTo>
                <a:cubicBezTo>
                  <a:pt x="7826" y="13659"/>
                  <a:pt x="7826" y="13659"/>
                  <a:pt x="7826" y="13659"/>
                </a:cubicBezTo>
                <a:lnTo>
                  <a:pt x="7826" y="19535"/>
                </a:lnTo>
                <a:close/>
                <a:moveTo>
                  <a:pt x="21130" y="11753"/>
                </a:moveTo>
                <a:cubicBezTo>
                  <a:pt x="12209" y="11753"/>
                  <a:pt x="12209" y="11753"/>
                  <a:pt x="12209" y="11753"/>
                </a:cubicBezTo>
                <a:cubicBezTo>
                  <a:pt x="11896" y="11753"/>
                  <a:pt x="11739" y="11912"/>
                  <a:pt x="11739" y="12229"/>
                </a:cubicBezTo>
                <a:cubicBezTo>
                  <a:pt x="11739" y="21124"/>
                  <a:pt x="11739" y="21124"/>
                  <a:pt x="11739" y="21124"/>
                </a:cubicBezTo>
                <a:cubicBezTo>
                  <a:pt x="11739" y="21282"/>
                  <a:pt x="11896" y="21600"/>
                  <a:pt x="12209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282"/>
                  <a:pt x="21600" y="21124"/>
                </a:cubicBezTo>
                <a:cubicBezTo>
                  <a:pt x="21600" y="12229"/>
                  <a:pt x="21600" y="12229"/>
                  <a:pt x="21600" y="12229"/>
                </a:cubicBezTo>
                <a:cubicBezTo>
                  <a:pt x="21600" y="11912"/>
                  <a:pt x="21443" y="11753"/>
                  <a:pt x="21130" y="11753"/>
                </a:cubicBezTo>
                <a:close/>
                <a:moveTo>
                  <a:pt x="19565" y="19535"/>
                </a:moveTo>
                <a:cubicBezTo>
                  <a:pt x="13774" y="19535"/>
                  <a:pt x="13774" y="19535"/>
                  <a:pt x="13774" y="19535"/>
                </a:cubicBezTo>
                <a:cubicBezTo>
                  <a:pt x="13774" y="13659"/>
                  <a:pt x="13774" y="13659"/>
                  <a:pt x="13774" y="13659"/>
                </a:cubicBezTo>
                <a:cubicBezTo>
                  <a:pt x="19565" y="13659"/>
                  <a:pt x="19565" y="13659"/>
                  <a:pt x="19565" y="13659"/>
                </a:cubicBezTo>
                <a:lnTo>
                  <a:pt x="19565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1" name="Google Shape;2587;p68"/>
          <p:cNvSpPr/>
          <p:nvPr/>
        </p:nvSpPr>
        <p:spPr>
          <a:xfrm>
            <a:off x="12502977" y="11581527"/>
            <a:ext cx="317167" cy="27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fill="norm" stroke="1" extrusionOk="0">
                <a:moveTo>
                  <a:pt x="21046" y="4447"/>
                </a:moveTo>
                <a:cubicBezTo>
                  <a:pt x="20631" y="3494"/>
                  <a:pt x="20215" y="2700"/>
                  <a:pt x="19662" y="2065"/>
                </a:cubicBezTo>
                <a:cubicBezTo>
                  <a:pt x="18969" y="1429"/>
                  <a:pt x="18277" y="953"/>
                  <a:pt x="17585" y="635"/>
                </a:cubicBezTo>
                <a:cubicBezTo>
                  <a:pt x="16754" y="159"/>
                  <a:pt x="15785" y="0"/>
                  <a:pt x="14954" y="0"/>
                </a:cubicBezTo>
                <a:cubicBezTo>
                  <a:pt x="13708" y="0"/>
                  <a:pt x="12600" y="318"/>
                  <a:pt x="11492" y="1112"/>
                </a:cubicBezTo>
                <a:cubicBezTo>
                  <a:pt x="11215" y="1271"/>
                  <a:pt x="11077" y="1429"/>
                  <a:pt x="10800" y="1588"/>
                </a:cubicBezTo>
                <a:cubicBezTo>
                  <a:pt x="10523" y="1429"/>
                  <a:pt x="10385" y="1271"/>
                  <a:pt x="10108" y="1112"/>
                </a:cubicBezTo>
                <a:cubicBezTo>
                  <a:pt x="9000" y="318"/>
                  <a:pt x="7892" y="0"/>
                  <a:pt x="6646" y="0"/>
                </a:cubicBezTo>
                <a:cubicBezTo>
                  <a:pt x="5677" y="0"/>
                  <a:pt x="4846" y="159"/>
                  <a:pt x="4015" y="635"/>
                </a:cubicBezTo>
                <a:cubicBezTo>
                  <a:pt x="3323" y="953"/>
                  <a:pt x="2631" y="1429"/>
                  <a:pt x="1938" y="2065"/>
                </a:cubicBezTo>
                <a:cubicBezTo>
                  <a:pt x="1385" y="2700"/>
                  <a:pt x="969" y="3494"/>
                  <a:pt x="554" y="4447"/>
                </a:cubicBezTo>
                <a:cubicBezTo>
                  <a:pt x="277" y="5400"/>
                  <a:pt x="0" y="6353"/>
                  <a:pt x="0" y="7306"/>
                </a:cubicBezTo>
                <a:cubicBezTo>
                  <a:pt x="0" y="8259"/>
                  <a:pt x="277" y="9212"/>
                  <a:pt x="554" y="10165"/>
                </a:cubicBezTo>
                <a:cubicBezTo>
                  <a:pt x="831" y="10959"/>
                  <a:pt x="1246" y="11753"/>
                  <a:pt x="1800" y="12706"/>
                </a:cubicBezTo>
                <a:cubicBezTo>
                  <a:pt x="2631" y="14135"/>
                  <a:pt x="3738" y="15406"/>
                  <a:pt x="5123" y="16994"/>
                </a:cubicBezTo>
                <a:cubicBezTo>
                  <a:pt x="7338" y="19376"/>
                  <a:pt x="9692" y="20965"/>
                  <a:pt x="9831" y="20965"/>
                </a:cubicBezTo>
                <a:cubicBezTo>
                  <a:pt x="10385" y="21441"/>
                  <a:pt x="10385" y="21441"/>
                  <a:pt x="10385" y="21441"/>
                </a:cubicBezTo>
                <a:cubicBezTo>
                  <a:pt x="10662" y="21600"/>
                  <a:pt x="10938" y="21600"/>
                  <a:pt x="11215" y="21441"/>
                </a:cubicBezTo>
                <a:cubicBezTo>
                  <a:pt x="11769" y="20965"/>
                  <a:pt x="11769" y="20965"/>
                  <a:pt x="11769" y="20965"/>
                </a:cubicBezTo>
                <a:cubicBezTo>
                  <a:pt x="11908" y="20965"/>
                  <a:pt x="14262" y="19376"/>
                  <a:pt x="16477" y="16994"/>
                </a:cubicBezTo>
                <a:cubicBezTo>
                  <a:pt x="17862" y="15406"/>
                  <a:pt x="18969" y="14135"/>
                  <a:pt x="19800" y="12706"/>
                </a:cubicBezTo>
                <a:cubicBezTo>
                  <a:pt x="20354" y="11753"/>
                  <a:pt x="20769" y="10959"/>
                  <a:pt x="21046" y="10165"/>
                </a:cubicBezTo>
                <a:cubicBezTo>
                  <a:pt x="21323" y="9212"/>
                  <a:pt x="21600" y="8259"/>
                  <a:pt x="21600" y="7306"/>
                </a:cubicBezTo>
                <a:cubicBezTo>
                  <a:pt x="21600" y="6353"/>
                  <a:pt x="21323" y="5400"/>
                  <a:pt x="21046" y="4447"/>
                </a:cubicBezTo>
                <a:close/>
                <a:moveTo>
                  <a:pt x="10800" y="19218"/>
                </a:moveTo>
                <a:cubicBezTo>
                  <a:pt x="10800" y="19218"/>
                  <a:pt x="1938" y="12865"/>
                  <a:pt x="1938" y="7306"/>
                </a:cubicBezTo>
                <a:cubicBezTo>
                  <a:pt x="1938" y="4447"/>
                  <a:pt x="4015" y="2065"/>
                  <a:pt x="6646" y="2065"/>
                </a:cubicBezTo>
                <a:cubicBezTo>
                  <a:pt x="8446" y="2065"/>
                  <a:pt x="9969" y="3335"/>
                  <a:pt x="10800" y="4924"/>
                </a:cubicBezTo>
                <a:cubicBezTo>
                  <a:pt x="11631" y="3335"/>
                  <a:pt x="13154" y="2065"/>
                  <a:pt x="14954" y="2065"/>
                </a:cubicBezTo>
                <a:cubicBezTo>
                  <a:pt x="17585" y="2065"/>
                  <a:pt x="19662" y="4447"/>
                  <a:pt x="19662" y="7306"/>
                </a:cubicBezTo>
                <a:cubicBezTo>
                  <a:pt x="19662" y="12865"/>
                  <a:pt x="10800" y="19218"/>
                  <a:pt x="10800" y="192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2" name="Google Shape;2588;p68"/>
          <p:cNvSpPr/>
          <p:nvPr/>
        </p:nvSpPr>
        <p:spPr>
          <a:xfrm>
            <a:off x="10582564" y="9672588"/>
            <a:ext cx="281926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74" y="5400"/>
                </a:moveTo>
                <a:cubicBezTo>
                  <a:pt x="20211" y="4346"/>
                  <a:pt x="19440" y="3424"/>
                  <a:pt x="18360" y="2634"/>
                </a:cubicBezTo>
                <a:cubicBezTo>
                  <a:pt x="17434" y="1844"/>
                  <a:pt x="16200" y="1185"/>
                  <a:pt x="14966" y="790"/>
                </a:cubicBezTo>
                <a:cubicBezTo>
                  <a:pt x="13731" y="263"/>
                  <a:pt x="12189" y="0"/>
                  <a:pt x="10800" y="0"/>
                </a:cubicBezTo>
                <a:cubicBezTo>
                  <a:pt x="9411" y="0"/>
                  <a:pt x="7869" y="263"/>
                  <a:pt x="6634" y="790"/>
                </a:cubicBezTo>
                <a:cubicBezTo>
                  <a:pt x="5400" y="1185"/>
                  <a:pt x="4166" y="1844"/>
                  <a:pt x="3240" y="2634"/>
                </a:cubicBezTo>
                <a:cubicBezTo>
                  <a:pt x="2160" y="3424"/>
                  <a:pt x="1389" y="4346"/>
                  <a:pt x="926" y="5400"/>
                </a:cubicBezTo>
                <a:cubicBezTo>
                  <a:pt x="309" y="6454"/>
                  <a:pt x="0" y="7639"/>
                  <a:pt x="0" y="8824"/>
                </a:cubicBezTo>
                <a:cubicBezTo>
                  <a:pt x="0" y="10537"/>
                  <a:pt x="463" y="12249"/>
                  <a:pt x="1543" y="13829"/>
                </a:cubicBezTo>
                <a:cubicBezTo>
                  <a:pt x="2314" y="15146"/>
                  <a:pt x="3394" y="16463"/>
                  <a:pt x="4629" y="17649"/>
                </a:cubicBezTo>
                <a:cubicBezTo>
                  <a:pt x="7097" y="19756"/>
                  <a:pt x="9411" y="21073"/>
                  <a:pt x="10183" y="21468"/>
                </a:cubicBezTo>
                <a:cubicBezTo>
                  <a:pt x="10337" y="21468"/>
                  <a:pt x="10646" y="21600"/>
                  <a:pt x="10800" y="21600"/>
                </a:cubicBezTo>
                <a:cubicBezTo>
                  <a:pt x="10954" y="21600"/>
                  <a:pt x="11263" y="21468"/>
                  <a:pt x="11417" y="21468"/>
                </a:cubicBezTo>
                <a:cubicBezTo>
                  <a:pt x="12189" y="21073"/>
                  <a:pt x="14503" y="19756"/>
                  <a:pt x="16971" y="17649"/>
                </a:cubicBezTo>
                <a:cubicBezTo>
                  <a:pt x="18206" y="16463"/>
                  <a:pt x="19286" y="15146"/>
                  <a:pt x="20057" y="13829"/>
                </a:cubicBezTo>
                <a:cubicBezTo>
                  <a:pt x="21137" y="12249"/>
                  <a:pt x="21600" y="10537"/>
                  <a:pt x="21600" y="8824"/>
                </a:cubicBezTo>
                <a:cubicBezTo>
                  <a:pt x="21600" y="7639"/>
                  <a:pt x="21291" y="6454"/>
                  <a:pt x="20674" y="5400"/>
                </a:cubicBezTo>
                <a:close/>
                <a:moveTo>
                  <a:pt x="10800" y="19756"/>
                </a:moveTo>
                <a:cubicBezTo>
                  <a:pt x="8949" y="18702"/>
                  <a:pt x="2160" y="14620"/>
                  <a:pt x="2160" y="8824"/>
                </a:cubicBezTo>
                <a:cubicBezTo>
                  <a:pt x="2160" y="6980"/>
                  <a:pt x="3086" y="5137"/>
                  <a:pt x="4629" y="3820"/>
                </a:cubicBezTo>
                <a:cubicBezTo>
                  <a:pt x="6326" y="2502"/>
                  <a:pt x="8486" y="1844"/>
                  <a:pt x="10800" y="1844"/>
                </a:cubicBezTo>
                <a:cubicBezTo>
                  <a:pt x="13114" y="1844"/>
                  <a:pt x="15274" y="2502"/>
                  <a:pt x="16971" y="3820"/>
                </a:cubicBezTo>
                <a:cubicBezTo>
                  <a:pt x="18514" y="5137"/>
                  <a:pt x="19440" y="6980"/>
                  <a:pt x="19440" y="8824"/>
                </a:cubicBezTo>
                <a:cubicBezTo>
                  <a:pt x="19440" y="14620"/>
                  <a:pt x="12651" y="18702"/>
                  <a:pt x="10800" y="19756"/>
                </a:cubicBezTo>
                <a:close/>
                <a:moveTo>
                  <a:pt x="10800" y="4741"/>
                </a:moveTo>
                <a:cubicBezTo>
                  <a:pt x="8023" y="4741"/>
                  <a:pt x="5709" y="6717"/>
                  <a:pt x="5709" y="9088"/>
                </a:cubicBezTo>
                <a:cubicBezTo>
                  <a:pt x="5709" y="11327"/>
                  <a:pt x="8023" y="13302"/>
                  <a:pt x="10800" y="13302"/>
                </a:cubicBezTo>
                <a:cubicBezTo>
                  <a:pt x="13577" y="13302"/>
                  <a:pt x="15891" y="11327"/>
                  <a:pt x="15891" y="9088"/>
                </a:cubicBezTo>
                <a:cubicBezTo>
                  <a:pt x="15891" y="6717"/>
                  <a:pt x="13577" y="4741"/>
                  <a:pt x="10800" y="4741"/>
                </a:cubicBezTo>
                <a:close/>
                <a:moveTo>
                  <a:pt x="13114" y="10932"/>
                </a:moveTo>
                <a:cubicBezTo>
                  <a:pt x="12806" y="11195"/>
                  <a:pt x="12497" y="11459"/>
                  <a:pt x="12034" y="11590"/>
                </a:cubicBezTo>
                <a:cubicBezTo>
                  <a:pt x="11571" y="11722"/>
                  <a:pt x="11263" y="11722"/>
                  <a:pt x="10800" y="11722"/>
                </a:cubicBezTo>
                <a:cubicBezTo>
                  <a:pt x="9874" y="11722"/>
                  <a:pt x="9103" y="11459"/>
                  <a:pt x="8486" y="10932"/>
                </a:cubicBezTo>
                <a:cubicBezTo>
                  <a:pt x="8177" y="10668"/>
                  <a:pt x="8023" y="10405"/>
                  <a:pt x="7869" y="10010"/>
                </a:cubicBezTo>
                <a:cubicBezTo>
                  <a:pt x="7714" y="9746"/>
                  <a:pt x="7560" y="9351"/>
                  <a:pt x="7560" y="9088"/>
                </a:cubicBezTo>
                <a:cubicBezTo>
                  <a:pt x="7560" y="8298"/>
                  <a:pt x="7869" y="7639"/>
                  <a:pt x="8486" y="7112"/>
                </a:cubicBezTo>
                <a:cubicBezTo>
                  <a:pt x="9103" y="6585"/>
                  <a:pt x="9874" y="6322"/>
                  <a:pt x="10800" y="6322"/>
                </a:cubicBezTo>
                <a:cubicBezTo>
                  <a:pt x="11726" y="6322"/>
                  <a:pt x="12497" y="6585"/>
                  <a:pt x="13114" y="7112"/>
                </a:cubicBezTo>
                <a:cubicBezTo>
                  <a:pt x="13731" y="7639"/>
                  <a:pt x="14040" y="8298"/>
                  <a:pt x="14040" y="9088"/>
                </a:cubicBezTo>
                <a:cubicBezTo>
                  <a:pt x="14040" y="9746"/>
                  <a:pt x="13731" y="10405"/>
                  <a:pt x="13114" y="109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425" name="Google Shape;2589;p68"/>
          <p:cNvGrpSpPr/>
          <p:nvPr/>
        </p:nvGrpSpPr>
        <p:grpSpPr>
          <a:xfrm>
            <a:off x="12554676" y="9684810"/>
            <a:ext cx="333379" cy="303099"/>
            <a:chOff x="-1" y="0"/>
            <a:chExt cx="333377" cy="303097"/>
          </a:xfrm>
        </p:grpSpPr>
        <p:sp>
          <p:nvSpPr>
            <p:cNvPr id="1423" name="Google Shape;2590;p68"/>
            <p:cNvSpPr/>
            <p:nvPr/>
          </p:nvSpPr>
          <p:spPr>
            <a:xfrm>
              <a:off x="-2" y="-1"/>
              <a:ext cx="333379" cy="30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2" y="10192"/>
                  </a:moveTo>
                  <a:cubicBezTo>
                    <a:pt x="20631" y="8214"/>
                    <a:pt x="19523" y="6541"/>
                    <a:pt x="18415" y="5172"/>
                  </a:cubicBezTo>
                  <a:cubicBezTo>
                    <a:pt x="17169" y="6541"/>
                    <a:pt x="17169" y="6541"/>
                    <a:pt x="17169" y="6541"/>
                  </a:cubicBezTo>
                  <a:cubicBezTo>
                    <a:pt x="18138" y="7758"/>
                    <a:pt x="19108" y="9127"/>
                    <a:pt x="19800" y="10952"/>
                  </a:cubicBezTo>
                  <a:cubicBezTo>
                    <a:pt x="17723" y="15820"/>
                    <a:pt x="14815" y="18101"/>
                    <a:pt x="10800" y="18101"/>
                  </a:cubicBezTo>
                  <a:cubicBezTo>
                    <a:pt x="9554" y="18101"/>
                    <a:pt x="8446" y="17797"/>
                    <a:pt x="7477" y="17493"/>
                  </a:cubicBezTo>
                  <a:cubicBezTo>
                    <a:pt x="6092" y="19014"/>
                    <a:pt x="6092" y="19014"/>
                    <a:pt x="6092" y="19014"/>
                  </a:cubicBezTo>
                  <a:cubicBezTo>
                    <a:pt x="7477" y="19623"/>
                    <a:pt x="9138" y="20079"/>
                    <a:pt x="10800" y="20079"/>
                  </a:cubicBezTo>
                  <a:cubicBezTo>
                    <a:pt x="15646" y="20079"/>
                    <a:pt x="19108" y="17189"/>
                    <a:pt x="21462" y="11713"/>
                  </a:cubicBezTo>
                  <a:cubicBezTo>
                    <a:pt x="21600" y="11408"/>
                    <a:pt x="21600" y="11256"/>
                    <a:pt x="21600" y="10952"/>
                  </a:cubicBezTo>
                  <a:cubicBezTo>
                    <a:pt x="21600" y="10648"/>
                    <a:pt x="21600" y="10496"/>
                    <a:pt x="21462" y="10192"/>
                  </a:cubicBezTo>
                  <a:close/>
                  <a:moveTo>
                    <a:pt x="19938" y="1217"/>
                  </a:moveTo>
                  <a:cubicBezTo>
                    <a:pt x="18831" y="152"/>
                    <a:pt x="18831" y="152"/>
                    <a:pt x="18831" y="152"/>
                  </a:cubicBezTo>
                  <a:cubicBezTo>
                    <a:pt x="18831" y="0"/>
                    <a:pt x="18831" y="0"/>
                    <a:pt x="18831" y="0"/>
                  </a:cubicBezTo>
                  <a:cubicBezTo>
                    <a:pt x="18831" y="0"/>
                    <a:pt x="18692" y="0"/>
                    <a:pt x="18692" y="0"/>
                  </a:cubicBezTo>
                  <a:cubicBezTo>
                    <a:pt x="18692" y="0"/>
                    <a:pt x="18692" y="0"/>
                    <a:pt x="18692" y="0"/>
                  </a:cubicBezTo>
                  <a:cubicBezTo>
                    <a:pt x="18554" y="0"/>
                    <a:pt x="18554" y="0"/>
                    <a:pt x="18554" y="152"/>
                  </a:cubicBezTo>
                  <a:cubicBezTo>
                    <a:pt x="15923" y="3194"/>
                    <a:pt x="15923" y="3194"/>
                    <a:pt x="15923" y="3194"/>
                  </a:cubicBezTo>
                  <a:cubicBezTo>
                    <a:pt x="14400" y="2282"/>
                    <a:pt x="12738" y="1825"/>
                    <a:pt x="10800" y="1825"/>
                  </a:cubicBezTo>
                  <a:cubicBezTo>
                    <a:pt x="5954" y="1825"/>
                    <a:pt x="2492" y="4715"/>
                    <a:pt x="138" y="10192"/>
                  </a:cubicBezTo>
                  <a:cubicBezTo>
                    <a:pt x="0" y="10496"/>
                    <a:pt x="0" y="10648"/>
                    <a:pt x="0" y="10952"/>
                  </a:cubicBezTo>
                  <a:cubicBezTo>
                    <a:pt x="0" y="11256"/>
                    <a:pt x="0" y="11408"/>
                    <a:pt x="138" y="11713"/>
                  </a:cubicBezTo>
                  <a:cubicBezTo>
                    <a:pt x="969" y="13842"/>
                    <a:pt x="2215" y="15668"/>
                    <a:pt x="3462" y="17037"/>
                  </a:cubicBezTo>
                  <a:cubicBezTo>
                    <a:pt x="831" y="19927"/>
                    <a:pt x="831" y="19927"/>
                    <a:pt x="831" y="19927"/>
                  </a:cubicBezTo>
                  <a:cubicBezTo>
                    <a:pt x="831" y="20079"/>
                    <a:pt x="831" y="20079"/>
                    <a:pt x="831" y="20079"/>
                  </a:cubicBezTo>
                  <a:cubicBezTo>
                    <a:pt x="831" y="20231"/>
                    <a:pt x="831" y="20231"/>
                    <a:pt x="831" y="20231"/>
                  </a:cubicBezTo>
                  <a:cubicBezTo>
                    <a:pt x="1938" y="21448"/>
                    <a:pt x="1938" y="21448"/>
                    <a:pt x="1938" y="21448"/>
                  </a:cubicBezTo>
                  <a:cubicBezTo>
                    <a:pt x="1938" y="21448"/>
                    <a:pt x="2077" y="21600"/>
                    <a:pt x="2077" y="21600"/>
                  </a:cubicBezTo>
                  <a:cubicBezTo>
                    <a:pt x="2077" y="21600"/>
                    <a:pt x="2215" y="21448"/>
                    <a:pt x="2215" y="21448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369"/>
                  </a:cubicBezTo>
                  <a:cubicBezTo>
                    <a:pt x="19938" y="1369"/>
                    <a:pt x="19938" y="1369"/>
                    <a:pt x="19938" y="1369"/>
                  </a:cubicBezTo>
                  <a:cubicBezTo>
                    <a:pt x="19938" y="1369"/>
                    <a:pt x="19938" y="1369"/>
                    <a:pt x="19938" y="1217"/>
                  </a:cubicBezTo>
                  <a:close/>
                  <a:moveTo>
                    <a:pt x="1800" y="10952"/>
                  </a:moveTo>
                  <a:cubicBezTo>
                    <a:pt x="3877" y="6085"/>
                    <a:pt x="6785" y="3803"/>
                    <a:pt x="10800" y="3803"/>
                  </a:cubicBezTo>
                  <a:cubicBezTo>
                    <a:pt x="12185" y="3803"/>
                    <a:pt x="13431" y="4107"/>
                    <a:pt x="14538" y="4715"/>
                  </a:cubicBezTo>
                  <a:cubicBezTo>
                    <a:pt x="12738" y="6541"/>
                    <a:pt x="12738" y="6541"/>
                    <a:pt x="12738" y="6541"/>
                  </a:cubicBezTo>
                  <a:cubicBezTo>
                    <a:pt x="11908" y="6085"/>
                    <a:pt x="10938" y="5932"/>
                    <a:pt x="10108" y="6085"/>
                  </a:cubicBezTo>
                  <a:cubicBezTo>
                    <a:pt x="9138" y="6237"/>
                    <a:pt x="8308" y="6693"/>
                    <a:pt x="7615" y="7454"/>
                  </a:cubicBezTo>
                  <a:cubicBezTo>
                    <a:pt x="6923" y="8214"/>
                    <a:pt x="6508" y="9127"/>
                    <a:pt x="6369" y="10192"/>
                  </a:cubicBezTo>
                  <a:cubicBezTo>
                    <a:pt x="6231" y="11256"/>
                    <a:pt x="6369" y="12321"/>
                    <a:pt x="6785" y="13234"/>
                  </a:cubicBezTo>
                  <a:cubicBezTo>
                    <a:pt x="4708" y="15668"/>
                    <a:pt x="4708" y="15668"/>
                    <a:pt x="4708" y="15668"/>
                  </a:cubicBezTo>
                  <a:cubicBezTo>
                    <a:pt x="3600" y="14451"/>
                    <a:pt x="2631" y="12930"/>
                    <a:pt x="1800" y="10952"/>
                  </a:cubicBezTo>
                  <a:close/>
                  <a:moveTo>
                    <a:pt x="7892" y="10952"/>
                  </a:moveTo>
                  <a:cubicBezTo>
                    <a:pt x="7892" y="10496"/>
                    <a:pt x="8031" y="10039"/>
                    <a:pt x="8169" y="9583"/>
                  </a:cubicBezTo>
                  <a:cubicBezTo>
                    <a:pt x="8446" y="9127"/>
                    <a:pt x="8723" y="8670"/>
                    <a:pt x="9000" y="8366"/>
                  </a:cubicBezTo>
                  <a:cubicBezTo>
                    <a:pt x="9415" y="8062"/>
                    <a:pt x="9831" y="7910"/>
                    <a:pt x="10246" y="7910"/>
                  </a:cubicBezTo>
                  <a:cubicBezTo>
                    <a:pt x="10662" y="7758"/>
                    <a:pt x="11077" y="7758"/>
                    <a:pt x="11492" y="7910"/>
                  </a:cubicBezTo>
                  <a:cubicBezTo>
                    <a:pt x="8031" y="11865"/>
                    <a:pt x="8031" y="11865"/>
                    <a:pt x="8031" y="11865"/>
                  </a:cubicBezTo>
                  <a:cubicBezTo>
                    <a:pt x="7892" y="11561"/>
                    <a:pt x="7892" y="11256"/>
                    <a:pt x="7892" y="10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4" name="Google Shape;2591;p68"/>
            <p:cNvSpPr/>
            <p:nvPr/>
          </p:nvSpPr>
          <p:spPr>
            <a:xfrm>
              <a:off x="158584" y="144449"/>
              <a:ext cx="102201" cy="10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08" fill="norm" stroke="1" extrusionOk="0">
                  <a:moveTo>
                    <a:pt x="5526" y="15840"/>
                  </a:moveTo>
                  <a:cubicBezTo>
                    <a:pt x="5526" y="15840"/>
                    <a:pt x="5023" y="15840"/>
                    <a:pt x="4521" y="15360"/>
                  </a:cubicBezTo>
                  <a:cubicBezTo>
                    <a:pt x="0" y="20160"/>
                    <a:pt x="0" y="20160"/>
                    <a:pt x="0" y="20160"/>
                  </a:cubicBezTo>
                  <a:cubicBezTo>
                    <a:pt x="3014" y="21120"/>
                    <a:pt x="6028" y="21600"/>
                    <a:pt x="9042" y="21120"/>
                  </a:cubicBezTo>
                  <a:cubicBezTo>
                    <a:pt x="12056" y="20160"/>
                    <a:pt x="14567" y="18720"/>
                    <a:pt x="17079" y="16800"/>
                  </a:cubicBezTo>
                  <a:cubicBezTo>
                    <a:pt x="19088" y="14400"/>
                    <a:pt x="20595" y="12000"/>
                    <a:pt x="21098" y="9120"/>
                  </a:cubicBezTo>
                  <a:cubicBezTo>
                    <a:pt x="21600" y="6240"/>
                    <a:pt x="21600" y="2880"/>
                    <a:pt x="20595" y="0"/>
                  </a:cubicBezTo>
                  <a:cubicBezTo>
                    <a:pt x="15572" y="4800"/>
                    <a:pt x="15572" y="4800"/>
                    <a:pt x="15572" y="4800"/>
                  </a:cubicBezTo>
                  <a:cubicBezTo>
                    <a:pt x="15572" y="5280"/>
                    <a:pt x="15572" y="5280"/>
                    <a:pt x="15572" y="5760"/>
                  </a:cubicBezTo>
                  <a:cubicBezTo>
                    <a:pt x="15572" y="7200"/>
                    <a:pt x="15572" y="8160"/>
                    <a:pt x="15070" y="9600"/>
                  </a:cubicBezTo>
                  <a:cubicBezTo>
                    <a:pt x="14567" y="10560"/>
                    <a:pt x="13563" y="12000"/>
                    <a:pt x="13060" y="12960"/>
                  </a:cubicBezTo>
                  <a:cubicBezTo>
                    <a:pt x="12056" y="13440"/>
                    <a:pt x="10549" y="14400"/>
                    <a:pt x="9544" y="14880"/>
                  </a:cubicBezTo>
                  <a:cubicBezTo>
                    <a:pt x="8540" y="15360"/>
                    <a:pt x="7033" y="15840"/>
                    <a:pt x="5526" y="158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26" name="Google Shape;2592;p68"/>
          <p:cNvSpPr/>
          <p:nvPr/>
        </p:nvSpPr>
        <p:spPr>
          <a:xfrm>
            <a:off x="7652578" y="8748680"/>
            <a:ext cx="310118" cy="24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00" y="3463"/>
                </a:moveTo>
                <a:cubicBezTo>
                  <a:pt x="16267" y="3463"/>
                  <a:pt x="16267" y="3463"/>
                  <a:pt x="16267" y="3463"/>
                </a:cubicBezTo>
                <a:cubicBezTo>
                  <a:pt x="15333" y="660"/>
                  <a:pt x="15333" y="660"/>
                  <a:pt x="15333" y="660"/>
                </a:cubicBezTo>
                <a:cubicBezTo>
                  <a:pt x="15333" y="495"/>
                  <a:pt x="15200" y="330"/>
                  <a:pt x="15067" y="165"/>
                </a:cubicBezTo>
                <a:cubicBezTo>
                  <a:pt x="14933" y="165"/>
                  <a:pt x="14800" y="0"/>
                  <a:pt x="14667" y="0"/>
                </a:cubicBezTo>
                <a:cubicBezTo>
                  <a:pt x="6933" y="0"/>
                  <a:pt x="6933" y="0"/>
                  <a:pt x="6933" y="0"/>
                </a:cubicBezTo>
                <a:cubicBezTo>
                  <a:pt x="6667" y="0"/>
                  <a:pt x="6267" y="330"/>
                  <a:pt x="6267" y="660"/>
                </a:cubicBezTo>
                <a:cubicBezTo>
                  <a:pt x="5467" y="3463"/>
                  <a:pt x="5467" y="3463"/>
                  <a:pt x="5467" y="3463"/>
                </a:cubicBezTo>
                <a:cubicBezTo>
                  <a:pt x="2000" y="3463"/>
                  <a:pt x="2000" y="3463"/>
                  <a:pt x="2000" y="3463"/>
                </a:cubicBezTo>
                <a:cubicBezTo>
                  <a:pt x="933" y="3463"/>
                  <a:pt x="0" y="4452"/>
                  <a:pt x="0" y="5771"/>
                </a:cubicBezTo>
                <a:cubicBezTo>
                  <a:pt x="0" y="19292"/>
                  <a:pt x="0" y="19292"/>
                  <a:pt x="0" y="19292"/>
                </a:cubicBezTo>
                <a:cubicBezTo>
                  <a:pt x="0" y="20611"/>
                  <a:pt x="933" y="21600"/>
                  <a:pt x="2000" y="21600"/>
                </a:cubicBezTo>
                <a:cubicBezTo>
                  <a:pt x="19600" y="21600"/>
                  <a:pt x="19600" y="21600"/>
                  <a:pt x="19600" y="21600"/>
                </a:cubicBezTo>
                <a:cubicBezTo>
                  <a:pt x="20667" y="21600"/>
                  <a:pt x="21600" y="20611"/>
                  <a:pt x="21600" y="19292"/>
                </a:cubicBezTo>
                <a:cubicBezTo>
                  <a:pt x="21600" y="5771"/>
                  <a:pt x="21600" y="5771"/>
                  <a:pt x="21600" y="5771"/>
                </a:cubicBezTo>
                <a:cubicBezTo>
                  <a:pt x="21600" y="4452"/>
                  <a:pt x="20667" y="3463"/>
                  <a:pt x="19600" y="3463"/>
                </a:cubicBezTo>
                <a:close/>
                <a:moveTo>
                  <a:pt x="19867" y="19292"/>
                </a:moveTo>
                <a:cubicBezTo>
                  <a:pt x="19867" y="19456"/>
                  <a:pt x="19733" y="19456"/>
                  <a:pt x="19600" y="19456"/>
                </a:cubicBezTo>
                <a:cubicBezTo>
                  <a:pt x="2000" y="19456"/>
                  <a:pt x="2000" y="19456"/>
                  <a:pt x="2000" y="19456"/>
                </a:cubicBezTo>
                <a:cubicBezTo>
                  <a:pt x="1867" y="19456"/>
                  <a:pt x="1867" y="19456"/>
                  <a:pt x="1867" y="19292"/>
                </a:cubicBezTo>
                <a:cubicBezTo>
                  <a:pt x="1867" y="5771"/>
                  <a:pt x="1867" y="5771"/>
                  <a:pt x="1867" y="5771"/>
                </a:cubicBezTo>
                <a:cubicBezTo>
                  <a:pt x="1867" y="5606"/>
                  <a:pt x="1867" y="5441"/>
                  <a:pt x="2000" y="5441"/>
                </a:cubicBezTo>
                <a:cubicBezTo>
                  <a:pt x="6667" y="5441"/>
                  <a:pt x="6667" y="5441"/>
                  <a:pt x="6667" y="5441"/>
                </a:cubicBezTo>
                <a:cubicBezTo>
                  <a:pt x="7067" y="4122"/>
                  <a:pt x="7067" y="4122"/>
                  <a:pt x="7067" y="4122"/>
                </a:cubicBezTo>
                <a:cubicBezTo>
                  <a:pt x="7733" y="2144"/>
                  <a:pt x="7733" y="2144"/>
                  <a:pt x="7733" y="2144"/>
                </a:cubicBezTo>
                <a:cubicBezTo>
                  <a:pt x="13867" y="2144"/>
                  <a:pt x="13867" y="2144"/>
                  <a:pt x="13867" y="2144"/>
                </a:cubicBezTo>
                <a:cubicBezTo>
                  <a:pt x="14533" y="4122"/>
                  <a:pt x="14533" y="4122"/>
                  <a:pt x="14533" y="4122"/>
                </a:cubicBezTo>
                <a:cubicBezTo>
                  <a:pt x="14933" y="5441"/>
                  <a:pt x="14933" y="5441"/>
                  <a:pt x="14933" y="5441"/>
                </a:cubicBezTo>
                <a:cubicBezTo>
                  <a:pt x="19600" y="5441"/>
                  <a:pt x="19600" y="5441"/>
                  <a:pt x="19600" y="5441"/>
                </a:cubicBezTo>
                <a:cubicBezTo>
                  <a:pt x="19733" y="5441"/>
                  <a:pt x="19867" y="5606"/>
                  <a:pt x="19867" y="5771"/>
                </a:cubicBezTo>
                <a:lnTo>
                  <a:pt x="19867" y="19292"/>
                </a:lnTo>
                <a:close/>
                <a:moveTo>
                  <a:pt x="10800" y="7420"/>
                </a:moveTo>
                <a:cubicBezTo>
                  <a:pt x="8533" y="7420"/>
                  <a:pt x="6800" y="9563"/>
                  <a:pt x="6800" y="12202"/>
                </a:cubicBezTo>
                <a:cubicBezTo>
                  <a:pt x="6800" y="14840"/>
                  <a:pt x="8533" y="16818"/>
                  <a:pt x="10800" y="16818"/>
                </a:cubicBezTo>
                <a:cubicBezTo>
                  <a:pt x="13067" y="16818"/>
                  <a:pt x="14800" y="14840"/>
                  <a:pt x="14800" y="12202"/>
                </a:cubicBezTo>
                <a:cubicBezTo>
                  <a:pt x="14800" y="9563"/>
                  <a:pt x="13067" y="7420"/>
                  <a:pt x="10800" y="7420"/>
                </a:cubicBezTo>
                <a:close/>
                <a:moveTo>
                  <a:pt x="10800" y="15005"/>
                </a:moveTo>
                <a:cubicBezTo>
                  <a:pt x="9467" y="15005"/>
                  <a:pt x="8400" y="13685"/>
                  <a:pt x="8400" y="12202"/>
                </a:cubicBezTo>
                <a:cubicBezTo>
                  <a:pt x="8400" y="10553"/>
                  <a:pt x="9467" y="9234"/>
                  <a:pt x="10800" y="9234"/>
                </a:cubicBezTo>
                <a:cubicBezTo>
                  <a:pt x="12133" y="9234"/>
                  <a:pt x="13200" y="10553"/>
                  <a:pt x="13200" y="12202"/>
                </a:cubicBezTo>
                <a:cubicBezTo>
                  <a:pt x="13200" y="13685"/>
                  <a:pt x="12133" y="15005"/>
                  <a:pt x="10800" y="1500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7" name="Google Shape;2593;p68"/>
          <p:cNvSpPr/>
          <p:nvPr/>
        </p:nvSpPr>
        <p:spPr>
          <a:xfrm>
            <a:off x="14389788" y="10611549"/>
            <a:ext cx="276805" cy="25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7" h="21600" fill="norm" stroke="1" extrusionOk="0">
                <a:moveTo>
                  <a:pt x="20396" y="0"/>
                </a:moveTo>
                <a:cubicBezTo>
                  <a:pt x="812" y="0"/>
                  <a:pt x="812" y="0"/>
                  <a:pt x="812" y="0"/>
                </a:cubicBezTo>
                <a:cubicBezTo>
                  <a:pt x="236" y="0"/>
                  <a:pt x="-196" y="818"/>
                  <a:pt x="92" y="1473"/>
                </a:cubicBezTo>
                <a:cubicBezTo>
                  <a:pt x="6284" y="13418"/>
                  <a:pt x="6284" y="13418"/>
                  <a:pt x="6284" y="13418"/>
                </a:cubicBezTo>
                <a:cubicBezTo>
                  <a:pt x="6284" y="20618"/>
                  <a:pt x="6284" y="20618"/>
                  <a:pt x="6284" y="20618"/>
                </a:cubicBezTo>
                <a:cubicBezTo>
                  <a:pt x="6284" y="21109"/>
                  <a:pt x="6716" y="21600"/>
                  <a:pt x="7148" y="21600"/>
                </a:cubicBezTo>
                <a:cubicBezTo>
                  <a:pt x="14060" y="21600"/>
                  <a:pt x="14060" y="21600"/>
                  <a:pt x="14060" y="21600"/>
                </a:cubicBezTo>
                <a:cubicBezTo>
                  <a:pt x="14492" y="21600"/>
                  <a:pt x="14924" y="21109"/>
                  <a:pt x="14924" y="20618"/>
                </a:cubicBezTo>
                <a:cubicBezTo>
                  <a:pt x="14924" y="13418"/>
                  <a:pt x="14924" y="13418"/>
                  <a:pt x="14924" y="13418"/>
                </a:cubicBezTo>
                <a:cubicBezTo>
                  <a:pt x="21116" y="1473"/>
                  <a:pt x="21116" y="1473"/>
                  <a:pt x="21116" y="1473"/>
                </a:cubicBezTo>
                <a:cubicBezTo>
                  <a:pt x="21404" y="818"/>
                  <a:pt x="20972" y="0"/>
                  <a:pt x="20396" y="0"/>
                </a:cubicBezTo>
                <a:close/>
                <a:moveTo>
                  <a:pt x="13052" y="19473"/>
                </a:moveTo>
                <a:cubicBezTo>
                  <a:pt x="8156" y="19473"/>
                  <a:pt x="8156" y="19473"/>
                  <a:pt x="8156" y="19473"/>
                </a:cubicBezTo>
                <a:cubicBezTo>
                  <a:pt x="8156" y="14727"/>
                  <a:pt x="8156" y="14727"/>
                  <a:pt x="8156" y="14727"/>
                </a:cubicBezTo>
                <a:cubicBezTo>
                  <a:pt x="13052" y="14727"/>
                  <a:pt x="13052" y="14727"/>
                  <a:pt x="13052" y="14727"/>
                </a:cubicBezTo>
                <a:cubicBezTo>
                  <a:pt x="13052" y="19473"/>
                  <a:pt x="13052" y="19473"/>
                  <a:pt x="13052" y="19473"/>
                </a:cubicBezTo>
                <a:close/>
                <a:moveTo>
                  <a:pt x="13340" y="12273"/>
                </a:moveTo>
                <a:cubicBezTo>
                  <a:pt x="13052" y="12764"/>
                  <a:pt x="13052" y="12764"/>
                  <a:pt x="13052" y="12764"/>
                </a:cubicBezTo>
                <a:cubicBezTo>
                  <a:pt x="8156" y="12764"/>
                  <a:pt x="8156" y="12764"/>
                  <a:pt x="8156" y="12764"/>
                </a:cubicBezTo>
                <a:cubicBezTo>
                  <a:pt x="7868" y="12273"/>
                  <a:pt x="7868" y="12273"/>
                  <a:pt x="7868" y="12273"/>
                </a:cubicBezTo>
                <a:cubicBezTo>
                  <a:pt x="2684" y="2127"/>
                  <a:pt x="2684" y="2127"/>
                  <a:pt x="2684" y="2127"/>
                </a:cubicBezTo>
                <a:cubicBezTo>
                  <a:pt x="18524" y="2127"/>
                  <a:pt x="18524" y="2127"/>
                  <a:pt x="18524" y="2127"/>
                </a:cubicBezTo>
                <a:lnTo>
                  <a:pt x="13340" y="1227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8" name="Google Shape;2594;p68"/>
          <p:cNvSpPr/>
          <p:nvPr/>
        </p:nvSpPr>
        <p:spPr>
          <a:xfrm>
            <a:off x="6697271" y="96951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23" y="0"/>
                </a:moveTo>
                <a:cubicBezTo>
                  <a:pt x="4749" y="0"/>
                  <a:pt x="0" y="4902"/>
                  <a:pt x="0" y="10877"/>
                </a:cubicBezTo>
                <a:cubicBezTo>
                  <a:pt x="0" y="20987"/>
                  <a:pt x="0" y="20987"/>
                  <a:pt x="0" y="20987"/>
                </a:cubicBezTo>
                <a:cubicBezTo>
                  <a:pt x="0" y="21447"/>
                  <a:pt x="153" y="21600"/>
                  <a:pt x="613" y="21600"/>
                </a:cubicBezTo>
                <a:cubicBezTo>
                  <a:pt x="5821" y="21600"/>
                  <a:pt x="5821" y="21600"/>
                  <a:pt x="5821" y="21600"/>
                </a:cubicBezTo>
                <a:cubicBezTo>
                  <a:pt x="6740" y="21600"/>
                  <a:pt x="7506" y="20834"/>
                  <a:pt x="7506" y="19915"/>
                </a:cubicBezTo>
                <a:cubicBezTo>
                  <a:pt x="7506" y="14094"/>
                  <a:pt x="7506" y="14094"/>
                  <a:pt x="7506" y="14094"/>
                </a:cubicBezTo>
                <a:cubicBezTo>
                  <a:pt x="7506" y="13021"/>
                  <a:pt x="6740" y="12255"/>
                  <a:pt x="5821" y="12255"/>
                </a:cubicBezTo>
                <a:cubicBezTo>
                  <a:pt x="1991" y="12255"/>
                  <a:pt x="1991" y="12255"/>
                  <a:pt x="1991" y="12255"/>
                </a:cubicBezTo>
                <a:cubicBezTo>
                  <a:pt x="1991" y="10877"/>
                  <a:pt x="1991" y="10877"/>
                  <a:pt x="1991" y="10877"/>
                </a:cubicBezTo>
                <a:cubicBezTo>
                  <a:pt x="1991" y="5974"/>
                  <a:pt x="5821" y="2145"/>
                  <a:pt x="10723" y="2145"/>
                </a:cubicBezTo>
                <a:cubicBezTo>
                  <a:pt x="15626" y="2145"/>
                  <a:pt x="19455" y="5974"/>
                  <a:pt x="19455" y="10877"/>
                </a:cubicBezTo>
                <a:cubicBezTo>
                  <a:pt x="19455" y="12255"/>
                  <a:pt x="19455" y="12255"/>
                  <a:pt x="19455" y="12255"/>
                </a:cubicBezTo>
                <a:cubicBezTo>
                  <a:pt x="15626" y="12255"/>
                  <a:pt x="15626" y="12255"/>
                  <a:pt x="15626" y="12255"/>
                </a:cubicBezTo>
                <a:cubicBezTo>
                  <a:pt x="14706" y="12255"/>
                  <a:pt x="13940" y="13021"/>
                  <a:pt x="13940" y="14094"/>
                </a:cubicBezTo>
                <a:cubicBezTo>
                  <a:pt x="13940" y="19915"/>
                  <a:pt x="13940" y="19915"/>
                  <a:pt x="13940" y="19915"/>
                </a:cubicBezTo>
                <a:cubicBezTo>
                  <a:pt x="13940" y="20834"/>
                  <a:pt x="14706" y="21600"/>
                  <a:pt x="15626" y="21600"/>
                </a:cubicBezTo>
                <a:cubicBezTo>
                  <a:pt x="20834" y="21600"/>
                  <a:pt x="20834" y="21600"/>
                  <a:pt x="20834" y="21600"/>
                </a:cubicBezTo>
                <a:cubicBezTo>
                  <a:pt x="21294" y="21600"/>
                  <a:pt x="21600" y="21447"/>
                  <a:pt x="21600" y="20987"/>
                </a:cubicBezTo>
                <a:cubicBezTo>
                  <a:pt x="21600" y="10877"/>
                  <a:pt x="21600" y="10877"/>
                  <a:pt x="21600" y="10877"/>
                </a:cubicBezTo>
                <a:cubicBezTo>
                  <a:pt x="21600" y="4902"/>
                  <a:pt x="16698" y="0"/>
                  <a:pt x="10723" y="0"/>
                </a:cubicBezTo>
                <a:close/>
                <a:moveTo>
                  <a:pt x="5515" y="14247"/>
                </a:moveTo>
                <a:cubicBezTo>
                  <a:pt x="5515" y="19609"/>
                  <a:pt x="5515" y="19609"/>
                  <a:pt x="5515" y="19609"/>
                </a:cubicBezTo>
                <a:cubicBezTo>
                  <a:pt x="1991" y="19609"/>
                  <a:pt x="1991" y="19609"/>
                  <a:pt x="1991" y="19609"/>
                </a:cubicBezTo>
                <a:cubicBezTo>
                  <a:pt x="1991" y="14247"/>
                  <a:pt x="1991" y="14247"/>
                  <a:pt x="1991" y="14247"/>
                </a:cubicBezTo>
                <a:lnTo>
                  <a:pt x="5515" y="14247"/>
                </a:lnTo>
                <a:close/>
                <a:moveTo>
                  <a:pt x="19455" y="19609"/>
                </a:moveTo>
                <a:cubicBezTo>
                  <a:pt x="15932" y="19609"/>
                  <a:pt x="15932" y="19609"/>
                  <a:pt x="15932" y="19609"/>
                </a:cubicBezTo>
                <a:cubicBezTo>
                  <a:pt x="15932" y="14247"/>
                  <a:pt x="15932" y="14247"/>
                  <a:pt x="15932" y="14247"/>
                </a:cubicBezTo>
                <a:cubicBezTo>
                  <a:pt x="19455" y="14247"/>
                  <a:pt x="19455" y="14247"/>
                  <a:pt x="19455" y="14247"/>
                </a:cubicBezTo>
                <a:lnTo>
                  <a:pt x="19455" y="1960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29" name="Google Shape;2595;p68"/>
          <p:cNvSpPr/>
          <p:nvPr/>
        </p:nvSpPr>
        <p:spPr>
          <a:xfrm>
            <a:off x="13592182" y="9710225"/>
            <a:ext cx="330211" cy="25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fill="norm" stroke="1" extrusionOk="0">
                <a:moveTo>
                  <a:pt x="21325" y="9900"/>
                </a:moveTo>
                <a:cubicBezTo>
                  <a:pt x="18986" y="3420"/>
                  <a:pt x="15546" y="0"/>
                  <a:pt x="10731" y="0"/>
                </a:cubicBezTo>
                <a:cubicBezTo>
                  <a:pt x="5916" y="0"/>
                  <a:pt x="2476" y="3420"/>
                  <a:pt x="138" y="9900"/>
                </a:cubicBezTo>
                <a:cubicBezTo>
                  <a:pt x="0" y="10260"/>
                  <a:pt x="0" y="10440"/>
                  <a:pt x="0" y="10800"/>
                </a:cubicBezTo>
                <a:cubicBezTo>
                  <a:pt x="0" y="11160"/>
                  <a:pt x="0" y="11340"/>
                  <a:pt x="138" y="11700"/>
                </a:cubicBezTo>
                <a:cubicBezTo>
                  <a:pt x="2476" y="18180"/>
                  <a:pt x="5916" y="21600"/>
                  <a:pt x="10731" y="21600"/>
                </a:cubicBezTo>
                <a:cubicBezTo>
                  <a:pt x="15546" y="21600"/>
                  <a:pt x="18986" y="18180"/>
                  <a:pt x="21325" y="11700"/>
                </a:cubicBezTo>
                <a:cubicBezTo>
                  <a:pt x="21600" y="11160"/>
                  <a:pt x="21600" y="10440"/>
                  <a:pt x="21325" y="9900"/>
                </a:cubicBezTo>
                <a:close/>
                <a:moveTo>
                  <a:pt x="10731" y="19260"/>
                </a:moveTo>
                <a:cubicBezTo>
                  <a:pt x="6741" y="19260"/>
                  <a:pt x="3852" y="16560"/>
                  <a:pt x="1789" y="10800"/>
                </a:cubicBezTo>
                <a:cubicBezTo>
                  <a:pt x="3852" y="5040"/>
                  <a:pt x="6741" y="2340"/>
                  <a:pt x="10731" y="2340"/>
                </a:cubicBezTo>
                <a:cubicBezTo>
                  <a:pt x="14721" y="2340"/>
                  <a:pt x="17610" y="5040"/>
                  <a:pt x="19674" y="10800"/>
                </a:cubicBezTo>
                <a:cubicBezTo>
                  <a:pt x="17610" y="16560"/>
                  <a:pt x="14721" y="19260"/>
                  <a:pt x="10731" y="19260"/>
                </a:cubicBezTo>
                <a:close/>
                <a:moveTo>
                  <a:pt x="10594" y="5040"/>
                </a:moveTo>
                <a:cubicBezTo>
                  <a:pt x="8255" y="5040"/>
                  <a:pt x="6329" y="7560"/>
                  <a:pt x="6329" y="10800"/>
                </a:cubicBezTo>
                <a:cubicBezTo>
                  <a:pt x="6329" y="14040"/>
                  <a:pt x="8255" y="16560"/>
                  <a:pt x="10594" y="16560"/>
                </a:cubicBezTo>
                <a:cubicBezTo>
                  <a:pt x="13070" y="16560"/>
                  <a:pt x="14996" y="14040"/>
                  <a:pt x="14996" y="10800"/>
                </a:cubicBezTo>
                <a:cubicBezTo>
                  <a:pt x="14996" y="7560"/>
                  <a:pt x="13070" y="5040"/>
                  <a:pt x="10594" y="5040"/>
                </a:cubicBezTo>
                <a:close/>
                <a:moveTo>
                  <a:pt x="10594" y="14580"/>
                </a:moveTo>
                <a:cubicBezTo>
                  <a:pt x="9080" y="14580"/>
                  <a:pt x="7842" y="12780"/>
                  <a:pt x="7842" y="10800"/>
                </a:cubicBezTo>
                <a:cubicBezTo>
                  <a:pt x="7842" y="8820"/>
                  <a:pt x="9080" y="7020"/>
                  <a:pt x="10594" y="7020"/>
                </a:cubicBezTo>
                <a:cubicBezTo>
                  <a:pt x="12107" y="7020"/>
                  <a:pt x="13345" y="8820"/>
                  <a:pt x="13345" y="10800"/>
                </a:cubicBezTo>
                <a:cubicBezTo>
                  <a:pt x="13345" y="12780"/>
                  <a:pt x="12107" y="14580"/>
                  <a:pt x="10594" y="145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0" name="Google Shape;2596;p68"/>
          <p:cNvSpPr/>
          <p:nvPr/>
        </p:nvSpPr>
        <p:spPr>
          <a:xfrm>
            <a:off x="16405617" y="7811226"/>
            <a:ext cx="27628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50" y="7397"/>
                </a:moveTo>
                <a:cubicBezTo>
                  <a:pt x="5700" y="7397"/>
                  <a:pt x="5700" y="7397"/>
                  <a:pt x="5700" y="7397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7050" y="9321"/>
                  <a:pt x="7050" y="9321"/>
                  <a:pt x="7050" y="9321"/>
                </a:cubicBezTo>
                <a:cubicBezTo>
                  <a:pt x="7050" y="9321"/>
                  <a:pt x="7200" y="9321"/>
                  <a:pt x="7200" y="9321"/>
                </a:cubicBezTo>
                <a:cubicBezTo>
                  <a:pt x="7200" y="7397"/>
                  <a:pt x="7200" y="7397"/>
                  <a:pt x="7200" y="7397"/>
                </a:cubicBezTo>
                <a:cubicBezTo>
                  <a:pt x="9000" y="7397"/>
                  <a:pt x="9000" y="7397"/>
                  <a:pt x="9000" y="7397"/>
                </a:cubicBezTo>
                <a:cubicBezTo>
                  <a:pt x="9000" y="7397"/>
                  <a:pt x="9000" y="7397"/>
                  <a:pt x="9000" y="7249"/>
                </a:cubicBezTo>
                <a:cubicBezTo>
                  <a:pt x="9000" y="6066"/>
                  <a:pt x="9000" y="6066"/>
                  <a:pt x="9000" y="6066"/>
                </a:cubicBezTo>
                <a:cubicBezTo>
                  <a:pt x="9000" y="5918"/>
                  <a:pt x="9000" y="5918"/>
                  <a:pt x="9000" y="5918"/>
                </a:cubicBezTo>
                <a:cubicBezTo>
                  <a:pt x="7200" y="5918"/>
                  <a:pt x="7200" y="5918"/>
                  <a:pt x="7200" y="5918"/>
                </a:cubicBezTo>
                <a:cubicBezTo>
                  <a:pt x="7200" y="3995"/>
                  <a:pt x="7200" y="3995"/>
                  <a:pt x="7200" y="3995"/>
                </a:cubicBezTo>
                <a:cubicBezTo>
                  <a:pt x="7200" y="3995"/>
                  <a:pt x="7050" y="3995"/>
                  <a:pt x="705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5918"/>
                  <a:pt x="5700" y="5918"/>
                  <a:pt x="5700" y="5918"/>
                </a:cubicBezTo>
                <a:cubicBezTo>
                  <a:pt x="3750" y="5918"/>
                  <a:pt x="3750" y="5918"/>
                  <a:pt x="3750" y="5918"/>
                </a:cubicBezTo>
                <a:cubicBezTo>
                  <a:pt x="3750" y="5918"/>
                  <a:pt x="3750" y="5918"/>
                  <a:pt x="3750" y="6066"/>
                </a:cubicBezTo>
                <a:cubicBezTo>
                  <a:pt x="3750" y="7249"/>
                  <a:pt x="3750" y="7249"/>
                  <a:pt x="3750" y="7249"/>
                </a:cubicBezTo>
                <a:cubicBezTo>
                  <a:pt x="3750" y="7397"/>
                  <a:pt x="3750" y="7397"/>
                  <a:pt x="3750" y="7397"/>
                </a:cubicBezTo>
                <a:close/>
                <a:moveTo>
                  <a:pt x="12600" y="7397"/>
                </a:moveTo>
                <a:cubicBezTo>
                  <a:pt x="17850" y="7397"/>
                  <a:pt x="17850" y="7397"/>
                  <a:pt x="17850" y="7397"/>
                </a:cubicBezTo>
                <a:cubicBezTo>
                  <a:pt x="17850" y="7397"/>
                  <a:pt x="17850" y="7397"/>
                  <a:pt x="17850" y="7249"/>
                </a:cubicBezTo>
                <a:cubicBezTo>
                  <a:pt x="17850" y="6066"/>
                  <a:pt x="17850" y="6066"/>
                  <a:pt x="17850" y="6066"/>
                </a:cubicBezTo>
                <a:cubicBezTo>
                  <a:pt x="17850" y="5918"/>
                  <a:pt x="17850" y="5918"/>
                  <a:pt x="17850" y="5918"/>
                </a:cubicBezTo>
                <a:cubicBezTo>
                  <a:pt x="12600" y="5918"/>
                  <a:pt x="12600" y="5918"/>
                  <a:pt x="12600" y="5918"/>
                </a:cubicBezTo>
                <a:cubicBezTo>
                  <a:pt x="12600" y="5918"/>
                  <a:pt x="12600" y="5918"/>
                  <a:pt x="12600" y="6066"/>
                </a:cubicBezTo>
                <a:cubicBezTo>
                  <a:pt x="12600" y="7249"/>
                  <a:pt x="12600" y="7249"/>
                  <a:pt x="12600" y="7249"/>
                </a:cubicBezTo>
                <a:cubicBezTo>
                  <a:pt x="12600" y="7397"/>
                  <a:pt x="12600" y="7397"/>
                  <a:pt x="12600" y="7397"/>
                </a:cubicBezTo>
                <a:close/>
                <a:moveTo>
                  <a:pt x="12600" y="14647"/>
                </a:moveTo>
                <a:cubicBezTo>
                  <a:pt x="17850" y="14647"/>
                  <a:pt x="17850" y="14647"/>
                  <a:pt x="17850" y="14647"/>
                </a:cubicBezTo>
                <a:cubicBezTo>
                  <a:pt x="17850" y="14647"/>
                  <a:pt x="17850" y="14499"/>
                  <a:pt x="17850" y="14499"/>
                </a:cubicBezTo>
                <a:cubicBezTo>
                  <a:pt x="17850" y="13167"/>
                  <a:pt x="17850" y="13167"/>
                  <a:pt x="17850" y="13167"/>
                </a:cubicBezTo>
                <a:cubicBezTo>
                  <a:pt x="17850" y="13167"/>
                  <a:pt x="17850" y="13019"/>
                  <a:pt x="17850" y="13019"/>
                </a:cubicBezTo>
                <a:cubicBezTo>
                  <a:pt x="12600" y="13019"/>
                  <a:pt x="12600" y="13019"/>
                  <a:pt x="12600" y="13019"/>
                </a:cubicBezTo>
                <a:cubicBezTo>
                  <a:pt x="12600" y="13019"/>
                  <a:pt x="12600" y="13167"/>
                  <a:pt x="12600" y="13167"/>
                </a:cubicBezTo>
                <a:cubicBezTo>
                  <a:pt x="12600" y="14499"/>
                  <a:pt x="12600" y="14499"/>
                  <a:pt x="12600" y="14499"/>
                </a:cubicBezTo>
                <a:cubicBezTo>
                  <a:pt x="12600" y="14499"/>
                  <a:pt x="12600" y="14647"/>
                  <a:pt x="12600" y="14647"/>
                </a:cubicBezTo>
                <a:close/>
                <a:moveTo>
                  <a:pt x="12600" y="17458"/>
                </a:moveTo>
                <a:cubicBezTo>
                  <a:pt x="17850" y="17458"/>
                  <a:pt x="17850" y="17458"/>
                  <a:pt x="17850" y="17458"/>
                </a:cubicBezTo>
                <a:cubicBezTo>
                  <a:pt x="17850" y="17458"/>
                  <a:pt x="17850" y="17310"/>
                  <a:pt x="17850" y="17310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7310"/>
                  <a:pt x="12600" y="17310"/>
                  <a:pt x="12600" y="17310"/>
                </a:cubicBezTo>
                <a:cubicBezTo>
                  <a:pt x="12600" y="17310"/>
                  <a:pt x="12600" y="17458"/>
                  <a:pt x="12600" y="17458"/>
                </a:cubicBezTo>
                <a:close/>
                <a:moveTo>
                  <a:pt x="7350" y="15238"/>
                </a:moveTo>
                <a:cubicBezTo>
                  <a:pt x="9000" y="13167"/>
                  <a:pt x="9000" y="13167"/>
                  <a:pt x="9000" y="13167"/>
                </a:cubicBezTo>
                <a:cubicBezTo>
                  <a:pt x="9150" y="13019"/>
                  <a:pt x="9000" y="12871"/>
                  <a:pt x="8850" y="12871"/>
                </a:cubicBezTo>
                <a:cubicBezTo>
                  <a:pt x="7500" y="12871"/>
                  <a:pt x="7500" y="12871"/>
                  <a:pt x="7500" y="12871"/>
                </a:cubicBezTo>
                <a:cubicBezTo>
                  <a:pt x="7350" y="12871"/>
                  <a:pt x="7350" y="12871"/>
                  <a:pt x="7350" y="12871"/>
                </a:cubicBezTo>
                <a:cubicBezTo>
                  <a:pt x="6450" y="14055"/>
                  <a:pt x="6450" y="14055"/>
                  <a:pt x="6450" y="14055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250" y="12871"/>
                </a:cubicBezTo>
                <a:cubicBezTo>
                  <a:pt x="3900" y="12871"/>
                  <a:pt x="3900" y="12871"/>
                  <a:pt x="3900" y="12871"/>
                </a:cubicBezTo>
                <a:cubicBezTo>
                  <a:pt x="3750" y="12871"/>
                  <a:pt x="3600" y="13019"/>
                  <a:pt x="3750" y="13167"/>
                </a:cubicBezTo>
                <a:cubicBezTo>
                  <a:pt x="5400" y="15238"/>
                  <a:pt x="5400" y="15238"/>
                  <a:pt x="5400" y="15238"/>
                </a:cubicBezTo>
                <a:cubicBezTo>
                  <a:pt x="3750" y="17310"/>
                  <a:pt x="3750" y="17310"/>
                  <a:pt x="3750" y="17310"/>
                </a:cubicBezTo>
                <a:cubicBezTo>
                  <a:pt x="3600" y="17458"/>
                  <a:pt x="3750" y="17605"/>
                  <a:pt x="3900" y="17605"/>
                </a:cubicBezTo>
                <a:cubicBezTo>
                  <a:pt x="5250" y="17605"/>
                  <a:pt x="5250" y="17605"/>
                  <a:pt x="5250" y="17605"/>
                </a:cubicBezTo>
                <a:cubicBezTo>
                  <a:pt x="5250" y="17605"/>
                  <a:pt x="5400" y="17605"/>
                  <a:pt x="5400" y="17605"/>
                </a:cubicBezTo>
                <a:cubicBezTo>
                  <a:pt x="6450" y="16422"/>
                  <a:pt x="6450" y="16422"/>
                  <a:pt x="6450" y="16422"/>
                </a:cubicBezTo>
                <a:cubicBezTo>
                  <a:pt x="7350" y="17605"/>
                  <a:pt x="7350" y="17605"/>
                  <a:pt x="7350" y="17605"/>
                </a:cubicBezTo>
                <a:cubicBezTo>
                  <a:pt x="7350" y="17605"/>
                  <a:pt x="7500" y="17605"/>
                  <a:pt x="7500" y="17605"/>
                </a:cubicBezTo>
                <a:cubicBezTo>
                  <a:pt x="8850" y="17605"/>
                  <a:pt x="8850" y="17605"/>
                  <a:pt x="8850" y="17605"/>
                </a:cubicBezTo>
                <a:cubicBezTo>
                  <a:pt x="9000" y="17605"/>
                  <a:pt x="9150" y="17458"/>
                  <a:pt x="9000" y="17310"/>
                </a:cubicBezTo>
                <a:lnTo>
                  <a:pt x="7350" y="15238"/>
                </a:lnTo>
                <a:close/>
                <a:moveTo>
                  <a:pt x="20700" y="0"/>
                </a:moveTo>
                <a:cubicBezTo>
                  <a:pt x="900" y="0"/>
                  <a:pt x="900" y="0"/>
                  <a:pt x="900" y="0"/>
                </a:cubicBezTo>
                <a:cubicBezTo>
                  <a:pt x="450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50" y="21600"/>
                  <a:pt x="900" y="21600"/>
                </a:cubicBezTo>
                <a:cubicBezTo>
                  <a:pt x="20700" y="21600"/>
                  <a:pt x="20700" y="21600"/>
                  <a:pt x="20700" y="21600"/>
                </a:cubicBezTo>
                <a:cubicBezTo>
                  <a:pt x="21150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50" y="0"/>
                  <a:pt x="20700" y="0"/>
                </a:cubicBezTo>
                <a:close/>
                <a:moveTo>
                  <a:pt x="19800" y="19825"/>
                </a:moveTo>
                <a:cubicBezTo>
                  <a:pt x="1800" y="19825"/>
                  <a:pt x="1800" y="19825"/>
                  <a:pt x="1800" y="19825"/>
                </a:cubicBezTo>
                <a:cubicBezTo>
                  <a:pt x="1800" y="1775"/>
                  <a:pt x="1800" y="1775"/>
                  <a:pt x="1800" y="1775"/>
                </a:cubicBezTo>
                <a:cubicBezTo>
                  <a:pt x="19800" y="1775"/>
                  <a:pt x="19800" y="1775"/>
                  <a:pt x="19800" y="1775"/>
                </a:cubicBezTo>
                <a:lnTo>
                  <a:pt x="19800" y="1982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1" name="Google Shape;2597;p68"/>
          <p:cNvSpPr/>
          <p:nvPr/>
        </p:nvSpPr>
        <p:spPr>
          <a:xfrm>
            <a:off x="15485392" y="7811226"/>
            <a:ext cx="20298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10" y="19888"/>
                </a:moveTo>
                <a:cubicBezTo>
                  <a:pt x="6890" y="19888"/>
                  <a:pt x="6890" y="19888"/>
                  <a:pt x="6890" y="19888"/>
                </a:cubicBezTo>
                <a:cubicBezTo>
                  <a:pt x="6703" y="19888"/>
                  <a:pt x="6703" y="20020"/>
                  <a:pt x="6703" y="20020"/>
                </a:cubicBezTo>
                <a:cubicBezTo>
                  <a:pt x="6703" y="20810"/>
                  <a:pt x="6703" y="20810"/>
                  <a:pt x="6703" y="20810"/>
                </a:cubicBezTo>
                <a:cubicBezTo>
                  <a:pt x="6703" y="21337"/>
                  <a:pt x="7076" y="21600"/>
                  <a:pt x="7634" y="21600"/>
                </a:cubicBezTo>
                <a:cubicBezTo>
                  <a:pt x="13966" y="21600"/>
                  <a:pt x="13966" y="21600"/>
                  <a:pt x="13966" y="21600"/>
                </a:cubicBezTo>
                <a:cubicBezTo>
                  <a:pt x="14524" y="21600"/>
                  <a:pt x="14897" y="21337"/>
                  <a:pt x="14897" y="20810"/>
                </a:cubicBezTo>
                <a:cubicBezTo>
                  <a:pt x="14897" y="20020"/>
                  <a:pt x="14897" y="20020"/>
                  <a:pt x="14897" y="20020"/>
                </a:cubicBezTo>
                <a:cubicBezTo>
                  <a:pt x="14897" y="20020"/>
                  <a:pt x="14897" y="19888"/>
                  <a:pt x="14710" y="19888"/>
                </a:cubicBezTo>
                <a:close/>
                <a:moveTo>
                  <a:pt x="10800" y="0"/>
                </a:moveTo>
                <a:cubicBezTo>
                  <a:pt x="4841" y="0"/>
                  <a:pt x="0" y="3556"/>
                  <a:pt x="0" y="7902"/>
                </a:cubicBezTo>
                <a:cubicBezTo>
                  <a:pt x="0" y="10800"/>
                  <a:pt x="2234" y="13434"/>
                  <a:pt x="5400" y="14751"/>
                </a:cubicBezTo>
                <a:cubicBezTo>
                  <a:pt x="5400" y="17517"/>
                  <a:pt x="5400" y="17517"/>
                  <a:pt x="5400" y="17517"/>
                </a:cubicBezTo>
                <a:cubicBezTo>
                  <a:pt x="5400" y="18044"/>
                  <a:pt x="5959" y="18307"/>
                  <a:pt x="6517" y="18307"/>
                </a:cubicBezTo>
                <a:cubicBezTo>
                  <a:pt x="15083" y="18307"/>
                  <a:pt x="15083" y="18307"/>
                  <a:pt x="15083" y="18307"/>
                </a:cubicBezTo>
                <a:cubicBezTo>
                  <a:pt x="15641" y="18307"/>
                  <a:pt x="16200" y="18044"/>
                  <a:pt x="16200" y="17517"/>
                </a:cubicBezTo>
                <a:cubicBezTo>
                  <a:pt x="16200" y="14751"/>
                  <a:pt x="16200" y="14751"/>
                  <a:pt x="16200" y="14751"/>
                </a:cubicBezTo>
                <a:cubicBezTo>
                  <a:pt x="19366" y="13434"/>
                  <a:pt x="21600" y="10800"/>
                  <a:pt x="21600" y="7902"/>
                </a:cubicBezTo>
                <a:cubicBezTo>
                  <a:pt x="21600" y="3556"/>
                  <a:pt x="16759" y="0"/>
                  <a:pt x="10800" y="0"/>
                </a:cubicBezTo>
                <a:close/>
                <a:moveTo>
                  <a:pt x="14897" y="13302"/>
                </a:moveTo>
                <a:cubicBezTo>
                  <a:pt x="13779" y="13829"/>
                  <a:pt x="13779" y="13829"/>
                  <a:pt x="13779" y="13829"/>
                </a:cubicBezTo>
                <a:cubicBezTo>
                  <a:pt x="13779" y="16595"/>
                  <a:pt x="13779" y="16595"/>
                  <a:pt x="13779" y="16595"/>
                </a:cubicBezTo>
                <a:cubicBezTo>
                  <a:pt x="7821" y="16595"/>
                  <a:pt x="7821" y="16595"/>
                  <a:pt x="7821" y="16595"/>
                </a:cubicBezTo>
                <a:cubicBezTo>
                  <a:pt x="7821" y="13829"/>
                  <a:pt x="7821" y="13829"/>
                  <a:pt x="7821" y="13829"/>
                </a:cubicBezTo>
                <a:cubicBezTo>
                  <a:pt x="6703" y="13302"/>
                  <a:pt x="6703" y="13302"/>
                  <a:pt x="6703" y="13302"/>
                </a:cubicBezTo>
                <a:cubicBezTo>
                  <a:pt x="4097" y="12117"/>
                  <a:pt x="2421" y="10141"/>
                  <a:pt x="2421" y="7902"/>
                </a:cubicBezTo>
                <a:cubicBezTo>
                  <a:pt x="2421" y="4478"/>
                  <a:pt x="6145" y="1712"/>
                  <a:pt x="10800" y="1712"/>
                </a:cubicBezTo>
                <a:cubicBezTo>
                  <a:pt x="15455" y="1712"/>
                  <a:pt x="19179" y="4478"/>
                  <a:pt x="19179" y="7902"/>
                </a:cubicBezTo>
                <a:cubicBezTo>
                  <a:pt x="19179" y="10141"/>
                  <a:pt x="17503" y="12117"/>
                  <a:pt x="14897" y="1330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2" name="Google Shape;2598;p68"/>
          <p:cNvSpPr/>
          <p:nvPr/>
        </p:nvSpPr>
        <p:spPr>
          <a:xfrm>
            <a:off x="12634507" y="7811226"/>
            <a:ext cx="2086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17067"/>
                </a:moveTo>
                <a:cubicBezTo>
                  <a:pt x="19800" y="17067"/>
                  <a:pt x="19800" y="17067"/>
                  <a:pt x="19800" y="17067"/>
                </a:cubicBezTo>
                <a:cubicBezTo>
                  <a:pt x="19800" y="8800"/>
                  <a:pt x="19800" y="8800"/>
                  <a:pt x="19800" y="8800"/>
                </a:cubicBezTo>
                <a:cubicBezTo>
                  <a:pt x="19800" y="5333"/>
                  <a:pt x="16560" y="2400"/>
                  <a:pt x="12060" y="2000"/>
                </a:cubicBezTo>
                <a:cubicBezTo>
                  <a:pt x="12060" y="1067"/>
                  <a:pt x="12060" y="1067"/>
                  <a:pt x="12060" y="1067"/>
                </a:cubicBezTo>
                <a:cubicBezTo>
                  <a:pt x="12060" y="533"/>
                  <a:pt x="11520" y="0"/>
                  <a:pt x="10800" y="0"/>
                </a:cubicBezTo>
                <a:cubicBezTo>
                  <a:pt x="10080" y="0"/>
                  <a:pt x="9540" y="533"/>
                  <a:pt x="9540" y="1067"/>
                </a:cubicBezTo>
                <a:cubicBezTo>
                  <a:pt x="9540" y="2000"/>
                  <a:pt x="9540" y="2000"/>
                  <a:pt x="9540" y="2000"/>
                </a:cubicBezTo>
                <a:cubicBezTo>
                  <a:pt x="5040" y="2400"/>
                  <a:pt x="1800" y="5333"/>
                  <a:pt x="1800" y="8800"/>
                </a:cubicBezTo>
                <a:cubicBezTo>
                  <a:pt x="1800" y="17067"/>
                  <a:pt x="1800" y="17067"/>
                  <a:pt x="1800" y="17067"/>
                </a:cubicBezTo>
                <a:cubicBezTo>
                  <a:pt x="900" y="17067"/>
                  <a:pt x="900" y="17067"/>
                  <a:pt x="900" y="17067"/>
                </a:cubicBezTo>
                <a:cubicBezTo>
                  <a:pt x="360" y="17067"/>
                  <a:pt x="0" y="17467"/>
                  <a:pt x="0" y="17867"/>
                </a:cubicBezTo>
                <a:cubicBezTo>
                  <a:pt x="0" y="18667"/>
                  <a:pt x="0" y="18667"/>
                  <a:pt x="0" y="18667"/>
                </a:cubicBezTo>
                <a:cubicBezTo>
                  <a:pt x="0" y="18800"/>
                  <a:pt x="0" y="18800"/>
                  <a:pt x="180" y="18800"/>
                </a:cubicBezTo>
                <a:cubicBezTo>
                  <a:pt x="7200" y="18800"/>
                  <a:pt x="7200" y="18800"/>
                  <a:pt x="7200" y="18800"/>
                </a:cubicBezTo>
                <a:cubicBezTo>
                  <a:pt x="7200" y="20400"/>
                  <a:pt x="8820" y="21600"/>
                  <a:pt x="10800" y="21600"/>
                </a:cubicBezTo>
                <a:cubicBezTo>
                  <a:pt x="12780" y="21600"/>
                  <a:pt x="14400" y="20400"/>
                  <a:pt x="14400" y="18800"/>
                </a:cubicBezTo>
                <a:cubicBezTo>
                  <a:pt x="21420" y="18800"/>
                  <a:pt x="21420" y="18800"/>
                  <a:pt x="21420" y="18800"/>
                </a:cubicBezTo>
                <a:cubicBezTo>
                  <a:pt x="21600" y="18800"/>
                  <a:pt x="21600" y="18800"/>
                  <a:pt x="21600" y="18667"/>
                </a:cubicBezTo>
                <a:cubicBezTo>
                  <a:pt x="21600" y="17867"/>
                  <a:pt x="21600" y="17867"/>
                  <a:pt x="21600" y="17867"/>
                </a:cubicBezTo>
                <a:cubicBezTo>
                  <a:pt x="21600" y="17467"/>
                  <a:pt x="21240" y="17067"/>
                  <a:pt x="20700" y="17067"/>
                </a:cubicBezTo>
                <a:close/>
                <a:moveTo>
                  <a:pt x="10800" y="20000"/>
                </a:moveTo>
                <a:cubicBezTo>
                  <a:pt x="9900" y="20000"/>
                  <a:pt x="9180" y="19467"/>
                  <a:pt x="9180" y="18800"/>
                </a:cubicBezTo>
                <a:cubicBezTo>
                  <a:pt x="12420" y="18800"/>
                  <a:pt x="12420" y="18800"/>
                  <a:pt x="12420" y="18800"/>
                </a:cubicBezTo>
                <a:cubicBezTo>
                  <a:pt x="12420" y="19467"/>
                  <a:pt x="11700" y="20000"/>
                  <a:pt x="10800" y="20000"/>
                </a:cubicBezTo>
                <a:close/>
                <a:moveTo>
                  <a:pt x="4140" y="17067"/>
                </a:moveTo>
                <a:cubicBezTo>
                  <a:pt x="4140" y="8800"/>
                  <a:pt x="4140" y="8800"/>
                  <a:pt x="4140" y="8800"/>
                </a:cubicBezTo>
                <a:cubicBezTo>
                  <a:pt x="4140" y="7333"/>
                  <a:pt x="4860" y="6133"/>
                  <a:pt x="6120" y="5200"/>
                </a:cubicBezTo>
                <a:cubicBezTo>
                  <a:pt x="7380" y="4133"/>
                  <a:pt x="9000" y="3600"/>
                  <a:pt x="10800" y="3600"/>
                </a:cubicBezTo>
                <a:cubicBezTo>
                  <a:pt x="12600" y="3600"/>
                  <a:pt x="14220" y="4133"/>
                  <a:pt x="15480" y="5200"/>
                </a:cubicBezTo>
                <a:cubicBezTo>
                  <a:pt x="16740" y="6133"/>
                  <a:pt x="17460" y="7333"/>
                  <a:pt x="17460" y="8800"/>
                </a:cubicBezTo>
                <a:cubicBezTo>
                  <a:pt x="17460" y="17067"/>
                  <a:pt x="17460" y="17067"/>
                  <a:pt x="17460" y="17067"/>
                </a:cubicBezTo>
                <a:lnTo>
                  <a:pt x="4140" y="1706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3" name="Google Shape;2599;p68"/>
          <p:cNvSpPr/>
          <p:nvPr/>
        </p:nvSpPr>
        <p:spPr>
          <a:xfrm>
            <a:off x="8660141" y="9677520"/>
            <a:ext cx="237875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2229" y="1712"/>
                </a:moveTo>
                <a:cubicBezTo>
                  <a:pt x="19371" y="1712"/>
                  <a:pt x="19371" y="1712"/>
                  <a:pt x="19371" y="1712"/>
                </a:cubicBezTo>
                <a:cubicBezTo>
                  <a:pt x="19371" y="6717"/>
                  <a:pt x="19371" y="6717"/>
                  <a:pt x="19371" y="6717"/>
                </a:cubicBezTo>
                <a:cubicBezTo>
                  <a:pt x="2229" y="6717"/>
                  <a:pt x="2229" y="6717"/>
                  <a:pt x="2229" y="6717"/>
                </a:cubicBezTo>
                <a:lnTo>
                  <a:pt x="2229" y="1712"/>
                </a:lnTo>
                <a:close/>
                <a:moveTo>
                  <a:pt x="19371" y="13302"/>
                </a:moveTo>
                <a:cubicBezTo>
                  <a:pt x="2229" y="13302"/>
                  <a:pt x="2229" y="13302"/>
                  <a:pt x="2229" y="13302"/>
                </a:cubicBezTo>
                <a:cubicBezTo>
                  <a:pt x="2229" y="8298"/>
                  <a:pt x="2229" y="8298"/>
                  <a:pt x="2229" y="8298"/>
                </a:cubicBezTo>
                <a:cubicBezTo>
                  <a:pt x="19371" y="8298"/>
                  <a:pt x="19371" y="8298"/>
                  <a:pt x="19371" y="8298"/>
                </a:cubicBezTo>
                <a:lnTo>
                  <a:pt x="19371" y="1330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4883"/>
                  <a:pt x="2229" y="14883"/>
                  <a:pt x="2229" y="14883"/>
                </a:cubicBezTo>
                <a:cubicBezTo>
                  <a:pt x="19371" y="14883"/>
                  <a:pt x="19371" y="14883"/>
                  <a:pt x="19371" y="14883"/>
                </a:cubicBezTo>
                <a:lnTo>
                  <a:pt x="19371" y="19888"/>
                </a:lnTo>
                <a:close/>
                <a:moveTo>
                  <a:pt x="4457" y="4215"/>
                </a:moveTo>
                <a:cubicBezTo>
                  <a:pt x="4457" y="4478"/>
                  <a:pt x="4457" y="4741"/>
                  <a:pt x="4800" y="4873"/>
                </a:cubicBezTo>
                <a:cubicBezTo>
                  <a:pt x="4971" y="5137"/>
                  <a:pt x="5314" y="5137"/>
                  <a:pt x="5657" y="5137"/>
                </a:cubicBezTo>
                <a:cubicBezTo>
                  <a:pt x="6000" y="5137"/>
                  <a:pt x="6343" y="5137"/>
                  <a:pt x="6514" y="4873"/>
                </a:cubicBezTo>
                <a:cubicBezTo>
                  <a:pt x="6686" y="4741"/>
                  <a:pt x="6857" y="4478"/>
                  <a:pt x="6857" y="4215"/>
                </a:cubicBezTo>
                <a:cubicBezTo>
                  <a:pt x="6857" y="3951"/>
                  <a:pt x="6686" y="3688"/>
                  <a:pt x="6514" y="3556"/>
                </a:cubicBezTo>
                <a:cubicBezTo>
                  <a:pt x="6343" y="3293"/>
                  <a:pt x="6000" y="3293"/>
                  <a:pt x="5657" y="3293"/>
                </a:cubicBezTo>
                <a:cubicBezTo>
                  <a:pt x="5314" y="3293"/>
                  <a:pt x="4971" y="3293"/>
                  <a:pt x="4800" y="3556"/>
                </a:cubicBezTo>
                <a:cubicBezTo>
                  <a:pt x="4457" y="3688"/>
                  <a:pt x="4457" y="3951"/>
                  <a:pt x="4457" y="4215"/>
                </a:cubicBezTo>
                <a:close/>
                <a:moveTo>
                  <a:pt x="4457" y="10800"/>
                </a:moveTo>
                <a:cubicBezTo>
                  <a:pt x="4457" y="11063"/>
                  <a:pt x="4457" y="11327"/>
                  <a:pt x="4800" y="11459"/>
                </a:cubicBezTo>
                <a:cubicBezTo>
                  <a:pt x="4971" y="11722"/>
                  <a:pt x="5314" y="11722"/>
                  <a:pt x="5657" y="11722"/>
                </a:cubicBezTo>
                <a:cubicBezTo>
                  <a:pt x="6000" y="11722"/>
                  <a:pt x="6343" y="11722"/>
                  <a:pt x="6514" y="11459"/>
                </a:cubicBezTo>
                <a:cubicBezTo>
                  <a:pt x="6686" y="11327"/>
                  <a:pt x="6857" y="11063"/>
                  <a:pt x="6857" y="10800"/>
                </a:cubicBezTo>
                <a:cubicBezTo>
                  <a:pt x="6857" y="10537"/>
                  <a:pt x="6686" y="10273"/>
                  <a:pt x="6514" y="10141"/>
                </a:cubicBezTo>
                <a:cubicBezTo>
                  <a:pt x="6343" y="9878"/>
                  <a:pt x="6000" y="9878"/>
                  <a:pt x="5657" y="9878"/>
                </a:cubicBezTo>
                <a:cubicBezTo>
                  <a:pt x="5314" y="9878"/>
                  <a:pt x="4971" y="9878"/>
                  <a:pt x="4800" y="10141"/>
                </a:cubicBezTo>
                <a:cubicBezTo>
                  <a:pt x="4457" y="10273"/>
                  <a:pt x="4457" y="10537"/>
                  <a:pt x="4457" y="10800"/>
                </a:cubicBezTo>
                <a:close/>
                <a:moveTo>
                  <a:pt x="4457" y="17385"/>
                </a:moveTo>
                <a:cubicBezTo>
                  <a:pt x="4457" y="17649"/>
                  <a:pt x="4457" y="17912"/>
                  <a:pt x="4800" y="18044"/>
                </a:cubicBezTo>
                <a:cubicBezTo>
                  <a:pt x="4971" y="18307"/>
                  <a:pt x="5314" y="18307"/>
                  <a:pt x="5657" y="18307"/>
                </a:cubicBezTo>
                <a:cubicBezTo>
                  <a:pt x="6000" y="18307"/>
                  <a:pt x="6343" y="18307"/>
                  <a:pt x="6514" y="18044"/>
                </a:cubicBezTo>
                <a:cubicBezTo>
                  <a:pt x="6686" y="17912"/>
                  <a:pt x="6857" y="17649"/>
                  <a:pt x="6857" y="17385"/>
                </a:cubicBezTo>
                <a:cubicBezTo>
                  <a:pt x="6857" y="17122"/>
                  <a:pt x="6686" y="16859"/>
                  <a:pt x="6514" y="16727"/>
                </a:cubicBezTo>
                <a:cubicBezTo>
                  <a:pt x="6343" y="16463"/>
                  <a:pt x="6000" y="16463"/>
                  <a:pt x="5657" y="16463"/>
                </a:cubicBezTo>
                <a:cubicBezTo>
                  <a:pt x="5314" y="16463"/>
                  <a:pt x="4971" y="16463"/>
                  <a:pt x="4800" y="16727"/>
                </a:cubicBezTo>
                <a:cubicBezTo>
                  <a:pt x="4457" y="16859"/>
                  <a:pt x="4457" y="17122"/>
                  <a:pt x="4457" y="173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4" name="Google Shape;2600;p68"/>
          <p:cNvSpPr/>
          <p:nvPr/>
        </p:nvSpPr>
        <p:spPr>
          <a:xfrm>
            <a:off x="12553543" y="8731764"/>
            <a:ext cx="303070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33" y="0"/>
                </a:moveTo>
                <a:cubicBezTo>
                  <a:pt x="4830" y="0"/>
                  <a:pt x="0" y="4964"/>
                  <a:pt x="0" y="10867"/>
                </a:cubicBezTo>
                <a:cubicBezTo>
                  <a:pt x="0" y="16770"/>
                  <a:pt x="4830" y="21600"/>
                  <a:pt x="10733" y="21600"/>
                </a:cubicBezTo>
                <a:cubicBezTo>
                  <a:pt x="16636" y="21600"/>
                  <a:pt x="21600" y="16770"/>
                  <a:pt x="21600" y="10867"/>
                </a:cubicBezTo>
                <a:cubicBezTo>
                  <a:pt x="21600" y="4964"/>
                  <a:pt x="16636" y="0"/>
                  <a:pt x="10733" y="0"/>
                </a:cubicBezTo>
                <a:close/>
                <a:moveTo>
                  <a:pt x="10733" y="19856"/>
                </a:moveTo>
                <a:cubicBezTo>
                  <a:pt x="5769" y="19856"/>
                  <a:pt x="1744" y="15831"/>
                  <a:pt x="1744" y="10867"/>
                </a:cubicBezTo>
                <a:cubicBezTo>
                  <a:pt x="1744" y="5903"/>
                  <a:pt x="5769" y="1878"/>
                  <a:pt x="10733" y="1878"/>
                </a:cubicBezTo>
                <a:cubicBezTo>
                  <a:pt x="15697" y="1878"/>
                  <a:pt x="19722" y="5903"/>
                  <a:pt x="19722" y="10867"/>
                </a:cubicBezTo>
                <a:cubicBezTo>
                  <a:pt x="19722" y="15831"/>
                  <a:pt x="15697" y="19856"/>
                  <a:pt x="10733" y="19856"/>
                </a:cubicBezTo>
                <a:close/>
                <a:moveTo>
                  <a:pt x="15563" y="5635"/>
                </a:moveTo>
                <a:cubicBezTo>
                  <a:pt x="15429" y="5635"/>
                  <a:pt x="15294" y="5635"/>
                  <a:pt x="15160" y="5635"/>
                </a:cubicBezTo>
                <a:cubicBezTo>
                  <a:pt x="15160" y="5635"/>
                  <a:pt x="15026" y="5635"/>
                  <a:pt x="14892" y="5635"/>
                </a:cubicBezTo>
                <a:cubicBezTo>
                  <a:pt x="8452" y="8586"/>
                  <a:pt x="8452" y="8586"/>
                  <a:pt x="8452" y="8586"/>
                </a:cubicBezTo>
                <a:cubicBezTo>
                  <a:pt x="5501" y="15026"/>
                  <a:pt x="5501" y="15026"/>
                  <a:pt x="5501" y="15026"/>
                </a:cubicBezTo>
                <a:cubicBezTo>
                  <a:pt x="5501" y="15294"/>
                  <a:pt x="5501" y="15429"/>
                  <a:pt x="5501" y="15697"/>
                </a:cubicBezTo>
                <a:cubicBezTo>
                  <a:pt x="5635" y="15831"/>
                  <a:pt x="5769" y="15965"/>
                  <a:pt x="5903" y="16099"/>
                </a:cubicBezTo>
                <a:cubicBezTo>
                  <a:pt x="6037" y="16099"/>
                  <a:pt x="6171" y="16099"/>
                  <a:pt x="6306" y="16099"/>
                </a:cubicBezTo>
                <a:cubicBezTo>
                  <a:pt x="6306" y="16099"/>
                  <a:pt x="6440" y="16099"/>
                  <a:pt x="6574" y="16099"/>
                </a:cubicBezTo>
                <a:cubicBezTo>
                  <a:pt x="13148" y="13282"/>
                  <a:pt x="13148" y="13282"/>
                  <a:pt x="13148" y="13282"/>
                </a:cubicBezTo>
                <a:cubicBezTo>
                  <a:pt x="15965" y="6708"/>
                  <a:pt x="15965" y="6708"/>
                  <a:pt x="15965" y="6708"/>
                </a:cubicBezTo>
                <a:cubicBezTo>
                  <a:pt x="15965" y="6574"/>
                  <a:pt x="15965" y="6440"/>
                  <a:pt x="15965" y="6440"/>
                </a:cubicBezTo>
                <a:cubicBezTo>
                  <a:pt x="15965" y="6306"/>
                  <a:pt x="15965" y="6171"/>
                  <a:pt x="15965" y="6037"/>
                </a:cubicBezTo>
                <a:cubicBezTo>
                  <a:pt x="15965" y="6037"/>
                  <a:pt x="15831" y="5903"/>
                  <a:pt x="15831" y="5769"/>
                </a:cubicBezTo>
                <a:cubicBezTo>
                  <a:pt x="15697" y="5769"/>
                  <a:pt x="15563" y="5635"/>
                  <a:pt x="15563" y="5635"/>
                </a:cubicBezTo>
                <a:close/>
                <a:moveTo>
                  <a:pt x="12343" y="11404"/>
                </a:moveTo>
                <a:cubicBezTo>
                  <a:pt x="12880" y="12075"/>
                  <a:pt x="12880" y="12075"/>
                  <a:pt x="12880" y="12075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7513" y="14087"/>
                  <a:pt x="7513" y="14087"/>
                  <a:pt x="7513" y="14087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8586" y="9660"/>
                  <a:pt x="8586" y="9660"/>
                  <a:pt x="8586" y="9660"/>
                </a:cubicBezTo>
                <a:cubicBezTo>
                  <a:pt x="9525" y="8720"/>
                  <a:pt x="9525" y="8720"/>
                  <a:pt x="9525" y="8720"/>
                </a:cubicBezTo>
                <a:cubicBezTo>
                  <a:pt x="10196" y="9257"/>
                  <a:pt x="10196" y="9257"/>
                  <a:pt x="10196" y="9257"/>
                </a:cubicBezTo>
                <a:cubicBezTo>
                  <a:pt x="13953" y="7647"/>
                  <a:pt x="13953" y="7647"/>
                  <a:pt x="13953" y="7647"/>
                </a:cubicBezTo>
                <a:lnTo>
                  <a:pt x="12343" y="11404"/>
                </a:lnTo>
                <a:close/>
                <a:moveTo>
                  <a:pt x="9525" y="8720"/>
                </a:moveTo>
                <a:cubicBezTo>
                  <a:pt x="8586" y="9660"/>
                  <a:pt x="8586" y="9660"/>
                  <a:pt x="8586" y="9660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2880" y="12075"/>
                  <a:pt x="12880" y="12075"/>
                  <a:pt x="12880" y="12075"/>
                </a:cubicBezTo>
                <a:cubicBezTo>
                  <a:pt x="12343" y="11404"/>
                  <a:pt x="12343" y="11404"/>
                  <a:pt x="12343" y="11404"/>
                </a:cubicBezTo>
                <a:cubicBezTo>
                  <a:pt x="10196" y="9257"/>
                  <a:pt x="10196" y="9257"/>
                  <a:pt x="10196" y="9257"/>
                </a:cubicBezTo>
                <a:lnTo>
                  <a:pt x="9525" y="87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5" name="Google Shape;2601;p68"/>
          <p:cNvSpPr/>
          <p:nvPr/>
        </p:nvSpPr>
        <p:spPr>
          <a:xfrm>
            <a:off x="14517124" y="11579324"/>
            <a:ext cx="244337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88" y="5554"/>
                </a:moveTo>
                <a:cubicBezTo>
                  <a:pt x="18488" y="1851"/>
                  <a:pt x="18488" y="1851"/>
                  <a:pt x="18488" y="1851"/>
                </a:cubicBezTo>
                <a:cubicBezTo>
                  <a:pt x="21417" y="1851"/>
                  <a:pt x="21417" y="1851"/>
                  <a:pt x="21417" y="1851"/>
                </a:cubicBezTo>
                <a:cubicBezTo>
                  <a:pt x="21600" y="1851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600" y="0"/>
                  <a:pt x="21417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1851"/>
                  <a:pt x="183" y="1851"/>
                </a:cubicBezTo>
                <a:cubicBezTo>
                  <a:pt x="3112" y="1851"/>
                  <a:pt x="3112" y="1851"/>
                  <a:pt x="3112" y="1851"/>
                </a:cubicBezTo>
                <a:cubicBezTo>
                  <a:pt x="3112" y="5554"/>
                  <a:pt x="3112" y="5554"/>
                  <a:pt x="3112" y="5554"/>
                </a:cubicBezTo>
                <a:cubicBezTo>
                  <a:pt x="3112" y="7714"/>
                  <a:pt x="4576" y="9720"/>
                  <a:pt x="6590" y="10800"/>
                </a:cubicBezTo>
                <a:cubicBezTo>
                  <a:pt x="4576" y="11880"/>
                  <a:pt x="3112" y="13886"/>
                  <a:pt x="3112" y="16046"/>
                </a:cubicBezTo>
                <a:cubicBezTo>
                  <a:pt x="3112" y="19749"/>
                  <a:pt x="3112" y="19749"/>
                  <a:pt x="3112" y="19749"/>
                </a:cubicBezTo>
                <a:cubicBezTo>
                  <a:pt x="183" y="19749"/>
                  <a:pt x="183" y="19749"/>
                  <a:pt x="183" y="19749"/>
                </a:cubicBezTo>
                <a:cubicBezTo>
                  <a:pt x="0" y="19749"/>
                  <a:pt x="0" y="19749"/>
                  <a:pt x="0" y="19903"/>
                </a:cubicBezTo>
                <a:cubicBezTo>
                  <a:pt x="0" y="21446"/>
                  <a:pt x="0" y="21446"/>
                  <a:pt x="0" y="21446"/>
                </a:cubicBezTo>
                <a:cubicBezTo>
                  <a:pt x="0" y="21600"/>
                  <a:pt x="0" y="21600"/>
                  <a:pt x="183" y="21600"/>
                </a:cubicBezTo>
                <a:cubicBezTo>
                  <a:pt x="21417" y="21600"/>
                  <a:pt x="21417" y="21600"/>
                  <a:pt x="21417" y="21600"/>
                </a:cubicBezTo>
                <a:cubicBezTo>
                  <a:pt x="21600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600" y="19749"/>
                  <a:pt x="21417" y="19749"/>
                </a:cubicBezTo>
                <a:cubicBezTo>
                  <a:pt x="18488" y="19749"/>
                  <a:pt x="18488" y="19749"/>
                  <a:pt x="18488" y="19749"/>
                </a:cubicBezTo>
                <a:cubicBezTo>
                  <a:pt x="18488" y="16046"/>
                  <a:pt x="18488" y="16046"/>
                  <a:pt x="18488" y="16046"/>
                </a:cubicBezTo>
                <a:cubicBezTo>
                  <a:pt x="18488" y="13886"/>
                  <a:pt x="17024" y="11880"/>
                  <a:pt x="15010" y="10800"/>
                </a:cubicBezTo>
                <a:cubicBezTo>
                  <a:pt x="17024" y="9720"/>
                  <a:pt x="18488" y="7714"/>
                  <a:pt x="18488" y="5554"/>
                </a:cubicBezTo>
                <a:close/>
                <a:moveTo>
                  <a:pt x="16108" y="16046"/>
                </a:moveTo>
                <a:cubicBezTo>
                  <a:pt x="16108" y="19749"/>
                  <a:pt x="16108" y="19749"/>
                  <a:pt x="16108" y="19749"/>
                </a:cubicBezTo>
                <a:cubicBezTo>
                  <a:pt x="5492" y="19749"/>
                  <a:pt x="5492" y="19749"/>
                  <a:pt x="5492" y="19749"/>
                </a:cubicBezTo>
                <a:cubicBezTo>
                  <a:pt x="5492" y="16046"/>
                  <a:pt x="5492" y="16046"/>
                  <a:pt x="5492" y="16046"/>
                </a:cubicBezTo>
                <a:cubicBezTo>
                  <a:pt x="5492" y="14966"/>
                  <a:pt x="6041" y="13886"/>
                  <a:pt x="6956" y="12960"/>
                </a:cubicBezTo>
                <a:cubicBezTo>
                  <a:pt x="8054" y="12189"/>
                  <a:pt x="9336" y="11726"/>
                  <a:pt x="10800" y="11726"/>
                </a:cubicBezTo>
                <a:cubicBezTo>
                  <a:pt x="12264" y="11726"/>
                  <a:pt x="13546" y="12189"/>
                  <a:pt x="14644" y="12960"/>
                </a:cubicBezTo>
                <a:cubicBezTo>
                  <a:pt x="15559" y="13886"/>
                  <a:pt x="16108" y="14966"/>
                  <a:pt x="16108" y="16046"/>
                </a:cubicBezTo>
                <a:close/>
                <a:moveTo>
                  <a:pt x="16108" y="5554"/>
                </a:moveTo>
                <a:cubicBezTo>
                  <a:pt x="16108" y="6634"/>
                  <a:pt x="15559" y="7714"/>
                  <a:pt x="14644" y="8640"/>
                </a:cubicBezTo>
                <a:cubicBezTo>
                  <a:pt x="13546" y="9411"/>
                  <a:pt x="12264" y="9874"/>
                  <a:pt x="10800" y="9874"/>
                </a:cubicBezTo>
                <a:cubicBezTo>
                  <a:pt x="9336" y="9874"/>
                  <a:pt x="8054" y="9411"/>
                  <a:pt x="6956" y="8640"/>
                </a:cubicBezTo>
                <a:cubicBezTo>
                  <a:pt x="6590" y="8177"/>
                  <a:pt x="6224" y="7714"/>
                  <a:pt x="5858" y="7251"/>
                </a:cubicBezTo>
                <a:cubicBezTo>
                  <a:pt x="5675" y="6634"/>
                  <a:pt x="5492" y="6171"/>
                  <a:pt x="5492" y="5554"/>
                </a:cubicBezTo>
                <a:cubicBezTo>
                  <a:pt x="5492" y="1851"/>
                  <a:pt x="5492" y="1851"/>
                  <a:pt x="5492" y="1851"/>
                </a:cubicBezTo>
                <a:cubicBezTo>
                  <a:pt x="16108" y="1851"/>
                  <a:pt x="16108" y="1851"/>
                  <a:pt x="16108" y="1851"/>
                </a:cubicBezTo>
                <a:lnTo>
                  <a:pt x="16108" y="55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6" name="Google Shape;2602;p68"/>
          <p:cNvSpPr/>
          <p:nvPr/>
        </p:nvSpPr>
        <p:spPr>
          <a:xfrm>
            <a:off x="16372988" y="10607006"/>
            <a:ext cx="281925" cy="28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5178"/>
                </a:moveTo>
                <a:cubicBezTo>
                  <a:pt x="13800" y="5178"/>
                  <a:pt x="13800" y="5178"/>
                  <a:pt x="13800" y="5178"/>
                </a:cubicBezTo>
                <a:cubicBezTo>
                  <a:pt x="13800" y="2071"/>
                  <a:pt x="13800" y="2071"/>
                  <a:pt x="13800" y="2071"/>
                </a:cubicBezTo>
                <a:cubicBezTo>
                  <a:pt x="13800" y="1627"/>
                  <a:pt x="13500" y="1184"/>
                  <a:pt x="12900" y="1184"/>
                </a:cubicBezTo>
                <a:cubicBezTo>
                  <a:pt x="1950" y="1184"/>
                  <a:pt x="1950" y="1184"/>
                  <a:pt x="1950" y="1184"/>
                </a:cubicBezTo>
                <a:cubicBezTo>
                  <a:pt x="1950" y="148"/>
                  <a:pt x="1950" y="148"/>
                  <a:pt x="1950" y="148"/>
                </a:cubicBezTo>
                <a:cubicBezTo>
                  <a:pt x="1950" y="0"/>
                  <a:pt x="1800" y="0"/>
                  <a:pt x="1800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0"/>
                  <a:pt x="0" y="148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600"/>
                  <a:pt x="150" y="21600"/>
                  <a:pt x="300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800" y="21600"/>
                  <a:pt x="1950" y="21600"/>
                  <a:pt x="1950" y="21452"/>
                </a:cubicBezTo>
                <a:cubicBezTo>
                  <a:pt x="1950" y="14203"/>
                  <a:pt x="1950" y="14203"/>
                  <a:pt x="1950" y="14203"/>
                </a:cubicBezTo>
                <a:cubicBezTo>
                  <a:pt x="8700" y="14203"/>
                  <a:pt x="8700" y="14203"/>
                  <a:pt x="8700" y="14203"/>
                </a:cubicBezTo>
                <a:cubicBezTo>
                  <a:pt x="8700" y="17310"/>
                  <a:pt x="8700" y="17310"/>
                  <a:pt x="8700" y="17310"/>
                </a:cubicBezTo>
                <a:cubicBezTo>
                  <a:pt x="8700" y="17753"/>
                  <a:pt x="9000" y="18197"/>
                  <a:pt x="9450" y="18197"/>
                </a:cubicBezTo>
                <a:cubicBezTo>
                  <a:pt x="20700" y="18197"/>
                  <a:pt x="20700" y="18197"/>
                  <a:pt x="20700" y="18197"/>
                </a:cubicBezTo>
                <a:cubicBezTo>
                  <a:pt x="21150" y="18197"/>
                  <a:pt x="21600" y="17753"/>
                  <a:pt x="21600" y="1731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150" y="5178"/>
                  <a:pt x="20700" y="5178"/>
                </a:cubicBezTo>
                <a:close/>
                <a:moveTo>
                  <a:pt x="1950" y="12279"/>
                </a:moveTo>
                <a:cubicBezTo>
                  <a:pt x="1950" y="3255"/>
                  <a:pt x="1950" y="3255"/>
                  <a:pt x="1950" y="3255"/>
                </a:cubicBezTo>
                <a:cubicBezTo>
                  <a:pt x="11850" y="3255"/>
                  <a:pt x="11850" y="3255"/>
                  <a:pt x="11850" y="3255"/>
                </a:cubicBezTo>
                <a:cubicBezTo>
                  <a:pt x="11850" y="12279"/>
                  <a:pt x="11850" y="12279"/>
                  <a:pt x="11850" y="12279"/>
                </a:cubicBezTo>
                <a:lnTo>
                  <a:pt x="1950" y="12279"/>
                </a:lnTo>
                <a:close/>
                <a:moveTo>
                  <a:pt x="19650" y="16274"/>
                </a:moveTo>
                <a:cubicBezTo>
                  <a:pt x="10650" y="16274"/>
                  <a:pt x="10650" y="16274"/>
                  <a:pt x="10650" y="16274"/>
                </a:cubicBezTo>
                <a:cubicBezTo>
                  <a:pt x="10650" y="14203"/>
                  <a:pt x="10650" y="14203"/>
                  <a:pt x="10650" y="14203"/>
                </a:cubicBezTo>
                <a:cubicBezTo>
                  <a:pt x="13650" y="14203"/>
                  <a:pt x="13650" y="14203"/>
                  <a:pt x="13650" y="14203"/>
                </a:cubicBezTo>
                <a:cubicBezTo>
                  <a:pt x="13650" y="14203"/>
                  <a:pt x="13800" y="14203"/>
                  <a:pt x="13800" y="14055"/>
                </a:cubicBezTo>
                <a:cubicBezTo>
                  <a:pt x="13800" y="7101"/>
                  <a:pt x="13800" y="7101"/>
                  <a:pt x="13800" y="7101"/>
                </a:cubicBezTo>
                <a:cubicBezTo>
                  <a:pt x="19650" y="7101"/>
                  <a:pt x="19650" y="7101"/>
                  <a:pt x="19650" y="7101"/>
                </a:cubicBezTo>
                <a:lnTo>
                  <a:pt x="19650" y="16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7" name="Google Shape;2603;p68"/>
          <p:cNvSpPr/>
          <p:nvPr/>
        </p:nvSpPr>
        <p:spPr>
          <a:xfrm>
            <a:off x="8645088" y="8747711"/>
            <a:ext cx="301561" cy="25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7526" y="16281"/>
                </a:moveTo>
                <a:cubicBezTo>
                  <a:pt x="13926" y="16281"/>
                  <a:pt x="13926" y="16281"/>
                  <a:pt x="13926" y="16281"/>
                </a:cubicBezTo>
                <a:cubicBezTo>
                  <a:pt x="14059" y="16281"/>
                  <a:pt x="14059" y="16281"/>
                  <a:pt x="14059" y="16119"/>
                </a:cubicBezTo>
                <a:cubicBezTo>
                  <a:pt x="14059" y="13701"/>
                  <a:pt x="14059" y="13701"/>
                  <a:pt x="14059" y="13701"/>
                </a:cubicBezTo>
                <a:cubicBezTo>
                  <a:pt x="14059" y="13540"/>
                  <a:pt x="14059" y="13540"/>
                  <a:pt x="13926" y="13540"/>
                </a:cubicBezTo>
                <a:cubicBezTo>
                  <a:pt x="12993" y="13540"/>
                  <a:pt x="12993" y="13540"/>
                  <a:pt x="12993" y="13540"/>
                </a:cubicBezTo>
                <a:cubicBezTo>
                  <a:pt x="12859" y="13540"/>
                  <a:pt x="12726" y="13540"/>
                  <a:pt x="12726" y="13701"/>
                </a:cubicBezTo>
                <a:cubicBezTo>
                  <a:pt x="12726" y="14669"/>
                  <a:pt x="12726" y="14669"/>
                  <a:pt x="12726" y="14669"/>
                </a:cubicBezTo>
                <a:cubicBezTo>
                  <a:pt x="8726" y="14669"/>
                  <a:pt x="8726" y="14669"/>
                  <a:pt x="8726" y="14669"/>
                </a:cubicBezTo>
                <a:cubicBezTo>
                  <a:pt x="8726" y="13701"/>
                  <a:pt x="8726" y="13701"/>
                  <a:pt x="8726" y="13701"/>
                </a:cubicBezTo>
                <a:cubicBezTo>
                  <a:pt x="8726" y="13540"/>
                  <a:pt x="8593" y="13540"/>
                  <a:pt x="8459" y="13540"/>
                </a:cubicBezTo>
                <a:cubicBezTo>
                  <a:pt x="7526" y="13540"/>
                  <a:pt x="7526" y="13540"/>
                  <a:pt x="7526" y="13540"/>
                </a:cubicBezTo>
                <a:cubicBezTo>
                  <a:pt x="7393" y="13540"/>
                  <a:pt x="7393" y="13540"/>
                  <a:pt x="7393" y="13701"/>
                </a:cubicBezTo>
                <a:cubicBezTo>
                  <a:pt x="7393" y="16119"/>
                  <a:pt x="7393" y="16119"/>
                  <a:pt x="7393" y="16119"/>
                </a:cubicBezTo>
                <a:cubicBezTo>
                  <a:pt x="7393" y="16281"/>
                  <a:pt x="7393" y="16281"/>
                  <a:pt x="7526" y="16281"/>
                </a:cubicBezTo>
                <a:close/>
                <a:moveTo>
                  <a:pt x="15659" y="12734"/>
                </a:moveTo>
                <a:cubicBezTo>
                  <a:pt x="15659" y="13057"/>
                  <a:pt x="15793" y="13379"/>
                  <a:pt x="15926" y="13540"/>
                </a:cubicBezTo>
                <a:cubicBezTo>
                  <a:pt x="16193" y="13863"/>
                  <a:pt x="16459" y="14024"/>
                  <a:pt x="16726" y="14024"/>
                </a:cubicBezTo>
                <a:cubicBezTo>
                  <a:pt x="16859" y="14024"/>
                  <a:pt x="17126" y="13863"/>
                  <a:pt x="17393" y="13540"/>
                </a:cubicBezTo>
                <a:cubicBezTo>
                  <a:pt x="17526" y="13379"/>
                  <a:pt x="17659" y="13057"/>
                  <a:pt x="17659" y="12734"/>
                </a:cubicBezTo>
                <a:cubicBezTo>
                  <a:pt x="17659" y="12412"/>
                  <a:pt x="17526" y="12251"/>
                  <a:pt x="17393" y="11928"/>
                </a:cubicBezTo>
                <a:cubicBezTo>
                  <a:pt x="17126" y="11767"/>
                  <a:pt x="16859" y="11606"/>
                  <a:pt x="16726" y="11606"/>
                </a:cubicBezTo>
                <a:cubicBezTo>
                  <a:pt x="16459" y="11606"/>
                  <a:pt x="16193" y="11767"/>
                  <a:pt x="15926" y="11928"/>
                </a:cubicBezTo>
                <a:cubicBezTo>
                  <a:pt x="15793" y="12251"/>
                  <a:pt x="15659" y="12412"/>
                  <a:pt x="15659" y="12734"/>
                </a:cubicBezTo>
                <a:close/>
                <a:moveTo>
                  <a:pt x="21393" y="7899"/>
                </a:moveTo>
                <a:cubicBezTo>
                  <a:pt x="20859" y="6770"/>
                  <a:pt x="20859" y="6770"/>
                  <a:pt x="20859" y="6770"/>
                </a:cubicBezTo>
                <a:cubicBezTo>
                  <a:pt x="20859" y="6770"/>
                  <a:pt x="20859" y="6609"/>
                  <a:pt x="20726" y="6609"/>
                </a:cubicBezTo>
                <a:cubicBezTo>
                  <a:pt x="20726" y="6609"/>
                  <a:pt x="20593" y="6609"/>
                  <a:pt x="20593" y="6609"/>
                </a:cubicBezTo>
                <a:cubicBezTo>
                  <a:pt x="19393" y="7576"/>
                  <a:pt x="19393" y="7576"/>
                  <a:pt x="19393" y="7576"/>
                </a:cubicBezTo>
                <a:cubicBezTo>
                  <a:pt x="17526" y="1290"/>
                  <a:pt x="17526" y="1290"/>
                  <a:pt x="17526" y="1290"/>
                </a:cubicBezTo>
                <a:cubicBezTo>
                  <a:pt x="17393" y="806"/>
                  <a:pt x="17259" y="484"/>
                  <a:pt x="16993" y="322"/>
                </a:cubicBezTo>
                <a:cubicBezTo>
                  <a:pt x="16726" y="161"/>
                  <a:pt x="16326" y="0"/>
                  <a:pt x="16059" y="0"/>
                </a:cubicBezTo>
                <a:cubicBezTo>
                  <a:pt x="5659" y="0"/>
                  <a:pt x="5659" y="0"/>
                  <a:pt x="5659" y="0"/>
                </a:cubicBezTo>
                <a:cubicBezTo>
                  <a:pt x="4859" y="0"/>
                  <a:pt x="4059" y="645"/>
                  <a:pt x="3793" y="1612"/>
                </a:cubicBezTo>
                <a:cubicBezTo>
                  <a:pt x="2059" y="7576"/>
                  <a:pt x="2059" y="7576"/>
                  <a:pt x="2059" y="7576"/>
                </a:cubicBezTo>
                <a:cubicBezTo>
                  <a:pt x="859" y="6609"/>
                  <a:pt x="859" y="6609"/>
                  <a:pt x="859" y="6609"/>
                </a:cubicBezTo>
                <a:cubicBezTo>
                  <a:pt x="859" y="6609"/>
                  <a:pt x="726" y="6609"/>
                  <a:pt x="726" y="6609"/>
                </a:cubicBezTo>
                <a:cubicBezTo>
                  <a:pt x="593" y="6609"/>
                  <a:pt x="593" y="6770"/>
                  <a:pt x="593" y="6770"/>
                </a:cubicBezTo>
                <a:cubicBezTo>
                  <a:pt x="59" y="7899"/>
                  <a:pt x="59" y="7899"/>
                  <a:pt x="59" y="7899"/>
                </a:cubicBezTo>
                <a:cubicBezTo>
                  <a:pt x="-74" y="8060"/>
                  <a:pt x="59" y="8221"/>
                  <a:pt x="59" y="8221"/>
                </a:cubicBezTo>
                <a:cubicBezTo>
                  <a:pt x="1526" y="9349"/>
                  <a:pt x="1526" y="9349"/>
                  <a:pt x="1526" y="9349"/>
                </a:cubicBezTo>
                <a:cubicBezTo>
                  <a:pt x="1126" y="10478"/>
                  <a:pt x="1126" y="10478"/>
                  <a:pt x="1126" y="10478"/>
                </a:cubicBezTo>
                <a:cubicBezTo>
                  <a:pt x="1126" y="10478"/>
                  <a:pt x="1126" y="10639"/>
                  <a:pt x="1126" y="10800"/>
                </a:cubicBezTo>
                <a:cubicBezTo>
                  <a:pt x="1126" y="20794"/>
                  <a:pt x="1126" y="20794"/>
                  <a:pt x="1126" y="20794"/>
                </a:cubicBezTo>
                <a:cubicBezTo>
                  <a:pt x="1126" y="21278"/>
                  <a:pt x="1393" y="21600"/>
                  <a:pt x="1793" y="21600"/>
                </a:cubicBezTo>
                <a:cubicBezTo>
                  <a:pt x="3393" y="21600"/>
                  <a:pt x="3393" y="21600"/>
                  <a:pt x="3393" y="21600"/>
                </a:cubicBezTo>
                <a:cubicBezTo>
                  <a:pt x="3659" y="21600"/>
                  <a:pt x="3926" y="21439"/>
                  <a:pt x="4059" y="20955"/>
                </a:cubicBezTo>
                <a:cubicBezTo>
                  <a:pt x="4193" y="19827"/>
                  <a:pt x="4193" y="19827"/>
                  <a:pt x="4193" y="19827"/>
                </a:cubicBezTo>
                <a:cubicBezTo>
                  <a:pt x="17259" y="19827"/>
                  <a:pt x="17259" y="19827"/>
                  <a:pt x="17259" y="19827"/>
                </a:cubicBezTo>
                <a:cubicBezTo>
                  <a:pt x="17393" y="20955"/>
                  <a:pt x="17393" y="20955"/>
                  <a:pt x="17393" y="20955"/>
                </a:cubicBezTo>
                <a:cubicBezTo>
                  <a:pt x="17526" y="21439"/>
                  <a:pt x="17793" y="21600"/>
                  <a:pt x="18059" y="21600"/>
                </a:cubicBezTo>
                <a:cubicBezTo>
                  <a:pt x="19659" y="21600"/>
                  <a:pt x="19659" y="21600"/>
                  <a:pt x="19659" y="21600"/>
                </a:cubicBezTo>
                <a:cubicBezTo>
                  <a:pt x="20059" y="21600"/>
                  <a:pt x="20326" y="21278"/>
                  <a:pt x="20326" y="20794"/>
                </a:cubicBezTo>
                <a:cubicBezTo>
                  <a:pt x="20326" y="10800"/>
                  <a:pt x="20326" y="10800"/>
                  <a:pt x="20326" y="10800"/>
                </a:cubicBezTo>
                <a:cubicBezTo>
                  <a:pt x="20326" y="10639"/>
                  <a:pt x="20326" y="10478"/>
                  <a:pt x="20326" y="10478"/>
                </a:cubicBezTo>
                <a:cubicBezTo>
                  <a:pt x="19926" y="9349"/>
                  <a:pt x="19926" y="9349"/>
                  <a:pt x="19926" y="9349"/>
                </a:cubicBezTo>
                <a:cubicBezTo>
                  <a:pt x="21393" y="8221"/>
                  <a:pt x="21393" y="8221"/>
                  <a:pt x="21393" y="8221"/>
                </a:cubicBezTo>
                <a:cubicBezTo>
                  <a:pt x="21393" y="8221"/>
                  <a:pt x="21393" y="8221"/>
                  <a:pt x="21393" y="8060"/>
                </a:cubicBezTo>
                <a:cubicBezTo>
                  <a:pt x="21526" y="8060"/>
                  <a:pt x="21526" y="8060"/>
                  <a:pt x="21393" y="7899"/>
                </a:cubicBezTo>
                <a:close/>
                <a:moveTo>
                  <a:pt x="18593" y="10961"/>
                </a:moveTo>
                <a:cubicBezTo>
                  <a:pt x="18593" y="17731"/>
                  <a:pt x="18593" y="17731"/>
                  <a:pt x="18593" y="17731"/>
                </a:cubicBezTo>
                <a:cubicBezTo>
                  <a:pt x="2859" y="17731"/>
                  <a:pt x="2859" y="17731"/>
                  <a:pt x="2859" y="17731"/>
                </a:cubicBezTo>
                <a:cubicBezTo>
                  <a:pt x="2859" y="10961"/>
                  <a:pt x="2859" y="10961"/>
                  <a:pt x="2859" y="10961"/>
                </a:cubicBezTo>
                <a:cubicBezTo>
                  <a:pt x="3259" y="9672"/>
                  <a:pt x="3259" y="9672"/>
                  <a:pt x="3259" y="9672"/>
                </a:cubicBezTo>
                <a:cubicBezTo>
                  <a:pt x="18193" y="9672"/>
                  <a:pt x="18193" y="9672"/>
                  <a:pt x="18193" y="9672"/>
                </a:cubicBezTo>
                <a:lnTo>
                  <a:pt x="18593" y="10961"/>
                </a:lnTo>
                <a:close/>
                <a:moveTo>
                  <a:pt x="5526" y="2257"/>
                </a:moveTo>
                <a:cubicBezTo>
                  <a:pt x="5526" y="2257"/>
                  <a:pt x="5526" y="2257"/>
                  <a:pt x="5526" y="2257"/>
                </a:cubicBezTo>
                <a:cubicBezTo>
                  <a:pt x="5526" y="2257"/>
                  <a:pt x="5526" y="2257"/>
                  <a:pt x="5526" y="2257"/>
                </a:cubicBezTo>
                <a:cubicBezTo>
                  <a:pt x="5526" y="2096"/>
                  <a:pt x="5526" y="2096"/>
                  <a:pt x="5659" y="2096"/>
                </a:cubicBezTo>
                <a:cubicBezTo>
                  <a:pt x="15926" y="2096"/>
                  <a:pt x="15926" y="2096"/>
                  <a:pt x="15926" y="2096"/>
                </a:cubicBezTo>
                <a:cubicBezTo>
                  <a:pt x="17793" y="8060"/>
                  <a:pt x="17793" y="8060"/>
                  <a:pt x="17793" y="8060"/>
                </a:cubicBezTo>
                <a:cubicBezTo>
                  <a:pt x="3793" y="8060"/>
                  <a:pt x="3793" y="8060"/>
                  <a:pt x="3793" y="8060"/>
                </a:cubicBezTo>
                <a:lnTo>
                  <a:pt x="5526" y="2257"/>
                </a:lnTo>
                <a:close/>
                <a:moveTo>
                  <a:pt x="3793" y="12734"/>
                </a:moveTo>
                <a:cubicBezTo>
                  <a:pt x="3793" y="13057"/>
                  <a:pt x="3926" y="13379"/>
                  <a:pt x="4059" y="13540"/>
                </a:cubicBezTo>
                <a:cubicBezTo>
                  <a:pt x="4326" y="13863"/>
                  <a:pt x="4593" y="14024"/>
                  <a:pt x="4726" y="14024"/>
                </a:cubicBezTo>
                <a:cubicBezTo>
                  <a:pt x="4993" y="14024"/>
                  <a:pt x="5259" y="13863"/>
                  <a:pt x="5526" y="13540"/>
                </a:cubicBezTo>
                <a:cubicBezTo>
                  <a:pt x="5659" y="13379"/>
                  <a:pt x="5793" y="13057"/>
                  <a:pt x="5793" y="12734"/>
                </a:cubicBezTo>
                <a:cubicBezTo>
                  <a:pt x="5793" y="12412"/>
                  <a:pt x="5659" y="12251"/>
                  <a:pt x="5526" y="11928"/>
                </a:cubicBezTo>
                <a:cubicBezTo>
                  <a:pt x="5259" y="11767"/>
                  <a:pt x="4993" y="11606"/>
                  <a:pt x="4726" y="11606"/>
                </a:cubicBezTo>
                <a:cubicBezTo>
                  <a:pt x="4593" y="11606"/>
                  <a:pt x="4326" y="11767"/>
                  <a:pt x="4059" y="11928"/>
                </a:cubicBezTo>
                <a:cubicBezTo>
                  <a:pt x="3926" y="12251"/>
                  <a:pt x="3793" y="12412"/>
                  <a:pt x="3793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8" name="Google Shape;2604;p68"/>
          <p:cNvSpPr/>
          <p:nvPr/>
        </p:nvSpPr>
        <p:spPr>
          <a:xfrm>
            <a:off x="10568651" y="11572541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5474"/>
                </a:moveTo>
                <a:cubicBezTo>
                  <a:pt x="16704" y="5474"/>
                  <a:pt x="16704" y="5474"/>
                  <a:pt x="16704" y="5474"/>
                </a:cubicBezTo>
                <a:cubicBezTo>
                  <a:pt x="17136" y="5030"/>
                  <a:pt x="17280" y="4290"/>
                  <a:pt x="17280" y="3551"/>
                </a:cubicBezTo>
                <a:cubicBezTo>
                  <a:pt x="17280" y="1627"/>
                  <a:pt x="15696" y="0"/>
                  <a:pt x="13680" y="0"/>
                </a:cubicBezTo>
                <a:cubicBezTo>
                  <a:pt x="12528" y="0"/>
                  <a:pt x="11520" y="444"/>
                  <a:pt x="10800" y="1332"/>
                </a:cubicBezTo>
                <a:cubicBezTo>
                  <a:pt x="10080" y="444"/>
                  <a:pt x="9072" y="0"/>
                  <a:pt x="8064" y="0"/>
                </a:cubicBezTo>
                <a:cubicBezTo>
                  <a:pt x="5904" y="0"/>
                  <a:pt x="4320" y="1627"/>
                  <a:pt x="4320" y="3551"/>
                </a:cubicBezTo>
                <a:cubicBezTo>
                  <a:pt x="4320" y="4290"/>
                  <a:pt x="4464" y="5030"/>
                  <a:pt x="4896" y="5474"/>
                </a:cubicBezTo>
                <a:cubicBezTo>
                  <a:pt x="864" y="5474"/>
                  <a:pt x="864" y="5474"/>
                  <a:pt x="864" y="5474"/>
                </a:cubicBezTo>
                <a:cubicBezTo>
                  <a:pt x="432" y="5474"/>
                  <a:pt x="0" y="5918"/>
                  <a:pt x="0" y="6362"/>
                </a:cubicBezTo>
                <a:cubicBezTo>
                  <a:pt x="0" y="11540"/>
                  <a:pt x="0" y="11540"/>
                  <a:pt x="0" y="11540"/>
                </a:cubicBezTo>
                <a:cubicBezTo>
                  <a:pt x="0" y="11688"/>
                  <a:pt x="144" y="11836"/>
                  <a:pt x="288" y="11836"/>
                </a:cubicBezTo>
                <a:cubicBezTo>
                  <a:pt x="1296" y="11836"/>
                  <a:pt x="1296" y="11836"/>
                  <a:pt x="1296" y="11836"/>
                </a:cubicBezTo>
                <a:cubicBezTo>
                  <a:pt x="1296" y="20712"/>
                  <a:pt x="1296" y="20712"/>
                  <a:pt x="1296" y="20712"/>
                </a:cubicBezTo>
                <a:cubicBezTo>
                  <a:pt x="1296" y="21156"/>
                  <a:pt x="1728" y="21600"/>
                  <a:pt x="2160" y="21600"/>
                </a:cubicBezTo>
                <a:cubicBezTo>
                  <a:pt x="19440" y="21600"/>
                  <a:pt x="19440" y="21600"/>
                  <a:pt x="19440" y="21600"/>
                </a:cubicBezTo>
                <a:cubicBezTo>
                  <a:pt x="19872" y="21600"/>
                  <a:pt x="20304" y="21156"/>
                  <a:pt x="20304" y="20712"/>
                </a:cubicBezTo>
                <a:cubicBezTo>
                  <a:pt x="20304" y="11836"/>
                  <a:pt x="20304" y="11836"/>
                  <a:pt x="20304" y="11836"/>
                </a:cubicBezTo>
                <a:cubicBezTo>
                  <a:pt x="21456" y="11836"/>
                  <a:pt x="21456" y="11836"/>
                  <a:pt x="21456" y="11836"/>
                </a:cubicBezTo>
                <a:cubicBezTo>
                  <a:pt x="21456" y="11836"/>
                  <a:pt x="21600" y="11688"/>
                  <a:pt x="21600" y="11540"/>
                </a:cubicBezTo>
                <a:cubicBezTo>
                  <a:pt x="21600" y="6362"/>
                  <a:pt x="21600" y="6362"/>
                  <a:pt x="21600" y="6362"/>
                </a:cubicBezTo>
                <a:cubicBezTo>
                  <a:pt x="21600" y="5918"/>
                  <a:pt x="21168" y="5474"/>
                  <a:pt x="20736" y="5474"/>
                </a:cubicBezTo>
                <a:close/>
                <a:moveTo>
                  <a:pt x="11664" y="3551"/>
                </a:moveTo>
                <a:cubicBezTo>
                  <a:pt x="11664" y="2663"/>
                  <a:pt x="12528" y="1775"/>
                  <a:pt x="13680" y="1775"/>
                </a:cubicBezTo>
                <a:cubicBezTo>
                  <a:pt x="14688" y="1775"/>
                  <a:pt x="15552" y="2663"/>
                  <a:pt x="15552" y="3551"/>
                </a:cubicBezTo>
                <a:cubicBezTo>
                  <a:pt x="15552" y="4586"/>
                  <a:pt x="14688" y="5474"/>
                  <a:pt x="13680" y="5474"/>
                </a:cubicBezTo>
                <a:cubicBezTo>
                  <a:pt x="11664" y="5474"/>
                  <a:pt x="11664" y="5474"/>
                  <a:pt x="11664" y="5474"/>
                </a:cubicBezTo>
                <a:lnTo>
                  <a:pt x="11664" y="3551"/>
                </a:lnTo>
                <a:close/>
                <a:moveTo>
                  <a:pt x="8064" y="1775"/>
                </a:moveTo>
                <a:cubicBezTo>
                  <a:pt x="9072" y="1775"/>
                  <a:pt x="9936" y="2663"/>
                  <a:pt x="9936" y="3551"/>
                </a:cubicBezTo>
                <a:cubicBezTo>
                  <a:pt x="9936" y="5474"/>
                  <a:pt x="9936" y="5474"/>
                  <a:pt x="9936" y="5474"/>
                </a:cubicBezTo>
                <a:cubicBezTo>
                  <a:pt x="8064" y="5474"/>
                  <a:pt x="8064" y="5474"/>
                  <a:pt x="8064" y="5474"/>
                </a:cubicBezTo>
                <a:cubicBezTo>
                  <a:pt x="6912" y="5474"/>
                  <a:pt x="6048" y="4586"/>
                  <a:pt x="6048" y="3551"/>
                </a:cubicBezTo>
                <a:cubicBezTo>
                  <a:pt x="6048" y="2663"/>
                  <a:pt x="6912" y="1775"/>
                  <a:pt x="8064" y="1775"/>
                </a:cubicBezTo>
                <a:close/>
                <a:moveTo>
                  <a:pt x="1872" y="10060"/>
                </a:moveTo>
                <a:cubicBezTo>
                  <a:pt x="1872" y="7249"/>
                  <a:pt x="1872" y="7249"/>
                  <a:pt x="1872" y="7249"/>
                </a:cubicBezTo>
                <a:cubicBezTo>
                  <a:pt x="9936" y="7249"/>
                  <a:pt x="9936" y="7249"/>
                  <a:pt x="9936" y="7249"/>
                </a:cubicBezTo>
                <a:cubicBezTo>
                  <a:pt x="9936" y="10060"/>
                  <a:pt x="9936" y="10060"/>
                  <a:pt x="9936" y="10060"/>
                </a:cubicBezTo>
                <a:lnTo>
                  <a:pt x="1872" y="10060"/>
                </a:lnTo>
                <a:close/>
                <a:moveTo>
                  <a:pt x="3168" y="11836"/>
                </a:moveTo>
                <a:cubicBezTo>
                  <a:pt x="9936" y="11836"/>
                  <a:pt x="9936" y="11836"/>
                  <a:pt x="9936" y="11836"/>
                </a:cubicBezTo>
                <a:cubicBezTo>
                  <a:pt x="9936" y="19825"/>
                  <a:pt x="9936" y="19825"/>
                  <a:pt x="9936" y="19825"/>
                </a:cubicBezTo>
                <a:cubicBezTo>
                  <a:pt x="3168" y="19825"/>
                  <a:pt x="3168" y="19825"/>
                  <a:pt x="3168" y="19825"/>
                </a:cubicBezTo>
                <a:lnTo>
                  <a:pt x="3168" y="11836"/>
                </a:lnTo>
                <a:close/>
                <a:moveTo>
                  <a:pt x="18432" y="19825"/>
                </a:moveTo>
                <a:cubicBezTo>
                  <a:pt x="11664" y="19825"/>
                  <a:pt x="11664" y="19825"/>
                  <a:pt x="11664" y="19825"/>
                </a:cubicBezTo>
                <a:cubicBezTo>
                  <a:pt x="11664" y="11836"/>
                  <a:pt x="11664" y="11836"/>
                  <a:pt x="11664" y="11836"/>
                </a:cubicBezTo>
                <a:cubicBezTo>
                  <a:pt x="18432" y="11836"/>
                  <a:pt x="18432" y="11836"/>
                  <a:pt x="18432" y="11836"/>
                </a:cubicBezTo>
                <a:lnTo>
                  <a:pt x="18432" y="19825"/>
                </a:lnTo>
                <a:close/>
                <a:moveTo>
                  <a:pt x="19728" y="10060"/>
                </a:moveTo>
                <a:cubicBezTo>
                  <a:pt x="11664" y="10060"/>
                  <a:pt x="11664" y="10060"/>
                  <a:pt x="11664" y="10060"/>
                </a:cubicBezTo>
                <a:cubicBezTo>
                  <a:pt x="11664" y="7249"/>
                  <a:pt x="11664" y="7249"/>
                  <a:pt x="11664" y="7249"/>
                </a:cubicBezTo>
                <a:cubicBezTo>
                  <a:pt x="19728" y="7249"/>
                  <a:pt x="19728" y="7249"/>
                  <a:pt x="19728" y="7249"/>
                </a:cubicBezTo>
                <a:lnTo>
                  <a:pt x="19728" y="10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39" name="Google Shape;2605;p68"/>
          <p:cNvSpPr/>
          <p:nvPr/>
        </p:nvSpPr>
        <p:spPr>
          <a:xfrm>
            <a:off x="15447049" y="11596593"/>
            <a:ext cx="317166" cy="24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8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410" y="0"/>
                  <a:pt x="0" y="523"/>
                  <a:pt x="0" y="1045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077"/>
                  <a:pt x="410" y="21600"/>
                  <a:pt x="820" y="21600"/>
                </a:cubicBezTo>
                <a:cubicBezTo>
                  <a:pt x="20780" y="21600"/>
                  <a:pt x="20780" y="21600"/>
                  <a:pt x="20780" y="21600"/>
                </a:cubicBezTo>
                <a:cubicBezTo>
                  <a:pt x="21190" y="21600"/>
                  <a:pt x="21600" y="21077"/>
                  <a:pt x="21600" y="20555"/>
                </a:cubicBezTo>
                <a:cubicBezTo>
                  <a:pt x="21600" y="1045"/>
                  <a:pt x="21600" y="1045"/>
                  <a:pt x="21600" y="1045"/>
                </a:cubicBezTo>
                <a:cubicBezTo>
                  <a:pt x="21600" y="523"/>
                  <a:pt x="21190" y="0"/>
                  <a:pt x="20780" y="0"/>
                </a:cubicBezTo>
                <a:close/>
                <a:moveTo>
                  <a:pt x="19823" y="19335"/>
                </a:moveTo>
                <a:cubicBezTo>
                  <a:pt x="1777" y="19335"/>
                  <a:pt x="1777" y="19335"/>
                  <a:pt x="1777" y="19335"/>
                </a:cubicBezTo>
                <a:cubicBezTo>
                  <a:pt x="1777" y="2265"/>
                  <a:pt x="1777" y="2265"/>
                  <a:pt x="1777" y="2265"/>
                </a:cubicBezTo>
                <a:cubicBezTo>
                  <a:pt x="19823" y="2265"/>
                  <a:pt x="19823" y="2265"/>
                  <a:pt x="19823" y="2265"/>
                </a:cubicBezTo>
                <a:lnTo>
                  <a:pt x="19823" y="19335"/>
                </a:lnTo>
                <a:close/>
                <a:moveTo>
                  <a:pt x="13124" y="9755"/>
                </a:moveTo>
                <a:cubicBezTo>
                  <a:pt x="16132" y="9755"/>
                  <a:pt x="16132" y="9755"/>
                  <a:pt x="16132" y="9755"/>
                </a:cubicBezTo>
                <a:cubicBezTo>
                  <a:pt x="16132" y="9755"/>
                  <a:pt x="16132" y="9581"/>
                  <a:pt x="16132" y="9406"/>
                </a:cubicBezTo>
                <a:cubicBezTo>
                  <a:pt x="16132" y="8013"/>
                  <a:pt x="16132" y="8013"/>
                  <a:pt x="16132" y="8013"/>
                </a:cubicBezTo>
                <a:cubicBezTo>
                  <a:pt x="16132" y="7839"/>
                  <a:pt x="16132" y="7665"/>
                  <a:pt x="16132" y="7665"/>
                </a:cubicBezTo>
                <a:cubicBezTo>
                  <a:pt x="13124" y="7665"/>
                  <a:pt x="13124" y="7665"/>
                  <a:pt x="13124" y="7665"/>
                </a:cubicBezTo>
                <a:cubicBezTo>
                  <a:pt x="13124" y="7665"/>
                  <a:pt x="13124" y="7839"/>
                  <a:pt x="13124" y="8013"/>
                </a:cubicBezTo>
                <a:cubicBezTo>
                  <a:pt x="13124" y="9406"/>
                  <a:pt x="13124" y="9406"/>
                  <a:pt x="13124" y="9406"/>
                </a:cubicBezTo>
                <a:cubicBezTo>
                  <a:pt x="13124" y="9581"/>
                  <a:pt x="13124" y="9755"/>
                  <a:pt x="13124" y="9755"/>
                </a:cubicBezTo>
                <a:close/>
                <a:moveTo>
                  <a:pt x="13261" y="14110"/>
                </a:moveTo>
                <a:cubicBezTo>
                  <a:pt x="17772" y="14110"/>
                  <a:pt x="17772" y="14110"/>
                  <a:pt x="17772" y="14110"/>
                </a:cubicBezTo>
                <a:cubicBezTo>
                  <a:pt x="17772" y="14110"/>
                  <a:pt x="17909" y="13935"/>
                  <a:pt x="17909" y="13935"/>
                </a:cubicBezTo>
                <a:cubicBezTo>
                  <a:pt x="17909" y="12368"/>
                  <a:pt x="17909" y="12368"/>
                  <a:pt x="17909" y="12368"/>
                </a:cubicBezTo>
                <a:cubicBezTo>
                  <a:pt x="17909" y="12194"/>
                  <a:pt x="17772" y="12194"/>
                  <a:pt x="17772" y="12194"/>
                </a:cubicBezTo>
                <a:cubicBezTo>
                  <a:pt x="13261" y="12194"/>
                  <a:pt x="13261" y="12194"/>
                  <a:pt x="13261" y="12194"/>
                </a:cubicBezTo>
                <a:cubicBezTo>
                  <a:pt x="13124" y="12194"/>
                  <a:pt x="13124" y="12194"/>
                  <a:pt x="13124" y="12368"/>
                </a:cubicBezTo>
                <a:cubicBezTo>
                  <a:pt x="13124" y="13935"/>
                  <a:pt x="13124" y="13935"/>
                  <a:pt x="13124" y="13935"/>
                </a:cubicBezTo>
                <a:cubicBezTo>
                  <a:pt x="13124" y="13935"/>
                  <a:pt x="13124" y="14110"/>
                  <a:pt x="13261" y="14110"/>
                </a:cubicBezTo>
                <a:close/>
                <a:moveTo>
                  <a:pt x="3828" y="15677"/>
                </a:moveTo>
                <a:cubicBezTo>
                  <a:pt x="4922" y="15677"/>
                  <a:pt x="4922" y="15677"/>
                  <a:pt x="4922" y="15677"/>
                </a:cubicBezTo>
                <a:cubicBezTo>
                  <a:pt x="5058" y="15677"/>
                  <a:pt x="5058" y="15677"/>
                  <a:pt x="5058" y="15503"/>
                </a:cubicBezTo>
                <a:cubicBezTo>
                  <a:pt x="5195" y="13935"/>
                  <a:pt x="6289" y="12716"/>
                  <a:pt x="7519" y="12716"/>
                </a:cubicBezTo>
                <a:cubicBezTo>
                  <a:pt x="8749" y="12716"/>
                  <a:pt x="9706" y="13935"/>
                  <a:pt x="9843" y="15503"/>
                </a:cubicBezTo>
                <a:cubicBezTo>
                  <a:pt x="9843" y="15677"/>
                  <a:pt x="9843" y="15677"/>
                  <a:pt x="9980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210" y="15677"/>
                  <a:pt x="11210" y="15677"/>
                </a:cubicBezTo>
                <a:cubicBezTo>
                  <a:pt x="11210" y="15677"/>
                  <a:pt x="11210" y="15677"/>
                  <a:pt x="11210" y="15503"/>
                </a:cubicBezTo>
                <a:cubicBezTo>
                  <a:pt x="11210" y="15503"/>
                  <a:pt x="11210" y="15503"/>
                  <a:pt x="11210" y="15503"/>
                </a:cubicBezTo>
                <a:cubicBezTo>
                  <a:pt x="11210" y="13761"/>
                  <a:pt x="10527" y="12368"/>
                  <a:pt x="9433" y="11671"/>
                </a:cubicBezTo>
                <a:cubicBezTo>
                  <a:pt x="9843" y="10974"/>
                  <a:pt x="10116" y="10103"/>
                  <a:pt x="10116" y="9232"/>
                </a:cubicBezTo>
                <a:cubicBezTo>
                  <a:pt x="10116" y="7490"/>
                  <a:pt x="8886" y="5923"/>
                  <a:pt x="7519" y="5923"/>
                </a:cubicBezTo>
                <a:cubicBezTo>
                  <a:pt x="6015" y="5923"/>
                  <a:pt x="4785" y="7490"/>
                  <a:pt x="4785" y="9232"/>
                </a:cubicBezTo>
                <a:cubicBezTo>
                  <a:pt x="4785" y="10103"/>
                  <a:pt x="5058" y="10974"/>
                  <a:pt x="5468" y="11671"/>
                </a:cubicBezTo>
                <a:cubicBezTo>
                  <a:pt x="4922" y="12019"/>
                  <a:pt x="4511" y="12542"/>
                  <a:pt x="4238" y="13239"/>
                </a:cubicBezTo>
                <a:cubicBezTo>
                  <a:pt x="3965" y="13935"/>
                  <a:pt x="3691" y="14632"/>
                  <a:pt x="3691" y="15503"/>
                </a:cubicBezTo>
                <a:cubicBezTo>
                  <a:pt x="3691" y="15677"/>
                  <a:pt x="3828" y="15677"/>
                  <a:pt x="3828" y="15677"/>
                </a:cubicBezTo>
                <a:close/>
                <a:moveTo>
                  <a:pt x="7519" y="7665"/>
                </a:moveTo>
                <a:cubicBezTo>
                  <a:pt x="8203" y="7665"/>
                  <a:pt x="8749" y="8361"/>
                  <a:pt x="8749" y="9232"/>
                </a:cubicBezTo>
                <a:cubicBezTo>
                  <a:pt x="8749" y="10103"/>
                  <a:pt x="8203" y="10974"/>
                  <a:pt x="7519" y="10974"/>
                </a:cubicBezTo>
                <a:cubicBezTo>
                  <a:pt x="6835" y="10974"/>
                  <a:pt x="6152" y="10103"/>
                  <a:pt x="6152" y="9232"/>
                </a:cubicBezTo>
                <a:cubicBezTo>
                  <a:pt x="6152" y="8361"/>
                  <a:pt x="6835" y="7665"/>
                  <a:pt x="7519" y="7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0" name="Google Shape;2606;p68"/>
          <p:cNvSpPr/>
          <p:nvPr/>
        </p:nvSpPr>
        <p:spPr>
          <a:xfrm>
            <a:off x="11638808" y="7811226"/>
            <a:ext cx="274981" cy="25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600" fill="norm" stroke="1" extrusionOk="0">
                <a:moveTo>
                  <a:pt x="20226" y="9450"/>
                </a:moveTo>
                <a:cubicBezTo>
                  <a:pt x="21057" y="9450"/>
                  <a:pt x="21334" y="8400"/>
                  <a:pt x="20780" y="7800"/>
                </a:cubicBezTo>
                <a:cubicBezTo>
                  <a:pt x="10949" y="150"/>
                  <a:pt x="10949" y="150"/>
                  <a:pt x="10949" y="150"/>
                </a:cubicBezTo>
                <a:cubicBezTo>
                  <a:pt x="10811" y="0"/>
                  <a:pt x="10672" y="0"/>
                  <a:pt x="10534" y="0"/>
                </a:cubicBezTo>
                <a:cubicBezTo>
                  <a:pt x="10396" y="0"/>
                  <a:pt x="10257" y="0"/>
                  <a:pt x="10119" y="150"/>
                </a:cubicBezTo>
                <a:cubicBezTo>
                  <a:pt x="288" y="7800"/>
                  <a:pt x="288" y="7800"/>
                  <a:pt x="288" y="7800"/>
                </a:cubicBezTo>
                <a:cubicBezTo>
                  <a:pt x="-266" y="8400"/>
                  <a:pt x="11" y="9450"/>
                  <a:pt x="842" y="9450"/>
                </a:cubicBezTo>
                <a:cubicBezTo>
                  <a:pt x="2365" y="9450"/>
                  <a:pt x="2365" y="9450"/>
                  <a:pt x="2365" y="9450"/>
                </a:cubicBezTo>
                <a:cubicBezTo>
                  <a:pt x="2365" y="19650"/>
                  <a:pt x="2365" y="19650"/>
                  <a:pt x="2365" y="19650"/>
                </a:cubicBezTo>
                <a:cubicBezTo>
                  <a:pt x="565" y="19650"/>
                  <a:pt x="565" y="19650"/>
                  <a:pt x="565" y="19650"/>
                </a:cubicBezTo>
                <a:cubicBezTo>
                  <a:pt x="426" y="19650"/>
                  <a:pt x="426" y="19800"/>
                  <a:pt x="426" y="19950"/>
                </a:cubicBezTo>
                <a:cubicBezTo>
                  <a:pt x="426" y="21300"/>
                  <a:pt x="426" y="21300"/>
                  <a:pt x="426" y="21300"/>
                </a:cubicBezTo>
                <a:cubicBezTo>
                  <a:pt x="426" y="21450"/>
                  <a:pt x="426" y="21600"/>
                  <a:pt x="565" y="21600"/>
                </a:cubicBezTo>
                <a:cubicBezTo>
                  <a:pt x="20503" y="21600"/>
                  <a:pt x="20503" y="21600"/>
                  <a:pt x="20503" y="21600"/>
                </a:cubicBezTo>
                <a:cubicBezTo>
                  <a:pt x="20642" y="21600"/>
                  <a:pt x="20642" y="21450"/>
                  <a:pt x="20642" y="21300"/>
                </a:cubicBezTo>
                <a:cubicBezTo>
                  <a:pt x="20642" y="19950"/>
                  <a:pt x="20642" y="19950"/>
                  <a:pt x="20642" y="19950"/>
                </a:cubicBezTo>
                <a:cubicBezTo>
                  <a:pt x="20642" y="19800"/>
                  <a:pt x="20642" y="19650"/>
                  <a:pt x="20503" y="19650"/>
                </a:cubicBezTo>
                <a:cubicBezTo>
                  <a:pt x="18703" y="19650"/>
                  <a:pt x="18703" y="19650"/>
                  <a:pt x="18703" y="19650"/>
                </a:cubicBezTo>
                <a:cubicBezTo>
                  <a:pt x="18703" y="9450"/>
                  <a:pt x="18703" y="9450"/>
                  <a:pt x="18703" y="9450"/>
                </a:cubicBezTo>
                <a:lnTo>
                  <a:pt x="20226" y="9450"/>
                </a:lnTo>
                <a:close/>
                <a:moveTo>
                  <a:pt x="10534" y="2100"/>
                </a:moveTo>
                <a:cubicBezTo>
                  <a:pt x="17457" y="7500"/>
                  <a:pt x="17457" y="7500"/>
                  <a:pt x="17457" y="7500"/>
                </a:cubicBezTo>
                <a:cubicBezTo>
                  <a:pt x="3611" y="7500"/>
                  <a:pt x="3611" y="7500"/>
                  <a:pt x="3611" y="7500"/>
                </a:cubicBezTo>
                <a:lnTo>
                  <a:pt x="10534" y="2100"/>
                </a:lnTo>
                <a:close/>
                <a:moveTo>
                  <a:pt x="4165" y="9450"/>
                </a:moveTo>
                <a:cubicBezTo>
                  <a:pt x="7211" y="9450"/>
                  <a:pt x="7211" y="9450"/>
                  <a:pt x="7211" y="9450"/>
                </a:cubicBezTo>
                <a:cubicBezTo>
                  <a:pt x="7211" y="19650"/>
                  <a:pt x="7211" y="19650"/>
                  <a:pt x="7211" y="19650"/>
                </a:cubicBezTo>
                <a:cubicBezTo>
                  <a:pt x="4165" y="19650"/>
                  <a:pt x="4165" y="19650"/>
                  <a:pt x="4165" y="19650"/>
                </a:cubicBezTo>
                <a:lnTo>
                  <a:pt x="4165" y="9450"/>
                </a:lnTo>
                <a:close/>
                <a:moveTo>
                  <a:pt x="9011" y="9450"/>
                </a:moveTo>
                <a:cubicBezTo>
                  <a:pt x="12057" y="9450"/>
                  <a:pt x="12057" y="9450"/>
                  <a:pt x="12057" y="9450"/>
                </a:cubicBezTo>
                <a:cubicBezTo>
                  <a:pt x="12057" y="19650"/>
                  <a:pt x="12057" y="19650"/>
                  <a:pt x="12057" y="19650"/>
                </a:cubicBezTo>
                <a:cubicBezTo>
                  <a:pt x="9011" y="19650"/>
                  <a:pt x="9011" y="19650"/>
                  <a:pt x="9011" y="19650"/>
                </a:cubicBezTo>
                <a:lnTo>
                  <a:pt x="9011" y="9450"/>
                </a:lnTo>
                <a:close/>
                <a:moveTo>
                  <a:pt x="16903" y="19650"/>
                </a:moveTo>
                <a:cubicBezTo>
                  <a:pt x="13857" y="19650"/>
                  <a:pt x="13857" y="19650"/>
                  <a:pt x="13857" y="19650"/>
                </a:cubicBezTo>
                <a:cubicBezTo>
                  <a:pt x="13857" y="9450"/>
                  <a:pt x="13857" y="9450"/>
                  <a:pt x="13857" y="9450"/>
                </a:cubicBezTo>
                <a:cubicBezTo>
                  <a:pt x="16903" y="9450"/>
                  <a:pt x="16903" y="9450"/>
                  <a:pt x="16903" y="9450"/>
                </a:cubicBezTo>
                <a:lnTo>
                  <a:pt x="16903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1" name="Google Shape;2607;p68"/>
          <p:cNvSpPr/>
          <p:nvPr/>
        </p:nvSpPr>
        <p:spPr>
          <a:xfrm>
            <a:off x="13516823" y="8752206"/>
            <a:ext cx="317166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5" y="13543"/>
                </a:moveTo>
                <a:cubicBezTo>
                  <a:pt x="13148" y="12857"/>
                  <a:pt x="13416" y="12171"/>
                  <a:pt x="13416" y="11314"/>
                </a:cubicBezTo>
                <a:cubicBezTo>
                  <a:pt x="13416" y="9257"/>
                  <a:pt x="12209" y="7714"/>
                  <a:pt x="10733" y="7714"/>
                </a:cubicBezTo>
                <a:cubicBezTo>
                  <a:pt x="9257" y="7714"/>
                  <a:pt x="8050" y="9257"/>
                  <a:pt x="8050" y="11314"/>
                </a:cubicBezTo>
                <a:cubicBezTo>
                  <a:pt x="8050" y="12171"/>
                  <a:pt x="8318" y="12857"/>
                  <a:pt x="8720" y="13543"/>
                </a:cubicBezTo>
                <a:cubicBezTo>
                  <a:pt x="8184" y="13886"/>
                  <a:pt x="7781" y="14571"/>
                  <a:pt x="7513" y="15257"/>
                </a:cubicBezTo>
                <a:cubicBezTo>
                  <a:pt x="7111" y="15943"/>
                  <a:pt x="6976" y="16629"/>
                  <a:pt x="6976" y="17486"/>
                </a:cubicBezTo>
                <a:cubicBezTo>
                  <a:pt x="6976" y="17486"/>
                  <a:pt x="6976" y="17486"/>
                  <a:pt x="6976" y="17486"/>
                </a:cubicBezTo>
                <a:cubicBezTo>
                  <a:pt x="6976" y="17486"/>
                  <a:pt x="6976" y="17657"/>
                  <a:pt x="6976" y="17657"/>
                </a:cubicBezTo>
                <a:cubicBezTo>
                  <a:pt x="6976" y="17657"/>
                  <a:pt x="7111" y="17657"/>
                  <a:pt x="7111" y="17657"/>
                </a:cubicBezTo>
                <a:cubicBezTo>
                  <a:pt x="7111" y="17657"/>
                  <a:pt x="7111" y="17657"/>
                  <a:pt x="7111" y="17657"/>
                </a:cubicBezTo>
                <a:cubicBezTo>
                  <a:pt x="8184" y="17657"/>
                  <a:pt x="8184" y="17657"/>
                  <a:pt x="8184" y="17657"/>
                </a:cubicBezTo>
                <a:cubicBezTo>
                  <a:pt x="8318" y="17657"/>
                  <a:pt x="8452" y="17657"/>
                  <a:pt x="8452" y="17486"/>
                </a:cubicBezTo>
                <a:cubicBezTo>
                  <a:pt x="8452" y="15943"/>
                  <a:pt x="9525" y="14743"/>
                  <a:pt x="10733" y="14743"/>
                </a:cubicBezTo>
                <a:cubicBezTo>
                  <a:pt x="11940" y="14743"/>
                  <a:pt x="13014" y="15943"/>
                  <a:pt x="13014" y="17486"/>
                </a:cubicBezTo>
                <a:cubicBezTo>
                  <a:pt x="13148" y="17657"/>
                  <a:pt x="13148" y="17657"/>
                  <a:pt x="13282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489" y="17657"/>
                  <a:pt x="14489" y="17657"/>
                  <a:pt x="14489" y="17657"/>
                </a:cubicBezTo>
                <a:cubicBezTo>
                  <a:pt x="14489" y="17657"/>
                  <a:pt x="14489" y="17486"/>
                  <a:pt x="14489" y="17486"/>
                </a:cubicBezTo>
                <a:cubicBezTo>
                  <a:pt x="14489" y="17486"/>
                  <a:pt x="14489" y="17486"/>
                  <a:pt x="14489" y="17486"/>
                </a:cubicBezTo>
                <a:cubicBezTo>
                  <a:pt x="14489" y="15771"/>
                  <a:pt x="13684" y="14400"/>
                  <a:pt x="12745" y="13543"/>
                </a:cubicBezTo>
                <a:close/>
                <a:moveTo>
                  <a:pt x="10733" y="12857"/>
                </a:moveTo>
                <a:cubicBezTo>
                  <a:pt x="10062" y="12857"/>
                  <a:pt x="9525" y="12171"/>
                  <a:pt x="9525" y="11314"/>
                </a:cubicBezTo>
                <a:cubicBezTo>
                  <a:pt x="9525" y="10286"/>
                  <a:pt x="10062" y="9600"/>
                  <a:pt x="10733" y="9600"/>
                </a:cubicBezTo>
                <a:cubicBezTo>
                  <a:pt x="11404" y="9600"/>
                  <a:pt x="11940" y="10286"/>
                  <a:pt x="11940" y="11314"/>
                </a:cubicBezTo>
                <a:cubicBezTo>
                  <a:pt x="11940" y="12171"/>
                  <a:pt x="11404" y="12857"/>
                  <a:pt x="10733" y="12857"/>
                </a:cubicBezTo>
                <a:close/>
                <a:moveTo>
                  <a:pt x="20795" y="1886"/>
                </a:moveTo>
                <a:cubicBezTo>
                  <a:pt x="16904" y="1886"/>
                  <a:pt x="16904" y="1886"/>
                  <a:pt x="16904" y="1886"/>
                </a:cubicBezTo>
                <a:cubicBezTo>
                  <a:pt x="16904" y="171"/>
                  <a:pt x="16904" y="171"/>
                  <a:pt x="16904" y="171"/>
                </a:cubicBezTo>
                <a:cubicBezTo>
                  <a:pt x="16904" y="0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0"/>
                  <a:pt x="15160" y="171"/>
                </a:cubicBezTo>
                <a:cubicBezTo>
                  <a:pt x="15160" y="1886"/>
                  <a:pt x="15160" y="1886"/>
                  <a:pt x="15160" y="1886"/>
                </a:cubicBezTo>
                <a:cubicBezTo>
                  <a:pt x="11538" y="1886"/>
                  <a:pt x="11538" y="1886"/>
                  <a:pt x="11538" y="1886"/>
                </a:cubicBezTo>
                <a:cubicBezTo>
                  <a:pt x="11538" y="171"/>
                  <a:pt x="11538" y="171"/>
                  <a:pt x="11538" y="171"/>
                </a:cubicBezTo>
                <a:cubicBezTo>
                  <a:pt x="11538" y="0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0"/>
                  <a:pt x="9928" y="171"/>
                </a:cubicBezTo>
                <a:cubicBezTo>
                  <a:pt x="9928" y="1886"/>
                  <a:pt x="9928" y="1886"/>
                  <a:pt x="9928" y="1886"/>
                </a:cubicBezTo>
                <a:cubicBezTo>
                  <a:pt x="6306" y="1886"/>
                  <a:pt x="6306" y="1886"/>
                  <a:pt x="6306" y="1886"/>
                </a:cubicBezTo>
                <a:cubicBezTo>
                  <a:pt x="6306" y="171"/>
                  <a:pt x="6306" y="171"/>
                  <a:pt x="6306" y="171"/>
                </a:cubicBezTo>
                <a:cubicBezTo>
                  <a:pt x="6306" y="0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0"/>
                  <a:pt x="4561" y="171"/>
                </a:cubicBezTo>
                <a:cubicBezTo>
                  <a:pt x="4561" y="1886"/>
                  <a:pt x="4561" y="1886"/>
                  <a:pt x="4561" y="1886"/>
                </a:cubicBezTo>
                <a:cubicBezTo>
                  <a:pt x="671" y="1886"/>
                  <a:pt x="671" y="1886"/>
                  <a:pt x="671" y="1886"/>
                </a:cubicBezTo>
                <a:cubicBezTo>
                  <a:pt x="268" y="1886"/>
                  <a:pt x="0" y="2400"/>
                  <a:pt x="0" y="2914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257"/>
                  <a:pt x="21600" y="20571"/>
                </a:cubicBezTo>
                <a:cubicBezTo>
                  <a:pt x="21600" y="2914"/>
                  <a:pt x="21600" y="2914"/>
                  <a:pt x="21600" y="2914"/>
                </a:cubicBezTo>
                <a:cubicBezTo>
                  <a:pt x="21600" y="2400"/>
                  <a:pt x="21198" y="1886"/>
                  <a:pt x="20795" y="1886"/>
                </a:cubicBezTo>
                <a:close/>
                <a:moveTo>
                  <a:pt x="19856" y="19371"/>
                </a:moveTo>
                <a:cubicBezTo>
                  <a:pt x="1610" y="19371"/>
                  <a:pt x="1610" y="19371"/>
                  <a:pt x="1610" y="19371"/>
                </a:cubicBezTo>
                <a:cubicBezTo>
                  <a:pt x="1610" y="4114"/>
                  <a:pt x="1610" y="4114"/>
                  <a:pt x="1610" y="4114"/>
                </a:cubicBezTo>
                <a:cubicBezTo>
                  <a:pt x="4561" y="4114"/>
                  <a:pt x="4561" y="4114"/>
                  <a:pt x="4561" y="4114"/>
                </a:cubicBezTo>
                <a:cubicBezTo>
                  <a:pt x="4561" y="5829"/>
                  <a:pt x="4561" y="5829"/>
                  <a:pt x="4561" y="5829"/>
                </a:cubicBezTo>
                <a:cubicBezTo>
                  <a:pt x="4561" y="6000"/>
                  <a:pt x="4696" y="6171"/>
                  <a:pt x="4696" y="6171"/>
                </a:cubicBezTo>
                <a:cubicBezTo>
                  <a:pt x="6171" y="6171"/>
                  <a:pt x="6171" y="6171"/>
                  <a:pt x="6171" y="6171"/>
                </a:cubicBezTo>
                <a:cubicBezTo>
                  <a:pt x="6171" y="6171"/>
                  <a:pt x="6306" y="6000"/>
                  <a:pt x="6306" y="5829"/>
                </a:cubicBezTo>
                <a:cubicBezTo>
                  <a:pt x="6306" y="4114"/>
                  <a:pt x="6306" y="4114"/>
                  <a:pt x="6306" y="4114"/>
                </a:cubicBezTo>
                <a:cubicBezTo>
                  <a:pt x="9928" y="4114"/>
                  <a:pt x="9928" y="4114"/>
                  <a:pt x="9928" y="4114"/>
                </a:cubicBezTo>
                <a:cubicBezTo>
                  <a:pt x="9928" y="5829"/>
                  <a:pt x="9928" y="5829"/>
                  <a:pt x="9928" y="5829"/>
                </a:cubicBezTo>
                <a:cubicBezTo>
                  <a:pt x="9928" y="6000"/>
                  <a:pt x="9928" y="6171"/>
                  <a:pt x="10062" y="6171"/>
                </a:cubicBezTo>
                <a:cubicBezTo>
                  <a:pt x="11404" y="6171"/>
                  <a:pt x="11404" y="6171"/>
                  <a:pt x="11404" y="6171"/>
                </a:cubicBezTo>
                <a:cubicBezTo>
                  <a:pt x="11538" y="6171"/>
                  <a:pt x="11538" y="6000"/>
                  <a:pt x="11538" y="5829"/>
                </a:cubicBezTo>
                <a:cubicBezTo>
                  <a:pt x="11538" y="4114"/>
                  <a:pt x="11538" y="4114"/>
                  <a:pt x="11538" y="4114"/>
                </a:cubicBezTo>
                <a:cubicBezTo>
                  <a:pt x="15160" y="4114"/>
                  <a:pt x="15160" y="4114"/>
                  <a:pt x="15160" y="4114"/>
                </a:cubicBezTo>
                <a:cubicBezTo>
                  <a:pt x="15160" y="5829"/>
                  <a:pt x="15160" y="5829"/>
                  <a:pt x="15160" y="5829"/>
                </a:cubicBezTo>
                <a:cubicBezTo>
                  <a:pt x="15160" y="6000"/>
                  <a:pt x="15294" y="6171"/>
                  <a:pt x="15429" y="6171"/>
                </a:cubicBezTo>
                <a:cubicBezTo>
                  <a:pt x="16770" y="6171"/>
                  <a:pt x="16770" y="6171"/>
                  <a:pt x="16770" y="6171"/>
                </a:cubicBezTo>
                <a:cubicBezTo>
                  <a:pt x="16770" y="6171"/>
                  <a:pt x="16904" y="6000"/>
                  <a:pt x="16904" y="5829"/>
                </a:cubicBezTo>
                <a:cubicBezTo>
                  <a:pt x="16904" y="4114"/>
                  <a:pt x="16904" y="4114"/>
                  <a:pt x="16904" y="4114"/>
                </a:cubicBezTo>
                <a:cubicBezTo>
                  <a:pt x="19856" y="4114"/>
                  <a:pt x="19856" y="4114"/>
                  <a:pt x="19856" y="4114"/>
                </a:cubicBezTo>
                <a:lnTo>
                  <a:pt x="19856" y="1937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2" name="Google Shape;2608;p68"/>
          <p:cNvSpPr/>
          <p:nvPr/>
        </p:nvSpPr>
        <p:spPr>
          <a:xfrm>
            <a:off x="8691423" y="7811226"/>
            <a:ext cx="296023" cy="30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152"/>
                </a:moveTo>
                <a:cubicBezTo>
                  <a:pt x="20416" y="144"/>
                  <a:pt x="20416" y="144"/>
                  <a:pt x="20416" y="144"/>
                </a:cubicBezTo>
                <a:cubicBezTo>
                  <a:pt x="20416" y="0"/>
                  <a:pt x="20416" y="0"/>
                  <a:pt x="20268" y="0"/>
                </a:cubicBezTo>
                <a:cubicBezTo>
                  <a:pt x="20268" y="0"/>
                  <a:pt x="20268" y="0"/>
                  <a:pt x="20121" y="144"/>
                </a:cubicBezTo>
                <a:cubicBezTo>
                  <a:pt x="18197" y="2160"/>
                  <a:pt x="18197" y="2160"/>
                  <a:pt x="18197" y="2160"/>
                </a:cubicBezTo>
                <a:cubicBezTo>
                  <a:pt x="17310" y="1440"/>
                  <a:pt x="16274" y="1152"/>
                  <a:pt x="15090" y="1152"/>
                </a:cubicBezTo>
                <a:cubicBezTo>
                  <a:pt x="13759" y="1152"/>
                  <a:pt x="12427" y="1728"/>
                  <a:pt x="11392" y="2736"/>
                </a:cubicBezTo>
                <a:cubicBezTo>
                  <a:pt x="8729" y="5472"/>
                  <a:pt x="8729" y="5472"/>
                  <a:pt x="8729" y="5472"/>
                </a:cubicBezTo>
                <a:cubicBezTo>
                  <a:pt x="8581" y="5472"/>
                  <a:pt x="8581" y="5472"/>
                  <a:pt x="8581" y="5616"/>
                </a:cubicBezTo>
                <a:cubicBezTo>
                  <a:pt x="8581" y="5616"/>
                  <a:pt x="8581" y="5616"/>
                  <a:pt x="8729" y="5760"/>
                </a:cubicBezTo>
                <a:cubicBezTo>
                  <a:pt x="15978" y="12960"/>
                  <a:pt x="15978" y="12960"/>
                  <a:pt x="15978" y="12960"/>
                </a:cubicBezTo>
                <a:cubicBezTo>
                  <a:pt x="15978" y="12960"/>
                  <a:pt x="15978" y="12960"/>
                  <a:pt x="16126" y="12960"/>
                </a:cubicBezTo>
                <a:cubicBezTo>
                  <a:pt x="16126" y="12960"/>
                  <a:pt x="16126" y="12960"/>
                  <a:pt x="16274" y="12960"/>
                </a:cubicBezTo>
                <a:cubicBezTo>
                  <a:pt x="18937" y="10224"/>
                  <a:pt x="18937" y="10224"/>
                  <a:pt x="18937" y="10224"/>
                </a:cubicBezTo>
                <a:cubicBezTo>
                  <a:pt x="20712" y="8352"/>
                  <a:pt x="21008" y="5616"/>
                  <a:pt x="19529" y="3456"/>
                </a:cubicBezTo>
                <a:cubicBezTo>
                  <a:pt x="21600" y="1440"/>
                  <a:pt x="21600" y="1440"/>
                  <a:pt x="21600" y="1440"/>
                </a:cubicBezTo>
                <a:cubicBezTo>
                  <a:pt x="21600" y="1440"/>
                  <a:pt x="21600" y="1296"/>
                  <a:pt x="21600" y="1152"/>
                </a:cubicBezTo>
                <a:close/>
                <a:moveTo>
                  <a:pt x="17605" y="8928"/>
                </a:moveTo>
                <a:cubicBezTo>
                  <a:pt x="16126" y="10512"/>
                  <a:pt x="16126" y="10512"/>
                  <a:pt x="16126" y="10512"/>
                </a:cubicBezTo>
                <a:cubicBezTo>
                  <a:pt x="11096" y="5616"/>
                  <a:pt x="11096" y="5616"/>
                  <a:pt x="11096" y="5616"/>
                </a:cubicBezTo>
                <a:cubicBezTo>
                  <a:pt x="12723" y="4032"/>
                  <a:pt x="12723" y="4032"/>
                  <a:pt x="12723" y="4032"/>
                </a:cubicBezTo>
                <a:cubicBezTo>
                  <a:pt x="13315" y="3312"/>
                  <a:pt x="14203" y="3024"/>
                  <a:pt x="15090" y="3024"/>
                </a:cubicBezTo>
                <a:cubicBezTo>
                  <a:pt x="16126" y="3024"/>
                  <a:pt x="17014" y="3312"/>
                  <a:pt x="17605" y="4032"/>
                </a:cubicBezTo>
                <a:cubicBezTo>
                  <a:pt x="18345" y="4608"/>
                  <a:pt x="18641" y="5472"/>
                  <a:pt x="18641" y="6480"/>
                </a:cubicBezTo>
                <a:cubicBezTo>
                  <a:pt x="18641" y="7344"/>
                  <a:pt x="18345" y="8352"/>
                  <a:pt x="17605" y="8928"/>
                </a:cubicBezTo>
                <a:close/>
                <a:moveTo>
                  <a:pt x="12575" y="11664"/>
                </a:moveTo>
                <a:cubicBezTo>
                  <a:pt x="12575" y="11664"/>
                  <a:pt x="12427" y="11664"/>
                  <a:pt x="12427" y="11664"/>
                </a:cubicBezTo>
                <a:cubicBezTo>
                  <a:pt x="12427" y="11664"/>
                  <a:pt x="12279" y="11664"/>
                  <a:pt x="12279" y="11664"/>
                </a:cubicBezTo>
                <a:cubicBezTo>
                  <a:pt x="10504" y="13536"/>
                  <a:pt x="10504" y="13536"/>
                  <a:pt x="10504" y="13536"/>
                </a:cubicBezTo>
                <a:cubicBezTo>
                  <a:pt x="8137" y="11088"/>
                  <a:pt x="8137" y="11088"/>
                  <a:pt x="8137" y="11088"/>
                </a:cubicBezTo>
                <a:cubicBezTo>
                  <a:pt x="9912" y="9360"/>
                  <a:pt x="9912" y="9360"/>
                  <a:pt x="9912" y="9360"/>
                </a:cubicBezTo>
                <a:cubicBezTo>
                  <a:pt x="9912" y="9216"/>
                  <a:pt x="9912" y="9072"/>
                  <a:pt x="9912" y="9072"/>
                </a:cubicBezTo>
                <a:cubicBezTo>
                  <a:pt x="8877" y="8064"/>
                  <a:pt x="8877" y="8064"/>
                  <a:pt x="8877" y="8064"/>
                </a:cubicBezTo>
                <a:cubicBezTo>
                  <a:pt x="8877" y="8064"/>
                  <a:pt x="8877" y="8064"/>
                  <a:pt x="8729" y="8064"/>
                </a:cubicBezTo>
                <a:cubicBezTo>
                  <a:pt x="8729" y="8064"/>
                  <a:pt x="8581" y="8064"/>
                  <a:pt x="8581" y="8064"/>
                </a:cubicBezTo>
                <a:cubicBezTo>
                  <a:pt x="6805" y="9792"/>
                  <a:pt x="6805" y="9792"/>
                  <a:pt x="6805" y="9792"/>
                </a:cubicBezTo>
                <a:cubicBezTo>
                  <a:pt x="5770" y="8640"/>
                  <a:pt x="5770" y="8640"/>
                  <a:pt x="5770" y="8640"/>
                </a:cubicBezTo>
                <a:cubicBezTo>
                  <a:pt x="5622" y="8640"/>
                  <a:pt x="5622" y="8640"/>
                  <a:pt x="5622" y="8640"/>
                </a:cubicBezTo>
                <a:cubicBezTo>
                  <a:pt x="5622" y="8640"/>
                  <a:pt x="5622" y="8640"/>
                  <a:pt x="5474" y="8640"/>
                </a:cubicBezTo>
                <a:cubicBezTo>
                  <a:pt x="5474" y="8640"/>
                  <a:pt x="5474" y="8640"/>
                  <a:pt x="5326" y="8640"/>
                </a:cubicBezTo>
                <a:cubicBezTo>
                  <a:pt x="2663" y="11376"/>
                  <a:pt x="2663" y="11376"/>
                  <a:pt x="2663" y="11376"/>
                </a:cubicBezTo>
                <a:cubicBezTo>
                  <a:pt x="888" y="13248"/>
                  <a:pt x="592" y="15984"/>
                  <a:pt x="2071" y="18144"/>
                </a:cubicBezTo>
                <a:cubicBezTo>
                  <a:pt x="0" y="20160"/>
                  <a:pt x="0" y="20160"/>
                  <a:pt x="0" y="20160"/>
                </a:cubicBezTo>
                <a:cubicBezTo>
                  <a:pt x="0" y="20160"/>
                  <a:pt x="0" y="20160"/>
                  <a:pt x="0" y="20304"/>
                </a:cubicBezTo>
                <a:cubicBezTo>
                  <a:pt x="0" y="20304"/>
                  <a:pt x="0" y="20304"/>
                  <a:pt x="0" y="20448"/>
                </a:cubicBezTo>
                <a:cubicBezTo>
                  <a:pt x="1184" y="21456"/>
                  <a:pt x="1184" y="21456"/>
                  <a:pt x="1184" y="21456"/>
                </a:cubicBezTo>
                <a:cubicBezTo>
                  <a:pt x="1184" y="21600"/>
                  <a:pt x="1184" y="21600"/>
                  <a:pt x="1332" y="21600"/>
                </a:cubicBezTo>
                <a:cubicBezTo>
                  <a:pt x="1332" y="21600"/>
                  <a:pt x="1479" y="21600"/>
                  <a:pt x="1479" y="21456"/>
                </a:cubicBezTo>
                <a:cubicBezTo>
                  <a:pt x="3403" y="19440"/>
                  <a:pt x="3403" y="19440"/>
                  <a:pt x="3403" y="19440"/>
                </a:cubicBezTo>
                <a:cubicBezTo>
                  <a:pt x="4438" y="20160"/>
                  <a:pt x="5474" y="20448"/>
                  <a:pt x="6510" y="20448"/>
                </a:cubicBezTo>
                <a:cubicBezTo>
                  <a:pt x="7841" y="20448"/>
                  <a:pt x="9173" y="19872"/>
                  <a:pt x="10208" y="18864"/>
                </a:cubicBezTo>
                <a:cubicBezTo>
                  <a:pt x="12871" y="16128"/>
                  <a:pt x="12871" y="16128"/>
                  <a:pt x="12871" y="16128"/>
                </a:cubicBezTo>
                <a:cubicBezTo>
                  <a:pt x="13019" y="16128"/>
                  <a:pt x="13019" y="15984"/>
                  <a:pt x="12871" y="15840"/>
                </a:cubicBezTo>
                <a:cubicBezTo>
                  <a:pt x="11836" y="14688"/>
                  <a:pt x="11836" y="14688"/>
                  <a:pt x="11836" y="14688"/>
                </a:cubicBezTo>
                <a:cubicBezTo>
                  <a:pt x="13611" y="12960"/>
                  <a:pt x="13611" y="12960"/>
                  <a:pt x="13611" y="12960"/>
                </a:cubicBezTo>
                <a:cubicBezTo>
                  <a:pt x="13611" y="12960"/>
                  <a:pt x="13611" y="12816"/>
                  <a:pt x="13611" y="12672"/>
                </a:cubicBezTo>
                <a:lnTo>
                  <a:pt x="12575" y="11664"/>
                </a:lnTo>
                <a:close/>
                <a:moveTo>
                  <a:pt x="8877" y="17568"/>
                </a:moveTo>
                <a:cubicBezTo>
                  <a:pt x="8581" y="17856"/>
                  <a:pt x="8285" y="18144"/>
                  <a:pt x="7841" y="18288"/>
                </a:cubicBezTo>
                <a:cubicBezTo>
                  <a:pt x="7397" y="18576"/>
                  <a:pt x="6953" y="18576"/>
                  <a:pt x="6510" y="18576"/>
                </a:cubicBezTo>
                <a:cubicBezTo>
                  <a:pt x="5474" y="18576"/>
                  <a:pt x="4586" y="18288"/>
                  <a:pt x="3995" y="17568"/>
                </a:cubicBezTo>
                <a:cubicBezTo>
                  <a:pt x="3699" y="17280"/>
                  <a:pt x="3403" y="16848"/>
                  <a:pt x="3255" y="16416"/>
                </a:cubicBezTo>
                <a:cubicBezTo>
                  <a:pt x="2959" y="15984"/>
                  <a:pt x="2959" y="15552"/>
                  <a:pt x="2959" y="15120"/>
                </a:cubicBezTo>
                <a:cubicBezTo>
                  <a:pt x="2959" y="14256"/>
                  <a:pt x="3255" y="13248"/>
                  <a:pt x="3995" y="12672"/>
                </a:cubicBezTo>
                <a:cubicBezTo>
                  <a:pt x="5474" y="11088"/>
                  <a:pt x="5474" y="11088"/>
                  <a:pt x="5474" y="11088"/>
                </a:cubicBezTo>
                <a:cubicBezTo>
                  <a:pt x="10504" y="15984"/>
                  <a:pt x="10504" y="15984"/>
                  <a:pt x="10504" y="15984"/>
                </a:cubicBezTo>
                <a:lnTo>
                  <a:pt x="8877" y="175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3" name="Google Shape;2609;p68"/>
          <p:cNvSpPr/>
          <p:nvPr/>
        </p:nvSpPr>
        <p:spPr>
          <a:xfrm>
            <a:off x="7638843" y="9697345"/>
            <a:ext cx="317166" cy="277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7397"/>
                </a:moveTo>
                <a:cubicBezTo>
                  <a:pt x="20186" y="5918"/>
                  <a:pt x="19414" y="4586"/>
                  <a:pt x="18386" y="3551"/>
                </a:cubicBezTo>
                <a:cubicBezTo>
                  <a:pt x="17486" y="2367"/>
                  <a:pt x="16329" y="1479"/>
                  <a:pt x="15043" y="888"/>
                </a:cubicBezTo>
                <a:cubicBezTo>
                  <a:pt x="13629" y="296"/>
                  <a:pt x="12214" y="0"/>
                  <a:pt x="10800" y="0"/>
                </a:cubicBezTo>
                <a:cubicBezTo>
                  <a:pt x="9386" y="0"/>
                  <a:pt x="7971" y="296"/>
                  <a:pt x="6557" y="888"/>
                </a:cubicBezTo>
                <a:cubicBezTo>
                  <a:pt x="5271" y="1479"/>
                  <a:pt x="4114" y="2367"/>
                  <a:pt x="3214" y="3551"/>
                </a:cubicBezTo>
                <a:cubicBezTo>
                  <a:pt x="2186" y="4586"/>
                  <a:pt x="1414" y="5918"/>
                  <a:pt x="900" y="7397"/>
                </a:cubicBezTo>
                <a:cubicBezTo>
                  <a:pt x="257" y="8877"/>
                  <a:pt x="0" y="10504"/>
                  <a:pt x="0" y="12132"/>
                </a:cubicBezTo>
                <a:cubicBezTo>
                  <a:pt x="0" y="15682"/>
                  <a:pt x="1414" y="19085"/>
                  <a:pt x="3857" y="21452"/>
                </a:cubicBezTo>
                <a:cubicBezTo>
                  <a:pt x="3857" y="21452"/>
                  <a:pt x="3857" y="21452"/>
                  <a:pt x="3857" y="21452"/>
                </a:cubicBezTo>
                <a:cubicBezTo>
                  <a:pt x="3986" y="21600"/>
                  <a:pt x="4243" y="21600"/>
                  <a:pt x="4371" y="21600"/>
                </a:cubicBezTo>
                <a:cubicBezTo>
                  <a:pt x="17229" y="21600"/>
                  <a:pt x="17229" y="21600"/>
                  <a:pt x="17229" y="21600"/>
                </a:cubicBezTo>
                <a:cubicBezTo>
                  <a:pt x="17357" y="21600"/>
                  <a:pt x="17614" y="21600"/>
                  <a:pt x="17743" y="21452"/>
                </a:cubicBezTo>
                <a:cubicBezTo>
                  <a:pt x="17743" y="21452"/>
                  <a:pt x="17743" y="21452"/>
                  <a:pt x="17743" y="21452"/>
                </a:cubicBezTo>
                <a:cubicBezTo>
                  <a:pt x="20186" y="19085"/>
                  <a:pt x="21600" y="15682"/>
                  <a:pt x="21600" y="12132"/>
                </a:cubicBezTo>
                <a:cubicBezTo>
                  <a:pt x="21600" y="10504"/>
                  <a:pt x="21343" y="8877"/>
                  <a:pt x="20700" y="7397"/>
                </a:cubicBezTo>
                <a:close/>
                <a:moveTo>
                  <a:pt x="16843" y="19529"/>
                </a:moveTo>
                <a:cubicBezTo>
                  <a:pt x="4757" y="19529"/>
                  <a:pt x="4757" y="19529"/>
                  <a:pt x="4757" y="19529"/>
                </a:cubicBezTo>
                <a:cubicBezTo>
                  <a:pt x="3857" y="18641"/>
                  <a:pt x="3086" y="17458"/>
                  <a:pt x="2571" y="16274"/>
                </a:cubicBezTo>
                <a:cubicBezTo>
                  <a:pt x="2057" y="14942"/>
                  <a:pt x="1800" y="13463"/>
                  <a:pt x="1800" y="12132"/>
                </a:cubicBezTo>
                <a:cubicBezTo>
                  <a:pt x="1800" y="9468"/>
                  <a:pt x="2829" y="6805"/>
                  <a:pt x="4500" y="5030"/>
                </a:cubicBezTo>
                <a:cubicBezTo>
                  <a:pt x="6171" y="3107"/>
                  <a:pt x="8357" y="2071"/>
                  <a:pt x="10800" y="2071"/>
                </a:cubicBezTo>
                <a:cubicBezTo>
                  <a:pt x="13243" y="2071"/>
                  <a:pt x="15429" y="3107"/>
                  <a:pt x="17100" y="5030"/>
                </a:cubicBezTo>
                <a:cubicBezTo>
                  <a:pt x="18771" y="6805"/>
                  <a:pt x="19800" y="9468"/>
                  <a:pt x="19800" y="12132"/>
                </a:cubicBezTo>
                <a:cubicBezTo>
                  <a:pt x="19800" y="14942"/>
                  <a:pt x="18643" y="17753"/>
                  <a:pt x="16843" y="19529"/>
                </a:cubicBezTo>
                <a:close/>
                <a:moveTo>
                  <a:pt x="13500" y="8285"/>
                </a:moveTo>
                <a:cubicBezTo>
                  <a:pt x="13500" y="8285"/>
                  <a:pt x="13371" y="8285"/>
                  <a:pt x="13371" y="8285"/>
                </a:cubicBezTo>
                <a:cubicBezTo>
                  <a:pt x="13243" y="8285"/>
                  <a:pt x="13243" y="8285"/>
                  <a:pt x="13243" y="8285"/>
                </a:cubicBezTo>
                <a:cubicBezTo>
                  <a:pt x="11186" y="10652"/>
                  <a:pt x="11186" y="10652"/>
                  <a:pt x="11186" y="10652"/>
                </a:cubicBezTo>
                <a:cubicBezTo>
                  <a:pt x="10671" y="10504"/>
                  <a:pt x="10286" y="10652"/>
                  <a:pt x="9900" y="11096"/>
                </a:cubicBezTo>
                <a:cubicBezTo>
                  <a:pt x="9771" y="11244"/>
                  <a:pt x="9643" y="11392"/>
                  <a:pt x="9643" y="11540"/>
                </a:cubicBezTo>
                <a:cubicBezTo>
                  <a:pt x="9514" y="11688"/>
                  <a:pt x="9514" y="11836"/>
                  <a:pt x="9514" y="12132"/>
                </a:cubicBezTo>
                <a:cubicBezTo>
                  <a:pt x="9514" y="12279"/>
                  <a:pt x="9514" y="12575"/>
                  <a:pt x="9643" y="12723"/>
                </a:cubicBezTo>
                <a:cubicBezTo>
                  <a:pt x="9643" y="12871"/>
                  <a:pt x="9771" y="13019"/>
                  <a:pt x="9900" y="13167"/>
                </a:cubicBezTo>
                <a:cubicBezTo>
                  <a:pt x="10029" y="13315"/>
                  <a:pt x="10157" y="13463"/>
                  <a:pt x="10286" y="13463"/>
                </a:cubicBezTo>
                <a:cubicBezTo>
                  <a:pt x="10414" y="13611"/>
                  <a:pt x="10671" y="13611"/>
                  <a:pt x="10800" y="13611"/>
                </a:cubicBezTo>
                <a:cubicBezTo>
                  <a:pt x="11057" y="13611"/>
                  <a:pt x="11186" y="13611"/>
                  <a:pt x="11314" y="13463"/>
                </a:cubicBezTo>
                <a:cubicBezTo>
                  <a:pt x="11571" y="13463"/>
                  <a:pt x="11700" y="13315"/>
                  <a:pt x="11829" y="13167"/>
                </a:cubicBezTo>
                <a:cubicBezTo>
                  <a:pt x="11957" y="13019"/>
                  <a:pt x="12086" y="12723"/>
                  <a:pt x="12086" y="12427"/>
                </a:cubicBezTo>
                <a:cubicBezTo>
                  <a:pt x="12214" y="12279"/>
                  <a:pt x="12214" y="11984"/>
                  <a:pt x="12086" y="11688"/>
                </a:cubicBezTo>
                <a:cubicBezTo>
                  <a:pt x="14143" y="9468"/>
                  <a:pt x="14143" y="9468"/>
                  <a:pt x="14143" y="9468"/>
                </a:cubicBezTo>
                <a:cubicBezTo>
                  <a:pt x="14271" y="9321"/>
                  <a:pt x="14271" y="9173"/>
                  <a:pt x="14143" y="9173"/>
                </a:cubicBezTo>
                <a:lnTo>
                  <a:pt x="13500" y="8285"/>
                </a:lnTo>
                <a:close/>
                <a:moveTo>
                  <a:pt x="10286" y="5622"/>
                </a:moveTo>
                <a:cubicBezTo>
                  <a:pt x="11314" y="5622"/>
                  <a:pt x="11314" y="5622"/>
                  <a:pt x="11314" y="5622"/>
                </a:cubicBezTo>
                <a:cubicBezTo>
                  <a:pt x="11443" y="5622"/>
                  <a:pt x="11571" y="5474"/>
                  <a:pt x="11571" y="5326"/>
                </a:cubicBezTo>
                <a:cubicBezTo>
                  <a:pt x="11571" y="3255"/>
                  <a:pt x="11571" y="3255"/>
                  <a:pt x="11571" y="3255"/>
                </a:cubicBezTo>
                <a:cubicBezTo>
                  <a:pt x="11571" y="3107"/>
                  <a:pt x="11443" y="2959"/>
                  <a:pt x="11314" y="2959"/>
                </a:cubicBezTo>
                <a:cubicBezTo>
                  <a:pt x="10286" y="2959"/>
                  <a:pt x="10286" y="2959"/>
                  <a:pt x="10286" y="2959"/>
                </a:cubicBezTo>
                <a:cubicBezTo>
                  <a:pt x="10157" y="2959"/>
                  <a:pt x="10029" y="3107"/>
                  <a:pt x="10029" y="3255"/>
                </a:cubicBezTo>
                <a:cubicBezTo>
                  <a:pt x="10029" y="5326"/>
                  <a:pt x="10029" y="5326"/>
                  <a:pt x="10029" y="5326"/>
                </a:cubicBezTo>
                <a:cubicBezTo>
                  <a:pt x="10029" y="5474"/>
                  <a:pt x="10157" y="5622"/>
                  <a:pt x="10286" y="5622"/>
                </a:cubicBezTo>
                <a:close/>
                <a:moveTo>
                  <a:pt x="16586" y="11540"/>
                </a:moveTo>
                <a:cubicBezTo>
                  <a:pt x="16586" y="12723"/>
                  <a:pt x="16586" y="12723"/>
                  <a:pt x="16586" y="12723"/>
                </a:cubicBezTo>
                <a:cubicBezTo>
                  <a:pt x="16586" y="12871"/>
                  <a:pt x="16586" y="12871"/>
                  <a:pt x="16714" y="12871"/>
                </a:cubicBezTo>
                <a:cubicBezTo>
                  <a:pt x="18643" y="12871"/>
                  <a:pt x="18643" y="12871"/>
                  <a:pt x="18643" y="12871"/>
                </a:cubicBezTo>
                <a:cubicBezTo>
                  <a:pt x="18771" y="12871"/>
                  <a:pt x="18900" y="12871"/>
                  <a:pt x="18900" y="12723"/>
                </a:cubicBezTo>
                <a:cubicBezTo>
                  <a:pt x="18900" y="11540"/>
                  <a:pt x="18900" y="11540"/>
                  <a:pt x="18900" y="11540"/>
                </a:cubicBezTo>
                <a:cubicBezTo>
                  <a:pt x="18900" y="11392"/>
                  <a:pt x="18771" y="11244"/>
                  <a:pt x="18643" y="11244"/>
                </a:cubicBezTo>
                <a:cubicBezTo>
                  <a:pt x="16714" y="11244"/>
                  <a:pt x="16714" y="11244"/>
                  <a:pt x="16714" y="11244"/>
                </a:cubicBezTo>
                <a:cubicBezTo>
                  <a:pt x="16586" y="11244"/>
                  <a:pt x="16586" y="11392"/>
                  <a:pt x="16586" y="11540"/>
                </a:cubicBezTo>
                <a:close/>
                <a:moveTo>
                  <a:pt x="16843" y="6214"/>
                </a:moveTo>
                <a:cubicBezTo>
                  <a:pt x="16071" y="5326"/>
                  <a:pt x="16071" y="5326"/>
                  <a:pt x="16071" y="5326"/>
                </a:cubicBezTo>
                <a:cubicBezTo>
                  <a:pt x="16071" y="5326"/>
                  <a:pt x="16071" y="5178"/>
                  <a:pt x="15943" y="5178"/>
                </a:cubicBezTo>
                <a:cubicBezTo>
                  <a:pt x="15943" y="5178"/>
                  <a:pt x="15814" y="5326"/>
                  <a:pt x="15814" y="5326"/>
                </a:cubicBezTo>
                <a:cubicBezTo>
                  <a:pt x="14400" y="6805"/>
                  <a:pt x="14400" y="6805"/>
                  <a:pt x="14400" y="6805"/>
                </a:cubicBezTo>
                <a:cubicBezTo>
                  <a:pt x="14400" y="6953"/>
                  <a:pt x="14400" y="6953"/>
                  <a:pt x="14400" y="6953"/>
                </a:cubicBezTo>
                <a:cubicBezTo>
                  <a:pt x="14400" y="7101"/>
                  <a:pt x="14400" y="7101"/>
                  <a:pt x="14400" y="7101"/>
                </a:cubicBezTo>
                <a:cubicBezTo>
                  <a:pt x="15171" y="7989"/>
                  <a:pt x="15171" y="7989"/>
                  <a:pt x="15171" y="7989"/>
                </a:cubicBezTo>
                <a:cubicBezTo>
                  <a:pt x="15300" y="8137"/>
                  <a:pt x="15429" y="8137"/>
                  <a:pt x="15429" y="7989"/>
                </a:cubicBezTo>
                <a:cubicBezTo>
                  <a:pt x="16843" y="6510"/>
                  <a:pt x="16843" y="6510"/>
                  <a:pt x="16843" y="6510"/>
                </a:cubicBezTo>
                <a:cubicBezTo>
                  <a:pt x="16971" y="6362"/>
                  <a:pt x="16971" y="6214"/>
                  <a:pt x="16843" y="6214"/>
                </a:cubicBezTo>
                <a:close/>
                <a:moveTo>
                  <a:pt x="5786" y="5326"/>
                </a:moveTo>
                <a:cubicBezTo>
                  <a:pt x="5786" y="5326"/>
                  <a:pt x="5657" y="5178"/>
                  <a:pt x="5657" y="5178"/>
                </a:cubicBezTo>
                <a:cubicBezTo>
                  <a:pt x="5657" y="5178"/>
                  <a:pt x="5529" y="5326"/>
                  <a:pt x="5529" y="5326"/>
                </a:cubicBezTo>
                <a:cubicBezTo>
                  <a:pt x="4757" y="6214"/>
                  <a:pt x="4757" y="6214"/>
                  <a:pt x="4757" y="6214"/>
                </a:cubicBezTo>
                <a:cubicBezTo>
                  <a:pt x="4757" y="6214"/>
                  <a:pt x="4757" y="6214"/>
                  <a:pt x="4757" y="6362"/>
                </a:cubicBezTo>
                <a:cubicBezTo>
                  <a:pt x="4757" y="6362"/>
                  <a:pt x="4757" y="6362"/>
                  <a:pt x="4757" y="6510"/>
                </a:cubicBezTo>
                <a:cubicBezTo>
                  <a:pt x="6171" y="7989"/>
                  <a:pt x="6171" y="7989"/>
                  <a:pt x="6171" y="7989"/>
                </a:cubicBezTo>
                <a:cubicBezTo>
                  <a:pt x="6171" y="8137"/>
                  <a:pt x="6300" y="8137"/>
                  <a:pt x="6429" y="7989"/>
                </a:cubicBezTo>
                <a:cubicBezTo>
                  <a:pt x="7200" y="7101"/>
                  <a:pt x="7200" y="7101"/>
                  <a:pt x="7200" y="7101"/>
                </a:cubicBezTo>
                <a:cubicBezTo>
                  <a:pt x="7200" y="7101"/>
                  <a:pt x="7200" y="6953"/>
                  <a:pt x="7200" y="6805"/>
                </a:cubicBezTo>
                <a:lnTo>
                  <a:pt x="5786" y="5326"/>
                </a:lnTo>
                <a:close/>
                <a:moveTo>
                  <a:pt x="4757" y="11244"/>
                </a:moveTo>
                <a:cubicBezTo>
                  <a:pt x="2829" y="11244"/>
                  <a:pt x="2829" y="11244"/>
                  <a:pt x="2829" y="11244"/>
                </a:cubicBezTo>
                <a:cubicBezTo>
                  <a:pt x="2700" y="11244"/>
                  <a:pt x="2700" y="11392"/>
                  <a:pt x="2700" y="11540"/>
                </a:cubicBezTo>
                <a:cubicBezTo>
                  <a:pt x="2700" y="12723"/>
                  <a:pt x="2700" y="12723"/>
                  <a:pt x="2700" y="12723"/>
                </a:cubicBezTo>
                <a:cubicBezTo>
                  <a:pt x="2700" y="12871"/>
                  <a:pt x="2700" y="12871"/>
                  <a:pt x="2829" y="12871"/>
                </a:cubicBezTo>
                <a:cubicBezTo>
                  <a:pt x="4757" y="12871"/>
                  <a:pt x="4757" y="12871"/>
                  <a:pt x="4757" y="12871"/>
                </a:cubicBezTo>
                <a:cubicBezTo>
                  <a:pt x="4886" y="12871"/>
                  <a:pt x="5014" y="12871"/>
                  <a:pt x="5014" y="12723"/>
                </a:cubicBezTo>
                <a:cubicBezTo>
                  <a:pt x="5014" y="11540"/>
                  <a:pt x="5014" y="11540"/>
                  <a:pt x="5014" y="11540"/>
                </a:cubicBezTo>
                <a:cubicBezTo>
                  <a:pt x="5014" y="11392"/>
                  <a:pt x="4886" y="11244"/>
                  <a:pt x="4757" y="1124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4" name="Google Shape;2610;p68"/>
          <p:cNvSpPr/>
          <p:nvPr/>
        </p:nvSpPr>
        <p:spPr>
          <a:xfrm>
            <a:off x="7692262" y="7811226"/>
            <a:ext cx="281429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fill="norm" stroke="1" extrusionOk="0">
                <a:moveTo>
                  <a:pt x="1673" y="17649"/>
                </a:moveTo>
                <a:cubicBezTo>
                  <a:pt x="1673" y="18044"/>
                  <a:pt x="2130" y="18439"/>
                  <a:pt x="2586" y="18439"/>
                </a:cubicBezTo>
                <a:cubicBezTo>
                  <a:pt x="19014" y="18439"/>
                  <a:pt x="19014" y="18439"/>
                  <a:pt x="19014" y="18439"/>
                </a:cubicBezTo>
                <a:cubicBezTo>
                  <a:pt x="19470" y="18439"/>
                  <a:pt x="19927" y="18044"/>
                  <a:pt x="19927" y="17649"/>
                </a:cubicBezTo>
                <a:cubicBezTo>
                  <a:pt x="19927" y="11985"/>
                  <a:pt x="19927" y="11985"/>
                  <a:pt x="19927" y="11985"/>
                </a:cubicBezTo>
                <a:cubicBezTo>
                  <a:pt x="19927" y="7771"/>
                  <a:pt x="15820" y="4346"/>
                  <a:pt x="10800" y="4346"/>
                </a:cubicBezTo>
                <a:cubicBezTo>
                  <a:pt x="5780" y="4346"/>
                  <a:pt x="1673" y="7771"/>
                  <a:pt x="1673" y="11985"/>
                </a:cubicBezTo>
                <a:lnTo>
                  <a:pt x="1673" y="17649"/>
                </a:lnTo>
                <a:close/>
                <a:moveTo>
                  <a:pt x="3803" y="11985"/>
                </a:moveTo>
                <a:cubicBezTo>
                  <a:pt x="3803" y="8693"/>
                  <a:pt x="6845" y="6059"/>
                  <a:pt x="10800" y="6059"/>
                </a:cubicBezTo>
                <a:cubicBezTo>
                  <a:pt x="14755" y="6059"/>
                  <a:pt x="17797" y="8693"/>
                  <a:pt x="17797" y="11985"/>
                </a:cubicBezTo>
                <a:cubicBezTo>
                  <a:pt x="17797" y="16727"/>
                  <a:pt x="17797" y="16727"/>
                  <a:pt x="17797" y="16727"/>
                </a:cubicBezTo>
                <a:cubicBezTo>
                  <a:pt x="7758" y="16727"/>
                  <a:pt x="7758" y="16727"/>
                  <a:pt x="7758" y="16727"/>
                </a:cubicBezTo>
                <a:cubicBezTo>
                  <a:pt x="7758" y="12512"/>
                  <a:pt x="7758" y="12512"/>
                  <a:pt x="7758" y="12512"/>
                </a:cubicBezTo>
                <a:cubicBezTo>
                  <a:pt x="7758" y="12380"/>
                  <a:pt x="7606" y="12380"/>
                  <a:pt x="7454" y="12380"/>
                </a:cubicBezTo>
                <a:cubicBezTo>
                  <a:pt x="6237" y="12380"/>
                  <a:pt x="6237" y="12380"/>
                  <a:pt x="6237" y="12380"/>
                </a:cubicBezTo>
                <a:cubicBezTo>
                  <a:pt x="6085" y="12380"/>
                  <a:pt x="5932" y="12380"/>
                  <a:pt x="5932" y="12512"/>
                </a:cubicBezTo>
                <a:cubicBezTo>
                  <a:pt x="5932" y="16727"/>
                  <a:pt x="5932" y="16727"/>
                  <a:pt x="5932" y="16727"/>
                </a:cubicBezTo>
                <a:cubicBezTo>
                  <a:pt x="3803" y="16727"/>
                  <a:pt x="3803" y="16727"/>
                  <a:pt x="3803" y="16727"/>
                </a:cubicBezTo>
                <a:lnTo>
                  <a:pt x="3803" y="11985"/>
                </a:lnTo>
                <a:close/>
                <a:moveTo>
                  <a:pt x="2434" y="5927"/>
                </a:moveTo>
                <a:cubicBezTo>
                  <a:pt x="3499" y="5005"/>
                  <a:pt x="3499" y="5005"/>
                  <a:pt x="3499" y="5005"/>
                </a:cubicBezTo>
                <a:cubicBezTo>
                  <a:pt x="3651" y="4873"/>
                  <a:pt x="3651" y="4741"/>
                  <a:pt x="3499" y="4741"/>
                </a:cubicBezTo>
                <a:cubicBezTo>
                  <a:pt x="1521" y="3029"/>
                  <a:pt x="1521" y="3029"/>
                  <a:pt x="1521" y="3029"/>
                </a:cubicBezTo>
                <a:cubicBezTo>
                  <a:pt x="1521" y="3029"/>
                  <a:pt x="1521" y="3029"/>
                  <a:pt x="1369" y="3029"/>
                </a:cubicBezTo>
                <a:cubicBezTo>
                  <a:pt x="1369" y="3029"/>
                  <a:pt x="1369" y="3029"/>
                  <a:pt x="1217" y="3029"/>
                </a:cubicBezTo>
                <a:cubicBezTo>
                  <a:pt x="152" y="3951"/>
                  <a:pt x="152" y="3951"/>
                  <a:pt x="152" y="3951"/>
                </a:cubicBezTo>
                <a:cubicBezTo>
                  <a:pt x="152" y="4083"/>
                  <a:pt x="0" y="4083"/>
                  <a:pt x="0" y="4215"/>
                </a:cubicBezTo>
                <a:cubicBezTo>
                  <a:pt x="0" y="4215"/>
                  <a:pt x="152" y="4215"/>
                  <a:pt x="152" y="4346"/>
                </a:cubicBezTo>
                <a:cubicBezTo>
                  <a:pt x="2130" y="5927"/>
                  <a:pt x="2130" y="5927"/>
                  <a:pt x="2130" y="5927"/>
                </a:cubicBezTo>
                <a:cubicBezTo>
                  <a:pt x="2130" y="6059"/>
                  <a:pt x="2282" y="6059"/>
                  <a:pt x="2434" y="5927"/>
                </a:cubicBezTo>
                <a:close/>
                <a:moveTo>
                  <a:pt x="21448" y="3951"/>
                </a:moveTo>
                <a:cubicBezTo>
                  <a:pt x="20383" y="3029"/>
                  <a:pt x="20383" y="3029"/>
                  <a:pt x="20383" y="3029"/>
                </a:cubicBezTo>
                <a:cubicBezTo>
                  <a:pt x="20383" y="3029"/>
                  <a:pt x="20231" y="3029"/>
                  <a:pt x="20231" y="3029"/>
                </a:cubicBezTo>
                <a:cubicBezTo>
                  <a:pt x="20079" y="3029"/>
                  <a:pt x="20079" y="3029"/>
                  <a:pt x="20079" y="3029"/>
                </a:cubicBezTo>
                <a:cubicBezTo>
                  <a:pt x="18101" y="4741"/>
                  <a:pt x="18101" y="4741"/>
                  <a:pt x="18101" y="4741"/>
                </a:cubicBezTo>
                <a:cubicBezTo>
                  <a:pt x="18101" y="4741"/>
                  <a:pt x="18101" y="4741"/>
                  <a:pt x="18101" y="4873"/>
                </a:cubicBezTo>
                <a:cubicBezTo>
                  <a:pt x="18101" y="4873"/>
                  <a:pt x="18101" y="4873"/>
                  <a:pt x="18101" y="5005"/>
                </a:cubicBezTo>
                <a:cubicBezTo>
                  <a:pt x="19166" y="5927"/>
                  <a:pt x="19166" y="5927"/>
                  <a:pt x="19166" y="5927"/>
                </a:cubicBezTo>
                <a:cubicBezTo>
                  <a:pt x="19318" y="6059"/>
                  <a:pt x="19470" y="6059"/>
                  <a:pt x="19470" y="5927"/>
                </a:cubicBezTo>
                <a:cubicBezTo>
                  <a:pt x="21448" y="4346"/>
                  <a:pt x="21448" y="4346"/>
                  <a:pt x="21448" y="4346"/>
                </a:cubicBezTo>
                <a:cubicBezTo>
                  <a:pt x="21600" y="4215"/>
                  <a:pt x="21600" y="4083"/>
                  <a:pt x="21448" y="3951"/>
                </a:cubicBezTo>
                <a:close/>
                <a:moveTo>
                  <a:pt x="19927" y="20020"/>
                </a:moveTo>
                <a:cubicBezTo>
                  <a:pt x="1673" y="20020"/>
                  <a:pt x="1673" y="20020"/>
                  <a:pt x="1673" y="20020"/>
                </a:cubicBezTo>
                <a:cubicBezTo>
                  <a:pt x="1217" y="20020"/>
                  <a:pt x="761" y="20283"/>
                  <a:pt x="761" y="20810"/>
                </a:cubicBezTo>
                <a:cubicBezTo>
                  <a:pt x="761" y="21337"/>
                  <a:pt x="761" y="21337"/>
                  <a:pt x="761" y="21337"/>
                </a:cubicBezTo>
                <a:cubicBezTo>
                  <a:pt x="761" y="21468"/>
                  <a:pt x="913" y="21600"/>
                  <a:pt x="1065" y="21600"/>
                </a:cubicBezTo>
                <a:cubicBezTo>
                  <a:pt x="20687" y="21600"/>
                  <a:pt x="20687" y="21600"/>
                  <a:pt x="20687" y="21600"/>
                </a:cubicBezTo>
                <a:cubicBezTo>
                  <a:pt x="20687" y="21600"/>
                  <a:pt x="20839" y="21468"/>
                  <a:pt x="20839" y="21337"/>
                </a:cubicBezTo>
                <a:cubicBezTo>
                  <a:pt x="20839" y="20810"/>
                  <a:pt x="20839" y="20810"/>
                  <a:pt x="20839" y="20810"/>
                </a:cubicBezTo>
                <a:cubicBezTo>
                  <a:pt x="20839" y="20283"/>
                  <a:pt x="20383" y="20020"/>
                  <a:pt x="19927" y="20020"/>
                </a:cubicBezTo>
                <a:close/>
                <a:moveTo>
                  <a:pt x="10039" y="2766"/>
                </a:moveTo>
                <a:cubicBezTo>
                  <a:pt x="11561" y="2766"/>
                  <a:pt x="11561" y="2766"/>
                  <a:pt x="11561" y="2766"/>
                </a:cubicBezTo>
                <a:cubicBezTo>
                  <a:pt x="11713" y="2766"/>
                  <a:pt x="11865" y="2634"/>
                  <a:pt x="11865" y="2634"/>
                </a:cubicBezTo>
                <a:cubicBezTo>
                  <a:pt x="11865" y="263"/>
                  <a:pt x="11865" y="263"/>
                  <a:pt x="11865" y="263"/>
                </a:cubicBezTo>
                <a:cubicBezTo>
                  <a:pt x="11865" y="132"/>
                  <a:pt x="11713" y="0"/>
                  <a:pt x="11561" y="0"/>
                </a:cubicBezTo>
                <a:cubicBezTo>
                  <a:pt x="10039" y="0"/>
                  <a:pt x="10039" y="0"/>
                  <a:pt x="10039" y="0"/>
                </a:cubicBezTo>
                <a:cubicBezTo>
                  <a:pt x="9887" y="0"/>
                  <a:pt x="9735" y="132"/>
                  <a:pt x="9735" y="263"/>
                </a:cubicBezTo>
                <a:cubicBezTo>
                  <a:pt x="9735" y="2634"/>
                  <a:pt x="9735" y="2634"/>
                  <a:pt x="9735" y="2634"/>
                </a:cubicBezTo>
                <a:cubicBezTo>
                  <a:pt x="9735" y="2634"/>
                  <a:pt x="9887" y="2766"/>
                  <a:pt x="10039" y="27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5" name="Google Shape;2611;p68"/>
          <p:cNvSpPr/>
          <p:nvPr/>
        </p:nvSpPr>
        <p:spPr>
          <a:xfrm>
            <a:off x="14828183" y="7040112"/>
            <a:ext cx="281925" cy="1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0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7020" y="0"/>
                  <a:pt x="6615" y="393"/>
                  <a:pt x="6615" y="982"/>
                </a:cubicBezTo>
                <a:cubicBezTo>
                  <a:pt x="6615" y="9622"/>
                  <a:pt x="6615" y="9622"/>
                  <a:pt x="6615" y="9622"/>
                </a:cubicBezTo>
                <a:cubicBezTo>
                  <a:pt x="810" y="9622"/>
                  <a:pt x="810" y="9622"/>
                  <a:pt x="810" y="9622"/>
                </a:cubicBezTo>
                <a:cubicBezTo>
                  <a:pt x="405" y="9622"/>
                  <a:pt x="0" y="10015"/>
                  <a:pt x="0" y="10800"/>
                </a:cubicBezTo>
                <a:cubicBezTo>
                  <a:pt x="0" y="20618"/>
                  <a:pt x="0" y="20618"/>
                  <a:pt x="0" y="20618"/>
                </a:cubicBezTo>
                <a:cubicBezTo>
                  <a:pt x="0" y="21207"/>
                  <a:pt x="405" y="21600"/>
                  <a:pt x="810" y="21600"/>
                </a:cubicBezTo>
                <a:cubicBezTo>
                  <a:pt x="14175" y="21600"/>
                  <a:pt x="14175" y="21600"/>
                  <a:pt x="14175" y="21600"/>
                </a:cubicBezTo>
                <a:cubicBezTo>
                  <a:pt x="14580" y="21600"/>
                  <a:pt x="14985" y="21207"/>
                  <a:pt x="14985" y="20618"/>
                </a:cubicBezTo>
                <a:cubicBezTo>
                  <a:pt x="14985" y="11978"/>
                  <a:pt x="14985" y="11978"/>
                  <a:pt x="14985" y="11978"/>
                </a:cubicBezTo>
                <a:cubicBezTo>
                  <a:pt x="20790" y="11978"/>
                  <a:pt x="20790" y="11978"/>
                  <a:pt x="20790" y="11978"/>
                </a:cubicBezTo>
                <a:cubicBezTo>
                  <a:pt x="21195" y="11978"/>
                  <a:pt x="21600" y="11585"/>
                  <a:pt x="21600" y="10800"/>
                </a:cubicBezTo>
                <a:cubicBezTo>
                  <a:pt x="21600" y="982"/>
                  <a:pt x="21600" y="982"/>
                  <a:pt x="21600" y="982"/>
                </a:cubicBezTo>
                <a:cubicBezTo>
                  <a:pt x="21600" y="393"/>
                  <a:pt x="21195" y="0"/>
                  <a:pt x="20790" y="0"/>
                </a:cubicBezTo>
                <a:close/>
                <a:moveTo>
                  <a:pt x="8370" y="2356"/>
                </a:moveTo>
                <a:cubicBezTo>
                  <a:pt x="13230" y="2356"/>
                  <a:pt x="13230" y="2356"/>
                  <a:pt x="13230" y="2356"/>
                </a:cubicBezTo>
                <a:cubicBezTo>
                  <a:pt x="13230" y="9622"/>
                  <a:pt x="13230" y="9622"/>
                  <a:pt x="13230" y="9622"/>
                </a:cubicBezTo>
                <a:cubicBezTo>
                  <a:pt x="8370" y="9622"/>
                  <a:pt x="8370" y="9622"/>
                  <a:pt x="8370" y="9622"/>
                </a:cubicBezTo>
                <a:lnTo>
                  <a:pt x="8370" y="2356"/>
                </a:lnTo>
                <a:close/>
                <a:moveTo>
                  <a:pt x="6615" y="19244"/>
                </a:moveTo>
                <a:cubicBezTo>
                  <a:pt x="1620" y="19244"/>
                  <a:pt x="1620" y="19244"/>
                  <a:pt x="1620" y="19244"/>
                </a:cubicBezTo>
                <a:cubicBezTo>
                  <a:pt x="1620" y="11978"/>
                  <a:pt x="1620" y="11978"/>
                  <a:pt x="1620" y="11978"/>
                </a:cubicBezTo>
                <a:cubicBezTo>
                  <a:pt x="6615" y="11978"/>
                  <a:pt x="6615" y="11978"/>
                  <a:pt x="6615" y="11978"/>
                </a:cubicBezTo>
                <a:lnTo>
                  <a:pt x="6615" y="19244"/>
                </a:lnTo>
                <a:close/>
                <a:moveTo>
                  <a:pt x="13230" y="19244"/>
                </a:moveTo>
                <a:cubicBezTo>
                  <a:pt x="8370" y="19244"/>
                  <a:pt x="8370" y="19244"/>
                  <a:pt x="8370" y="19244"/>
                </a:cubicBezTo>
                <a:cubicBezTo>
                  <a:pt x="8370" y="11978"/>
                  <a:pt x="8370" y="11978"/>
                  <a:pt x="8370" y="11978"/>
                </a:cubicBezTo>
                <a:cubicBezTo>
                  <a:pt x="13230" y="11978"/>
                  <a:pt x="13230" y="11978"/>
                  <a:pt x="13230" y="11978"/>
                </a:cubicBezTo>
                <a:lnTo>
                  <a:pt x="13230" y="19244"/>
                </a:lnTo>
                <a:close/>
                <a:moveTo>
                  <a:pt x="19980" y="9622"/>
                </a:moveTo>
                <a:cubicBezTo>
                  <a:pt x="14985" y="9622"/>
                  <a:pt x="14985" y="9622"/>
                  <a:pt x="14985" y="9622"/>
                </a:cubicBezTo>
                <a:cubicBezTo>
                  <a:pt x="14985" y="2356"/>
                  <a:pt x="14985" y="2356"/>
                  <a:pt x="14985" y="2356"/>
                </a:cubicBezTo>
                <a:cubicBezTo>
                  <a:pt x="19980" y="2356"/>
                  <a:pt x="19980" y="2356"/>
                  <a:pt x="19980" y="2356"/>
                </a:cubicBezTo>
                <a:lnTo>
                  <a:pt x="19980" y="962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6" name="Google Shape;2613;p68"/>
          <p:cNvSpPr/>
          <p:nvPr/>
        </p:nvSpPr>
        <p:spPr>
          <a:xfrm>
            <a:off x="11568620" y="9685073"/>
            <a:ext cx="278194" cy="30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600" fill="norm" stroke="1" extrusionOk="0">
                <a:moveTo>
                  <a:pt x="10643" y="9845"/>
                </a:moveTo>
                <a:cubicBezTo>
                  <a:pt x="10643" y="10139"/>
                  <a:pt x="10800" y="10286"/>
                  <a:pt x="10957" y="10580"/>
                </a:cubicBezTo>
                <a:cubicBezTo>
                  <a:pt x="11270" y="10727"/>
                  <a:pt x="11426" y="10873"/>
                  <a:pt x="11739" y="10873"/>
                </a:cubicBezTo>
                <a:cubicBezTo>
                  <a:pt x="12052" y="10873"/>
                  <a:pt x="12365" y="10727"/>
                  <a:pt x="12678" y="10580"/>
                </a:cubicBezTo>
                <a:cubicBezTo>
                  <a:pt x="12835" y="10286"/>
                  <a:pt x="12991" y="10139"/>
                  <a:pt x="12991" y="9845"/>
                </a:cubicBezTo>
                <a:cubicBezTo>
                  <a:pt x="12991" y="9551"/>
                  <a:pt x="12835" y="9257"/>
                  <a:pt x="12678" y="8963"/>
                </a:cubicBezTo>
                <a:cubicBezTo>
                  <a:pt x="12365" y="8816"/>
                  <a:pt x="12052" y="8669"/>
                  <a:pt x="11739" y="8669"/>
                </a:cubicBezTo>
                <a:cubicBezTo>
                  <a:pt x="11426" y="8669"/>
                  <a:pt x="11270" y="8816"/>
                  <a:pt x="10957" y="8963"/>
                </a:cubicBezTo>
                <a:cubicBezTo>
                  <a:pt x="10800" y="9257"/>
                  <a:pt x="10643" y="9551"/>
                  <a:pt x="10643" y="9845"/>
                </a:cubicBezTo>
                <a:close/>
                <a:moveTo>
                  <a:pt x="21130" y="19249"/>
                </a:moveTo>
                <a:cubicBezTo>
                  <a:pt x="15965" y="6612"/>
                  <a:pt x="15965" y="6612"/>
                  <a:pt x="15965" y="6612"/>
                </a:cubicBezTo>
                <a:cubicBezTo>
                  <a:pt x="15965" y="1910"/>
                  <a:pt x="15965" y="1910"/>
                  <a:pt x="15965" y="1910"/>
                </a:cubicBezTo>
                <a:cubicBezTo>
                  <a:pt x="18000" y="1910"/>
                  <a:pt x="18000" y="1910"/>
                  <a:pt x="18000" y="1910"/>
                </a:cubicBezTo>
                <a:cubicBezTo>
                  <a:pt x="18000" y="0"/>
                  <a:pt x="18000" y="0"/>
                  <a:pt x="18000" y="0"/>
                </a:cubicBezTo>
                <a:cubicBezTo>
                  <a:pt x="3287" y="0"/>
                  <a:pt x="3287" y="0"/>
                  <a:pt x="3287" y="0"/>
                </a:cubicBezTo>
                <a:cubicBezTo>
                  <a:pt x="3287" y="1910"/>
                  <a:pt x="3287" y="1910"/>
                  <a:pt x="3287" y="1910"/>
                </a:cubicBezTo>
                <a:cubicBezTo>
                  <a:pt x="5322" y="1910"/>
                  <a:pt x="5322" y="1910"/>
                  <a:pt x="5322" y="1910"/>
                </a:cubicBezTo>
                <a:cubicBezTo>
                  <a:pt x="5322" y="6612"/>
                  <a:pt x="5322" y="6612"/>
                  <a:pt x="5322" y="6612"/>
                </a:cubicBezTo>
                <a:cubicBezTo>
                  <a:pt x="157" y="19249"/>
                  <a:pt x="157" y="19249"/>
                  <a:pt x="157" y="19249"/>
                </a:cubicBezTo>
                <a:cubicBezTo>
                  <a:pt x="0" y="19543"/>
                  <a:pt x="0" y="19690"/>
                  <a:pt x="0" y="19984"/>
                </a:cubicBezTo>
                <a:cubicBezTo>
                  <a:pt x="0" y="20865"/>
                  <a:pt x="783" y="21600"/>
                  <a:pt x="1878" y="21600"/>
                </a:cubicBezTo>
                <a:cubicBezTo>
                  <a:pt x="19409" y="21600"/>
                  <a:pt x="19409" y="21600"/>
                  <a:pt x="19409" y="21600"/>
                </a:cubicBezTo>
                <a:cubicBezTo>
                  <a:pt x="19722" y="21600"/>
                  <a:pt x="19878" y="21600"/>
                  <a:pt x="20191" y="21600"/>
                </a:cubicBezTo>
                <a:cubicBezTo>
                  <a:pt x="21130" y="21159"/>
                  <a:pt x="21600" y="20278"/>
                  <a:pt x="21130" y="19249"/>
                </a:cubicBezTo>
                <a:close/>
                <a:moveTo>
                  <a:pt x="7357" y="6906"/>
                </a:moveTo>
                <a:cubicBezTo>
                  <a:pt x="7357" y="1910"/>
                  <a:pt x="7357" y="1910"/>
                  <a:pt x="7357" y="1910"/>
                </a:cubicBezTo>
                <a:cubicBezTo>
                  <a:pt x="13930" y="1910"/>
                  <a:pt x="13930" y="1910"/>
                  <a:pt x="13930" y="1910"/>
                </a:cubicBezTo>
                <a:cubicBezTo>
                  <a:pt x="13930" y="6906"/>
                  <a:pt x="13930" y="6906"/>
                  <a:pt x="13930" y="6906"/>
                </a:cubicBezTo>
                <a:cubicBezTo>
                  <a:pt x="16591" y="13224"/>
                  <a:pt x="16591" y="13224"/>
                  <a:pt x="16591" y="13224"/>
                </a:cubicBezTo>
                <a:cubicBezTo>
                  <a:pt x="15965" y="13078"/>
                  <a:pt x="15339" y="13078"/>
                  <a:pt x="14713" y="13078"/>
                </a:cubicBezTo>
                <a:cubicBezTo>
                  <a:pt x="12991" y="13078"/>
                  <a:pt x="11270" y="13665"/>
                  <a:pt x="10017" y="14694"/>
                </a:cubicBezTo>
                <a:cubicBezTo>
                  <a:pt x="9078" y="15429"/>
                  <a:pt x="7826" y="15869"/>
                  <a:pt x="6574" y="15869"/>
                </a:cubicBezTo>
                <a:cubicBezTo>
                  <a:pt x="5635" y="15869"/>
                  <a:pt x="4696" y="15576"/>
                  <a:pt x="3913" y="15135"/>
                </a:cubicBezTo>
                <a:lnTo>
                  <a:pt x="7357" y="6906"/>
                </a:lnTo>
                <a:close/>
                <a:moveTo>
                  <a:pt x="2035" y="19837"/>
                </a:moveTo>
                <a:cubicBezTo>
                  <a:pt x="3130" y="16898"/>
                  <a:pt x="3130" y="16898"/>
                  <a:pt x="3130" y="16898"/>
                </a:cubicBezTo>
                <a:cubicBezTo>
                  <a:pt x="4226" y="17339"/>
                  <a:pt x="5322" y="17633"/>
                  <a:pt x="6574" y="17633"/>
                </a:cubicBezTo>
                <a:cubicBezTo>
                  <a:pt x="8296" y="17633"/>
                  <a:pt x="10017" y="17045"/>
                  <a:pt x="11270" y="16016"/>
                </a:cubicBezTo>
                <a:cubicBezTo>
                  <a:pt x="12209" y="15282"/>
                  <a:pt x="13461" y="14841"/>
                  <a:pt x="14713" y="14841"/>
                </a:cubicBezTo>
                <a:cubicBezTo>
                  <a:pt x="15809" y="14841"/>
                  <a:pt x="16748" y="15135"/>
                  <a:pt x="17530" y="15576"/>
                </a:cubicBezTo>
                <a:cubicBezTo>
                  <a:pt x="19252" y="19837"/>
                  <a:pt x="19252" y="19837"/>
                  <a:pt x="19252" y="19837"/>
                </a:cubicBezTo>
                <a:lnTo>
                  <a:pt x="2035" y="1983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7" name="Google Shape;2614;p68"/>
          <p:cNvSpPr/>
          <p:nvPr/>
        </p:nvSpPr>
        <p:spPr>
          <a:xfrm>
            <a:off x="15418164" y="10593640"/>
            <a:ext cx="241046" cy="316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fill="norm" stroke="1" extrusionOk="0">
                <a:moveTo>
                  <a:pt x="20729" y="9741"/>
                </a:moveTo>
                <a:cubicBezTo>
                  <a:pt x="20032" y="8694"/>
                  <a:pt x="19161" y="7778"/>
                  <a:pt x="18116" y="6992"/>
                </a:cubicBezTo>
                <a:cubicBezTo>
                  <a:pt x="17245" y="6338"/>
                  <a:pt x="17245" y="6338"/>
                  <a:pt x="17245" y="6338"/>
                </a:cubicBezTo>
                <a:cubicBezTo>
                  <a:pt x="17245" y="6338"/>
                  <a:pt x="17245" y="6338"/>
                  <a:pt x="17071" y="6338"/>
                </a:cubicBezTo>
                <a:cubicBezTo>
                  <a:pt x="17071" y="6338"/>
                  <a:pt x="17071" y="6338"/>
                  <a:pt x="17071" y="6338"/>
                </a:cubicBezTo>
                <a:cubicBezTo>
                  <a:pt x="16897" y="6338"/>
                  <a:pt x="16897" y="6338"/>
                  <a:pt x="16897" y="6338"/>
                </a:cubicBezTo>
                <a:cubicBezTo>
                  <a:pt x="16897" y="6338"/>
                  <a:pt x="16897" y="6338"/>
                  <a:pt x="16897" y="6468"/>
                </a:cubicBezTo>
                <a:cubicBezTo>
                  <a:pt x="16374" y="7385"/>
                  <a:pt x="16374" y="7385"/>
                  <a:pt x="16374" y="7385"/>
                </a:cubicBezTo>
                <a:cubicBezTo>
                  <a:pt x="16200" y="7908"/>
                  <a:pt x="15677" y="8432"/>
                  <a:pt x="15155" y="9087"/>
                </a:cubicBezTo>
                <a:cubicBezTo>
                  <a:pt x="14981" y="9087"/>
                  <a:pt x="14981" y="9087"/>
                  <a:pt x="14981" y="9087"/>
                </a:cubicBezTo>
                <a:cubicBezTo>
                  <a:pt x="14981" y="9087"/>
                  <a:pt x="14806" y="9087"/>
                  <a:pt x="14806" y="9087"/>
                </a:cubicBezTo>
                <a:cubicBezTo>
                  <a:pt x="14806" y="8956"/>
                  <a:pt x="14806" y="8956"/>
                  <a:pt x="14806" y="8956"/>
                </a:cubicBezTo>
                <a:cubicBezTo>
                  <a:pt x="14806" y="7516"/>
                  <a:pt x="14284" y="5814"/>
                  <a:pt x="13065" y="4112"/>
                </a:cubicBezTo>
                <a:cubicBezTo>
                  <a:pt x="12194" y="2541"/>
                  <a:pt x="10800" y="1494"/>
                  <a:pt x="9058" y="578"/>
                </a:cubicBezTo>
                <a:cubicBezTo>
                  <a:pt x="7665" y="54"/>
                  <a:pt x="7665" y="54"/>
                  <a:pt x="7665" y="54"/>
                </a:cubicBezTo>
                <a:cubicBezTo>
                  <a:pt x="7490" y="-77"/>
                  <a:pt x="7316" y="54"/>
                  <a:pt x="7316" y="185"/>
                </a:cubicBezTo>
                <a:cubicBezTo>
                  <a:pt x="7490" y="1363"/>
                  <a:pt x="7490" y="1363"/>
                  <a:pt x="7490" y="1363"/>
                </a:cubicBezTo>
                <a:cubicBezTo>
                  <a:pt x="7490" y="2148"/>
                  <a:pt x="7316" y="2934"/>
                  <a:pt x="7142" y="3458"/>
                </a:cubicBezTo>
                <a:cubicBezTo>
                  <a:pt x="6794" y="4112"/>
                  <a:pt x="6271" y="4767"/>
                  <a:pt x="5574" y="5421"/>
                </a:cubicBezTo>
                <a:cubicBezTo>
                  <a:pt x="5226" y="5814"/>
                  <a:pt x="4703" y="6207"/>
                  <a:pt x="4181" y="6468"/>
                </a:cubicBezTo>
                <a:cubicBezTo>
                  <a:pt x="2961" y="7254"/>
                  <a:pt x="1916" y="8301"/>
                  <a:pt x="1045" y="9479"/>
                </a:cubicBezTo>
                <a:cubicBezTo>
                  <a:pt x="348" y="10527"/>
                  <a:pt x="0" y="11836"/>
                  <a:pt x="0" y="13145"/>
                </a:cubicBezTo>
                <a:cubicBezTo>
                  <a:pt x="0" y="14323"/>
                  <a:pt x="348" y="15370"/>
                  <a:pt x="871" y="16418"/>
                </a:cubicBezTo>
                <a:cubicBezTo>
                  <a:pt x="1394" y="17465"/>
                  <a:pt x="2265" y="18250"/>
                  <a:pt x="3135" y="19036"/>
                </a:cubicBezTo>
                <a:cubicBezTo>
                  <a:pt x="4181" y="19821"/>
                  <a:pt x="5400" y="20476"/>
                  <a:pt x="6619" y="20868"/>
                </a:cubicBezTo>
                <a:cubicBezTo>
                  <a:pt x="8013" y="21261"/>
                  <a:pt x="9406" y="21523"/>
                  <a:pt x="10800" y="21523"/>
                </a:cubicBezTo>
                <a:cubicBezTo>
                  <a:pt x="12194" y="21523"/>
                  <a:pt x="13587" y="21261"/>
                  <a:pt x="14981" y="20868"/>
                </a:cubicBezTo>
                <a:cubicBezTo>
                  <a:pt x="16200" y="20476"/>
                  <a:pt x="17419" y="19821"/>
                  <a:pt x="18465" y="19036"/>
                </a:cubicBezTo>
                <a:cubicBezTo>
                  <a:pt x="19335" y="18250"/>
                  <a:pt x="20206" y="17465"/>
                  <a:pt x="20729" y="16418"/>
                </a:cubicBezTo>
                <a:cubicBezTo>
                  <a:pt x="21252" y="15370"/>
                  <a:pt x="21600" y="14323"/>
                  <a:pt x="21600" y="13145"/>
                </a:cubicBezTo>
                <a:cubicBezTo>
                  <a:pt x="21600" y="11967"/>
                  <a:pt x="21252" y="10788"/>
                  <a:pt x="20729" y="9741"/>
                </a:cubicBezTo>
                <a:close/>
                <a:moveTo>
                  <a:pt x="16897" y="17858"/>
                </a:moveTo>
                <a:cubicBezTo>
                  <a:pt x="15329" y="19167"/>
                  <a:pt x="13065" y="19952"/>
                  <a:pt x="10800" y="19952"/>
                </a:cubicBezTo>
                <a:cubicBezTo>
                  <a:pt x="8535" y="19952"/>
                  <a:pt x="6271" y="19167"/>
                  <a:pt x="4703" y="17858"/>
                </a:cubicBezTo>
                <a:cubicBezTo>
                  <a:pt x="2961" y="16679"/>
                  <a:pt x="2090" y="14978"/>
                  <a:pt x="2090" y="13145"/>
                </a:cubicBezTo>
                <a:cubicBezTo>
                  <a:pt x="2090" y="12098"/>
                  <a:pt x="2439" y="11050"/>
                  <a:pt x="2961" y="10134"/>
                </a:cubicBezTo>
                <a:cubicBezTo>
                  <a:pt x="3484" y="9218"/>
                  <a:pt x="4355" y="8432"/>
                  <a:pt x="5400" y="7778"/>
                </a:cubicBezTo>
                <a:cubicBezTo>
                  <a:pt x="6097" y="7385"/>
                  <a:pt x="6794" y="6992"/>
                  <a:pt x="7316" y="6468"/>
                </a:cubicBezTo>
                <a:cubicBezTo>
                  <a:pt x="8013" y="5683"/>
                  <a:pt x="8710" y="4898"/>
                  <a:pt x="9058" y="3981"/>
                </a:cubicBezTo>
                <a:cubicBezTo>
                  <a:pt x="9232" y="3719"/>
                  <a:pt x="9406" y="3327"/>
                  <a:pt x="9406" y="2934"/>
                </a:cubicBezTo>
                <a:cubicBezTo>
                  <a:pt x="10103" y="3458"/>
                  <a:pt x="10800" y="4112"/>
                  <a:pt x="11323" y="4898"/>
                </a:cubicBezTo>
                <a:cubicBezTo>
                  <a:pt x="12368" y="6338"/>
                  <a:pt x="12716" y="7647"/>
                  <a:pt x="12716" y="8825"/>
                </a:cubicBezTo>
                <a:cubicBezTo>
                  <a:pt x="12716" y="9087"/>
                  <a:pt x="12716" y="9348"/>
                  <a:pt x="12890" y="9610"/>
                </a:cubicBezTo>
                <a:cubicBezTo>
                  <a:pt x="13065" y="9872"/>
                  <a:pt x="13239" y="10134"/>
                  <a:pt x="13413" y="10265"/>
                </a:cubicBezTo>
                <a:cubicBezTo>
                  <a:pt x="13587" y="10396"/>
                  <a:pt x="13935" y="10527"/>
                  <a:pt x="14284" y="10658"/>
                </a:cubicBezTo>
                <a:cubicBezTo>
                  <a:pt x="14458" y="10658"/>
                  <a:pt x="14806" y="10658"/>
                  <a:pt x="15155" y="10658"/>
                </a:cubicBezTo>
                <a:cubicBezTo>
                  <a:pt x="15677" y="10658"/>
                  <a:pt x="16200" y="10527"/>
                  <a:pt x="16723" y="10134"/>
                </a:cubicBezTo>
                <a:cubicBezTo>
                  <a:pt x="17071" y="9741"/>
                  <a:pt x="17419" y="9348"/>
                  <a:pt x="17768" y="9087"/>
                </a:cubicBezTo>
                <a:cubicBezTo>
                  <a:pt x="18116" y="9479"/>
                  <a:pt x="18465" y="9872"/>
                  <a:pt x="18813" y="10396"/>
                </a:cubicBezTo>
                <a:cubicBezTo>
                  <a:pt x="19161" y="11312"/>
                  <a:pt x="19510" y="12228"/>
                  <a:pt x="19510" y="13145"/>
                </a:cubicBezTo>
                <a:cubicBezTo>
                  <a:pt x="19510" y="14978"/>
                  <a:pt x="18639" y="16679"/>
                  <a:pt x="16897" y="1785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8" name="Google Shape;2615;p68"/>
          <p:cNvSpPr/>
          <p:nvPr/>
        </p:nvSpPr>
        <p:spPr>
          <a:xfrm>
            <a:off x="16449805" y="11538446"/>
            <a:ext cx="303069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73" y="6000"/>
                </a:move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6873" y="7067"/>
                  <a:pt x="6055" y="8267"/>
                  <a:pt x="4909" y="9200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5236" y="10400"/>
                  <a:pt x="5236" y="10400"/>
                  <a:pt x="5236" y="10400"/>
                </a:cubicBezTo>
                <a:cubicBezTo>
                  <a:pt x="5400" y="10533"/>
                  <a:pt x="5564" y="10533"/>
                  <a:pt x="5564" y="10400"/>
                </a:cubicBezTo>
                <a:cubicBezTo>
                  <a:pt x="5891" y="10267"/>
                  <a:pt x="6055" y="10000"/>
                  <a:pt x="6218" y="9867"/>
                </a:cubicBezTo>
                <a:cubicBezTo>
                  <a:pt x="6218" y="14133"/>
                  <a:pt x="6218" y="14133"/>
                  <a:pt x="6218" y="14133"/>
                </a:cubicBezTo>
                <a:cubicBezTo>
                  <a:pt x="6218" y="14267"/>
                  <a:pt x="6382" y="14400"/>
                  <a:pt x="6545" y="14400"/>
                </a:cubicBezTo>
                <a:cubicBezTo>
                  <a:pt x="7527" y="14400"/>
                  <a:pt x="7527" y="14400"/>
                  <a:pt x="7527" y="14400"/>
                </a:cubicBezTo>
                <a:cubicBezTo>
                  <a:pt x="7691" y="14400"/>
                  <a:pt x="7855" y="14267"/>
                  <a:pt x="7855" y="14133"/>
                </a:cubicBezTo>
                <a:cubicBezTo>
                  <a:pt x="7855" y="8000"/>
                  <a:pt x="7855" y="8000"/>
                  <a:pt x="7855" y="8000"/>
                </a:cubicBezTo>
                <a:cubicBezTo>
                  <a:pt x="8182" y="7467"/>
                  <a:pt x="8509" y="6800"/>
                  <a:pt x="8836" y="6133"/>
                </a:cubicBezTo>
                <a:cubicBezTo>
                  <a:pt x="8836" y="6133"/>
                  <a:pt x="8836" y="6000"/>
                  <a:pt x="8673" y="6000"/>
                </a:cubicBezTo>
                <a:close/>
                <a:moveTo>
                  <a:pt x="9491" y="6267"/>
                </a:moveTo>
                <a:cubicBezTo>
                  <a:pt x="9491" y="9200"/>
                  <a:pt x="9491" y="9200"/>
                  <a:pt x="9491" y="9200"/>
                </a:cubicBezTo>
                <a:cubicBezTo>
                  <a:pt x="9491" y="9333"/>
                  <a:pt x="9655" y="9333"/>
                  <a:pt x="9818" y="9333"/>
                </a:cubicBezTo>
                <a:cubicBezTo>
                  <a:pt x="11618" y="9333"/>
                  <a:pt x="11618" y="9333"/>
                  <a:pt x="11618" y="9333"/>
                </a:cubicBezTo>
                <a:cubicBezTo>
                  <a:pt x="11618" y="9867"/>
                  <a:pt x="11618" y="9867"/>
                  <a:pt x="11618" y="9867"/>
                </a:cubicBezTo>
                <a:cubicBezTo>
                  <a:pt x="8836" y="9867"/>
                  <a:pt x="8836" y="9867"/>
                  <a:pt x="8836" y="9867"/>
                </a:cubicBezTo>
                <a:cubicBezTo>
                  <a:pt x="8836" y="9867"/>
                  <a:pt x="8673" y="9867"/>
                  <a:pt x="8673" y="10000"/>
                </a:cubicBezTo>
                <a:cubicBezTo>
                  <a:pt x="8673" y="10800"/>
                  <a:pt x="8673" y="10800"/>
                  <a:pt x="8673" y="10800"/>
                </a:cubicBezTo>
                <a:cubicBezTo>
                  <a:pt x="8673" y="10933"/>
                  <a:pt x="8836" y="11067"/>
                  <a:pt x="8836" y="11067"/>
                </a:cubicBezTo>
                <a:cubicBezTo>
                  <a:pt x="10473" y="11067"/>
                  <a:pt x="10473" y="11067"/>
                  <a:pt x="10473" y="11067"/>
                </a:cubicBezTo>
                <a:cubicBezTo>
                  <a:pt x="9982" y="11733"/>
                  <a:pt x="9327" y="12267"/>
                  <a:pt x="8509" y="12800"/>
                </a:cubicBezTo>
                <a:cubicBezTo>
                  <a:pt x="8345" y="12800"/>
                  <a:pt x="8345" y="12800"/>
                  <a:pt x="8345" y="12933"/>
                </a:cubicBezTo>
                <a:cubicBezTo>
                  <a:pt x="8345" y="12933"/>
                  <a:pt x="8345" y="12933"/>
                  <a:pt x="8345" y="12933"/>
                </a:cubicBezTo>
                <a:cubicBezTo>
                  <a:pt x="9000" y="13867"/>
                  <a:pt x="9000" y="13867"/>
                  <a:pt x="9000" y="13867"/>
                </a:cubicBezTo>
                <a:cubicBezTo>
                  <a:pt x="9164" y="13867"/>
                  <a:pt x="9164" y="14000"/>
                  <a:pt x="9327" y="13867"/>
                </a:cubicBezTo>
                <a:cubicBezTo>
                  <a:pt x="10309" y="13200"/>
                  <a:pt x="10964" y="12400"/>
                  <a:pt x="11618" y="11333"/>
                </a:cubicBezTo>
                <a:cubicBezTo>
                  <a:pt x="11618" y="14133"/>
                  <a:pt x="11618" y="14133"/>
                  <a:pt x="11618" y="14133"/>
                </a:cubicBezTo>
                <a:cubicBezTo>
                  <a:pt x="11618" y="14267"/>
                  <a:pt x="11782" y="14400"/>
                  <a:pt x="11945" y="14400"/>
                </a:cubicBezTo>
                <a:cubicBezTo>
                  <a:pt x="12927" y="14400"/>
                  <a:pt x="12927" y="14400"/>
                  <a:pt x="12927" y="14400"/>
                </a:cubicBezTo>
                <a:cubicBezTo>
                  <a:pt x="13091" y="14400"/>
                  <a:pt x="13255" y="14267"/>
                  <a:pt x="13255" y="14133"/>
                </a:cubicBezTo>
                <a:cubicBezTo>
                  <a:pt x="13255" y="11333"/>
                  <a:pt x="13255" y="11333"/>
                  <a:pt x="13255" y="11333"/>
                </a:cubicBezTo>
                <a:cubicBezTo>
                  <a:pt x="13909" y="12400"/>
                  <a:pt x="14564" y="13200"/>
                  <a:pt x="15545" y="13867"/>
                </a:cubicBezTo>
                <a:cubicBezTo>
                  <a:pt x="15545" y="13867"/>
                  <a:pt x="15709" y="13867"/>
                  <a:pt x="15709" y="13867"/>
                </a:cubicBezTo>
                <a:cubicBezTo>
                  <a:pt x="16527" y="13067"/>
                  <a:pt x="16527" y="13067"/>
                  <a:pt x="16527" y="13067"/>
                </a:cubicBezTo>
                <a:cubicBezTo>
                  <a:pt x="16691" y="12933"/>
                  <a:pt x="16527" y="12933"/>
                  <a:pt x="16527" y="12800"/>
                </a:cubicBezTo>
                <a:cubicBezTo>
                  <a:pt x="15545" y="12267"/>
                  <a:pt x="14891" y="11733"/>
                  <a:pt x="14400" y="11067"/>
                </a:cubicBezTo>
                <a:cubicBezTo>
                  <a:pt x="16200" y="11067"/>
                  <a:pt x="16200" y="11067"/>
                  <a:pt x="16200" y="11067"/>
                </a:cubicBezTo>
                <a:cubicBezTo>
                  <a:pt x="16200" y="11067"/>
                  <a:pt x="16364" y="10933"/>
                  <a:pt x="16364" y="10800"/>
                </a:cubicBezTo>
                <a:cubicBezTo>
                  <a:pt x="16364" y="10000"/>
                  <a:pt x="16364" y="10000"/>
                  <a:pt x="16364" y="10000"/>
                </a:cubicBezTo>
                <a:cubicBezTo>
                  <a:pt x="16364" y="9867"/>
                  <a:pt x="16200" y="9867"/>
                  <a:pt x="16200" y="9867"/>
                </a:cubicBezTo>
                <a:cubicBezTo>
                  <a:pt x="13255" y="9867"/>
                  <a:pt x="13255" y="9867"/>
                  <a:pt x="13255" y="9867"/>
                </a:cubicBezTo>
                <a:cubicBezTo>
                  <a:pt x="13255" y="9333"/>
                  <a:pt x="13255" y="9333"/>
                  <a:pt x="13255" y="9333"/>
                </a:cubicBezTo>
                <a:cubicBezTo>
                  <a:pt x="15218" y="9333"/>
                  <a:pt x="15218" y="9333"/>
                  <a:pt x="15218" y="9333"/>
                </a:cubicBezTo>
                <a:cubicBezTo>
                  <a:pt x="15382" y="9333"/>
                  <a:pt x="15382" y="9333"/>
                  <a:pt x="15382" y="9200"/>
                </a:cubicBezTo>
                <a:cubicBezTo>
                  <a:pt x="15382" y="6267"/>
                  <a:pt x="15382" y="6267"/>
                  <a:pt x="15382" y="6267"/>
                </a:cubicBezTo>
                <a:cubicBezTo>
                  <a:pt x="15382" y="6133"/>
                  <a:pt x="15382" y="6000"/>
                  <a:pt x="15218" y="6000"/>
                </a:cubicBezTo>
                <a:cubicBezTo>
                  <a:pt x="9818" y="6000"/>
                  <a:pt x="9818" y="6000"/>
                  <a:pt x="9818" y="6000"/>
                </a:cubicBezTo>
                <a:cubicBezTo>
                  <a:pt x="9655" y="6000"/>
                  <a:pt x="9491" y="6133"/>
                  <a:pt x="9491" y="6267"/>
                </a:cubicBezTo>
                <a:close/>
                <a:moveTo>
                  <a:pt x="10964" y="7200"/>
                </a:moveTo>
                <a:cubicBezTo>
                  <a:pt x="13909" y="7200"/>
                  <a:pt x="13909" y="7200"/>
                  <a:pt x="13909" y="7200"/>
                </a:cubicBezTo>
                <a:cubicBezTo>
                  <a:pt x="13909" y="8133"/>
                  <a:pt x="13909" y="8133"/>
                  <a:pt x="13909" y="8133"/>
                </a:cubicBezTo>
                <a:cubicBezTo>
                  <a:pt x="10964" y="8133"/>
                  <a:pt x="10964" y="8133"/>
                  <a:pt x="10964" y="8133"/>
                </a:cubicBezTo>
                <a:lnTo>
                  <a:pt x="10964" y="7200"/>
                </a:lnTo>
                <a:close/>
                <a:moveTo>
                  <a:pt x="21273" y="2800"/>
                </a:moveTo>
                <a:cubicBezTo>
                  <a:pt x="11291" y="133"/>
                  <a:pt x="11291" y="133"/>
                  <a:pt x="11291" y="133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3"/>
                </a:cubicBezTo>
                <a:cubicBezTo>
                  <a:pt x="327" y="2800"/>
                  <a:pt x="327" y="2800"/>
                  <a:pt x="327" y="2800"/>
                </a:cubicBezTo>
                <a:cubicBezTo>
                  <a:pt x="164" y="2800"/>
                  <a:pt x="0" y="3067"/>
                  <a:pt x="0" y="3333"/>
                </a:cubicBezTo>
                <a:cubicBezTo>
                  <a:pt x="0" y="14533"/>
                  <a:pt x="0" y="14533"/>
                  <a:pt x="0" y="14533"/>
                </a:cubicBezTo>
                <a:cubicBezTo>
                  <a:pt x="0" y="14800"/>
                  <a:pt x="164" y="15067"/>
                  <a:pt x="327" y="15200"/>
                </a:cubicBezTo>
                <a:cubicBezTo>
                  <a:pt x="10473" y="21467"/>
                  <a:pt x="10473" y="21467"/>
                  <a:pt x="10473" y="21467"/>
                </a:cubicBezTo>
                <a:cubicBezTo>
                  <a:pt x="10473" y="21600"/>
                  <a:pt x="10636" y="21600"/>
                  <a:pt x="10800" y="21600"/>
                </a:cubicBezTo>
                <a:cubicBezTo>
                  <a:pt x="10964" y="21600"/>
                  <a:pt x="11127" y="21600"/>
                  <a:pt x="11127" y="21467"/>
                </a:cubicBezTo>
                <a:cubicBezTo>
                  <a:pt x="21273" y="15200"/>
                  <a:pt x="21273" y="15200"/>
                  <a:pt x="21273" y="15200"/>
                </a:cubicBezTo>
                <a:cubicBezTo>
                  <a:pt x="21436" y="15067"/>
                  <a:pt x="21600" y="14800"/>
                  <a:pt x="21600" y="14533"/>
                </a:cubicBezTo>
                <a:cubicBezTo>
                  <a:pt x="21600" y="3333"/>
                  <a:pt x="21600" y="3333"/>
                  <a:pt x="21600" y="3333"/>
                </a:cubicBezTo>
                <a:cubicBezTo>
                  <a:pt x="21600" y="3067"/>
                  <a:pt x="21436" y="2800"/>
                  <a:pt x="21273" y="2800"/>
                </a:cubicBezTo>
                <a:close/>
                <a:moveTo>
                  <a:pt x="19636" y="14133"/>
                </a:moveTo>
                <a:cubicBezTo>
                  <a:pt x="10800" y="19600"/>
                  <a:pt x="10800" y="19600"/>
                  <a:pt x="10800" y="19600"/>
                </a:cubicBezTo>
                <a:cubicBezTo>
                  <a:pt x="1964" y="14133"/>
                  <a:pt x="1964" y="14133"/>
                  <a:pt x="1964" y="14133"/>
                </a:cubicBezTo>
                <a:cubicBezTo>
                  <a:pt x="1964" y="4133"/>
                  <a:pt x="1964" y="4133"/>
                  <a:pt x="1964" y="4133"/>
                </a:cubicBezTo>
                <a:cubicBezTo>
                  <a:pt x="10800" y="1733"/>
                  <a:pt x="10800" y="1733"/>
                  <a:pt x="10800" y="1733"/>
                </a:cubicBezTo>
                <a:cubicBezTo>
                  <a:pt x="19636" y="4133"/>
                  <a:pt x="19636" y="4133"/>
                  <a:pt x="19636" y="4133"/>
                </a:cubicBezTo>
                <a:lnTo>
                  <a:pt x="19636" y="1413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49" name="Google Shape;2617;p68"/>
          <p:cNvSpPr/>
          <p:nvPr/>
        </p:nvSpPr>
        <p:spPr>
          <a:xfrm>
            <a:off x="16531476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857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343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  <a:moveTo>
                  <a:pt x="9600" y="16463"/>
                </a:moveTo>
                <a:cubicBezTo>
                  <a:pt x="9600" y="16727"/>
                  <a:pt x="9771" y="16859"/>
                  <a:pt x="9943" y="17122"/>
                </a:cubicBezTo>
                <a:cubicBezTo>
                  <a:pt x="10114" y="17254"/>
                  <a:pt x="10457" y="17385"/>
                  <a:pt x="10800" y="17385"/>
                </a:cubicBezTo>
                <a:cubicBezTo>
                  <a:pt x="11143" y="17385"/>
                  <a:pt x="11486" y="17254"/>
                  <a:pt x="11657" y="17122"/>
                </a:cubicBezTo>
                <a:cubicBezTo>
                  <a:pt x="11829" y="16859"/>
                  <a:pt x="12000" y="16727"/>
                  <a:pt x="12000" y="16463"/>
                </a:cubicBezTo>
                <a:cubicBezTo>
                  <a:pt x="12000" y="16200"/>
                  <a:pt x="11829" y="15937"/>
                  <a:pt x="11657" y="15673"/>
                </a:cubicBezTo>
                <a:cubicBezTo>
                  <a:pt x="11486" y="15541"/>
                  <a:pt x="11143" y="15410"/>
                  <a:pt x="10800" y="15410"/>
                </a:cubicBezTo>
                <a:cubicBezTo>
                  <a:pt x="10457" y="15410"/>
                  <a:pt x="10114" y="15541"/>
                  <a:pt x="9943" y="15673"/>
                </a:cubicBezTo>
                <a:cubicBezTo>
                  <a:pt x="9771" y="15937"/>
                  <a:pt x="9600" y="16200"/>
                  <a:pt x="9600" y="16463"/>
                </a:cubicBezTo>
                <a:close/>
                <a:moveTo>
                  <a:pt x="10114" y="13829"/>
                </a:moveTo>
                <a:cubicBezTo>
                  <a:pt x="11486" y="13829"/>
                  <a:pt x="11486" y="13829"/>
                  <a:pt x="11486" y="13829"/>
                </a:cubicBezTo>
                <a:cubicBezTo>
                  <a:pt x="11657" y="13829"/>
                  <a:pt x="11829" y="13829"/>
                  <a:pt x="11829" y="13698"/>
                </a:cubicBezTo>
                <a:cubicBezTo>
                  <a:pt x="11829" y="9220"/>
                  <a:pt x="11829" y="9220"/>
                  <a:pt x="11829" y="9220"/>
                </a:cubicBezTo>
                <a:cubicBezTo>
                  <a:pt x="11829" y="9088"/>
                  <a:pt x="11657" y="9088"/>
                  <a:pt x="11486" y="9088"/>
                </a:cubicBezTo>
                <a:cubicBezTo>
                  <a:pt x="10114" y="9088"/>
                  <a:pt x="10114" y="9088"/>
                  <a:pt x="10114" y="9088"/>
                </a:cubicBezTo>
                <a:cubicBezTo>
                  <a:pt x="9943" y="9088"/>
                  <a:pt x="9771" y="9088"/>
                  <a:pt x="9771" y="9220"/>
                </a:cubicBezTo>
                <a:cubicBezTo>
                  <a:pt x="9771" y="13698"/>
                  <a:pt x="9771" y="13698"/>
                  <a:pt x="9771" y="13698"/>
                </a:cubicBezTo>
                <a:cubicBezTo>
                  <a:pt x="9771" y="13829"/>
                  <a:pt x="9943" y="13829"/>
                  <a:pt x="10114" y="138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0" name="Google Shape;2618;p68"/>
          <p:cNvSpPr/>
          <p:nvPr/>
        </p:nvSpPr>
        <p:spPr>
          <a:xfrm>
            <a:off x="6697271" y="7811226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1923"/>
                </a:moveTo>
                <a:cubicBezTo>
                  <a:pt x="16274" y="1923"/>
                  <a:pt x="16274" y="1923"/>
                  <a:pt x="16274" y="1923"/>
                </a:cubicBezTo>
                <a:cubicBezTo>
                  <a:pt x="16274" y="148"/>
                  <a:pt x="16274" y="148"/>
                  <a:pt x="16274" y="148"/>
                </a:cubicBezTo>
                <a:cubicBezTo>
                  <a:pt x="16274" y="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0"/>
                  <a:pt x="14351" y="148"/>
                </a:cubicBezTo>
                <a:cubicBezTo>
                  <a:pt x="14351" y="1923"/>
                  <a:pt x="14351" y="1923"/>
                  <a:pt x="14351" y="1923"/>
                </a:cubicBezTo>
                <a:cubicBezTo>
                  <a:pt x="7397" y="1923"/>
                  <a:pt x="7397" y="1923"/>
                  <a:pt x="7397" y="1923"/>
                </a:cubicBezTo>
                <a:cubicBezTo>
                  <a:pt x="7397" y="148"/>
                  <a:pt x="7397" y="148"/>
                  <a:pt x="7397" y="148"/>
                </a:cubicBezTo>
                <a:cubicBezTo>
                  <a:pt x="7397" y="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0"/>
                  <a:pt x="5326" y="148"/>
                </a:cubicBezTo>
                <a:cubicBezTo>
                  <a:pt x="5326" y="1923"/>
                  <a:pt x="5326" y="1923"/>
                  <a:pt x="5326" y="1923"/>
                </a:cubicBezTo>
                <a:cubicBezTo>
                  <a:pt x="740" y="1923"/>
                  <a:pt x="740" y="1923"/>
                  <a:pt x="740" y="1923"/>
                </a:cubicBezTo>
                <a:cubicBezTo>
                  <a:pt x="296" y="1923"/>
                  <a:pt x="0" y="2219"/>
                  <a:pt x="0" y="2811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304"/>
                  <a:pt x="21600" y="20860"/>
                </a:cubicBezTo>
                <a:cubicBezTo>
                  <a:pt x="21600" y="2811"/>
                  <a:pt x="21600" y="2811"/>
                  <a:pt x="21600" y="2811"/>
                </a:cubicBezTo>
                <a:cubicBezTo>
                  <a:pt x="21600" y="2219"/>
                  <a:pt x="21304" y="1923"/>
                  <a:pt x="20860" y="1923"/>
                </a:cubicBezTo>
                <a:close/>
                <a:moveTo>
                  <a:pt x="19677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3847"/>
                  <a:pt x="1923" y="3847"/>
                  <a:pt x="1923" y="3847"/>
                </a:cubicBezTo>
                <a:cubicBezTo>
                  <a:pt x="5326" y="3847"/>
                  <a:pt x="5326" y="3847"/>
                  <a:pt x="5326" y="3847"/>
                </a:cubicBezTo>
                <a:cubicBezTo>
                  <a:pt x="5326" y="5178"/>
                  <a:pt x="5326" y="5178"/>
                  <a:pt x="5326" y="5178"/>
                </a:cubicBezTo>
                <a:cubicBezTo>
                  <a:pt x="5326" y="5326"/>
                  <a:pt x="5474" y="5326"/>
                  <a:pt x="5622" y="5326"/>
                </a:cubicBezTo>
                <a:cubicBezTo>
                  <a:pt x="7101" y="5326"/>
                  <a:pt x="7101" y="5326"/>
                  <a:pt x="7101" y="5326"/>
                </a:cubicBezTo>
                <a:cubicBezTo>
                  <a:pt x="7249" y="5326"/>
                  <a:pt x="7397" y="5326"/>
                  <a:pt x="7397" y="5178"/>
                </a:cubicBezTo>
                <a:cubicBezTo>
                  <a:pt x="7397" y="3847"/>
                  <a:pt x="7397" y="3847"/>
                  <a:pt x="7397" y="3847"/>
                </a:cubicBezTo>
                <a:cubicBezTo>
                  <a:pt x="14351" y="3847"/>
                  <a:pt x="14351" y="3847"/>
                  <a:pt x="14351" y="3847"/>
                </a:cubicBezTo>
                <a:cubicBezTo>
                  <a:pt x="14351" y="5178"/>
                  <a:pt x="14351" y="5178"/>
                  <a:pt x="14351" y="5178"/>
                </a:cubicBezTo>
                <a:cubicBezTo>
                  <a:pt x="14351" y="5326"/>
                  <a:pt x="14351" y="5326"/>
                  <a:pt x="14499" y="5326"/>
                </a:cubicBezTo>
                <a:cubicBezTo>
                  <a:pt x="15978" y="5326"/>
                  <a:pt x="15978" y="5326"/>
                  <a:pt x="15978" y="5326"/>
                </a:cubicBezTo>
                <a:cubicBezTo>
                  <a:pt x="16126" y="5326"/>
                  <a:pt x="16274" y="5326"/>
                  <a:pt x="16274" y="5178"/>
                </a:cubicBezTo>
                <a:cubicBezTo>
                  <a:pt x="16274" y="3847"/>
                  <a:pt x="16274" y="3847"/>
                  <a:pt x="16274" y="3847"/>
                </a:cubicBezTo>
                <a:cubicBezTo>
                  <a:pt x="19677" y="3847"/>
                  <a:pt x="19677" y="3847"/>
                  <a:pt x="19677" y="3847"/>
                </a:cubicBezTo>
                <a:lnTo>
                  <a:pt x="19677" y="19677"/>
                </a:lnTo>
                <a:close/>
                <a:moveTo>
                  <a:pt x="14203" y="8137"/>
                </a:moveTo>
                <a:cubicBezTo>
                  <a:pt x="13019" y="8137"/>
                  <a:pt x="13019" y="8137"/>
                  <a:pt x="13019" y="8137"/>
                </a:cubicBezTo>
                <a:cubicBezTo>
                  <a:pt x="13019" y="8137"/>
                  <a:pt x="12871" y="8137"/>
                  <a:pt x="12871" y="8285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8729" y="8285"/>
                  <a:pt x="8729" y="8285"/>
                  <a:pt x="8729" y="8285"/>
                </a:cubicBezTo>
                <a:cubicBezTo>
                  <a:pt x="8729" y="8285"/>
                  <a:pt x="8729" y="8137"/>
                  <a:pt x="8729" y="8137"/>
                </a:cubicBezTo>
                <a:cubicBezTo>
                  <a:pt x="8729" y="8137"/>
                  <a:pt x="8581" y="8137"/>
                  <a:pt x="8581" y="8137"/>
                </a:cubicBezTo>
                <a:cubicBezTo>
                  <a:pt x="7397" y="8137"/>
                  <a:pt x="7397" y="8137"/>
                  <a:pt x="7397" y="8137"/>
                </a:cubicBezTo>
                <a:cubicBezTo>
                  <a:pt x="7249" y="8137"/>
                  <a:pt x="7249" y="8137"/>
                  <a:pt x="7249" y="8137"/>
                </a:cubicBezTo>
                <a:cubicBezTo>
                  <a:pt x="7101" y="8285"/>
                  <a:pt x="7101" y="8285"/>
                  <a:pt x="7101" y="8433"/>
                </a:cubicBezTo>
                <a:cubicBezTo>
                  <a:pt x="9616" y="12871"/>
                  <a:pt x="9616" y="12871"/>
                  <a:pt x="9616" y="12871"/>
                </a:cubicBezTo>
                <a:cubicBezTo>
                  <a:pt x="8285" y="12871"/>
                  <a:pt x="8285" y="12871"/>
                  <a:pt x="8285" y="12871"/>
                </a:cubicBezTo>
                <a:cubicBezTo>
                  <a:pt x="8137" y="12871"/>
                  <a:pt x="7989" y="13019"/>
                  <a:pt x="7989" y="13167"/>
                </a:cubicBezTo>
                <a:cubicBezTo>
                  <a:pt x="7989" y="13759"/>
                  <a:pt x="7989" y="13759"/>
                  <a:pt x="7989" y="13759"/>
                </a:cubicBezTo>
                <a:cubicBezTo>
                  <a:pt x="7989" y="13759"/>
                  <a:pt x="8137" y="13907"/>
                  <a:pt x="8285" y="13907"/>
                </a:cubicBezTo>
                <a:cubicBezTo>
                  <a:pt x="10060" y="13907"/>
                  <a:pt x="10060" y="13907"/>
                  <a:pt x="10060" y="13907"/>
                </a:cubicBezTo>
                <a:cubicBezTo>
                  <a:pt x="10060" y="14795"/>
                  <a:pt x="10060" y="14795"/>
                  <a:pt x="10060" y="14795"/>
                </a:cubicBezTo>
                <a:cubicBezTo>
                  <a:pt x="8285" y="14795"/>
                  <a:pt x="8285" y="14795"/>
                  <a:pt x="8285" y="14795"/>
                </a:cubicBezTo>
                <a:cubicBezTo>
                  <a:pt x="8137" y="14795"/>
                  <a:pt x="7989" y="14942"/>
                  <a:pt x="7989" y="15090"/>
                </a:cubicBezTo>
                <a:cubicBezTo>
                  <a:pt x="7989" y="15682"/>
                  <a:pt x="7989" y="15682"/>
                  <a:pt x="7989" y="15682"/>
                </a:cubicBezTo>
                <a:cubicBezTo>
                  <a:pt x="7989" y="15830"/>
                  <a:pt x="8137" y="15830"/>
                  <a:pt x="8285" y="15830"/>
                </a:cubicBezTo>
                <a:cubicBezTo>
                  <a:pt x="10060" y="15830"/>
                  <a:pt x="10060" y="15830"/>
                  <a:pt x="10060" y="15830"/>
                </a:cubicBezTo>
                <a:cubicBezTo>
                  <a:pt x="10060" y="17310"/>
                  <a:pt x="10060" y="17310"/>
                  <a:pt x="10060" y="17310"/>
                </a:cubicBezTo>
                <a:cubicBezTo>
                  <a:pt x="10060" y="17458"/>
                  <a:pt x="10060" y="17605"/>
                  <a:pt x="10208" y="17605"/>
                </a:cubicBezTo>
                <a:cubicBezTo>
                  <a:pt x="11392" y="17605"/>
                  <a:pt x="11392" y="17605"/>
                  <a:pt x="11392" y="17605"/>
                </a:cubicBezTo>
                <a:cubicBezTo>
                  <a:pt x="11540" y="17605"/>
                  <a:pt x="11540" y="17458"/>
                  <a:pt x="11540" y="17310"/>
                </a:cubicBezTo>
                <a:cubicBezTo>
                  <a:pt x="11540" y="15830"/>
                  <a:pt x="11540" y="15830"/>
                  <a:pt x="11540" y="15830"/>
                </a:cubicBezTo>
                <a:cubicBezTo>
                  <a:pt x="13315" y="15830"/>
                  <a:pt x="13315" y="15830"/>
                  <a:pt x="13315" y="15830"/>
                </a:cubicBezTo>
                <a:cubicBezTo>
                  <a:pt x="13463" y="15830"/>
                  <a:pt x="13611" y="15830"/>
                  <a:pt x="13611" y="15682"/>
                </a:cubicBezTo>
                <a:cubicBezTo>
                  <a:pt x="13611" y="15090"/>
                  <a:pt x="13611" y="15090"/>
                  <a:pt x="13611" y="15090"/>
                </a:cubicBezTo>
                <a:cubicBezTo>
                  <a:pt x="13611" y="14942"/>
                  <a:pt x="13463" y="14795"/>
                  <a:pt x="13315" y="14795"/>
                </a:cubicBezTo>
                <a:cubicBezTo>
                  <a:pt x="11540" y="14795"/>
                  <a:pt x="11540" y="14795"/>
                  <a:pt x="11540" y="14795"/>
                </a:cubicBezTo>
                <a:cubicBezTo>
                  <a:pt x="11540" y="13907"/>
                  <a:pt x="11540" y="13907"/>
                  <a:pt x="11540" y="13907"/>
                </a:cubicBezTo>
                <a:cubicBezTo>
                  <a:pt x="13315" y="13907"/>
                  <a:pt x="13315" y="13907"/>
                  <a:pt x="13315" y="13907"/>
                </a:cubicBezTo>
                <a:cubicBezTo>
                  <a:pt x="13463" y="13907"/>
                  <a:pt x="13611" y="13759"/>
                  <a:pt x="13611" y="13759"/>
                </a:cubicBezTo>
                <a:cubicBezTo>
                  <a:pt x="13611" y="13167"/>
                  <a:pt x="13611" y="13167"/>
                  <a:pt x="13611" y="13167"/>
                </a:cubicBezTo>
                <a:cubicBezTo>
                  <a:pt x="13611" y="13019"/>
                  <a:pt x="13463" y="12871"/>
                  <a:pt x="13315" y="12871"/>
                </a:cubicBezTo>
                <a:cubicBezTo>
                  <a:pt x="11984" y="12871"/>
                  <a:pt x="11984" y="12871"/>
                  <a:pt x="11984" y="12871"/>
                </a:cubicBezTo>
                <a:cubicBezTo>
                  <a:pt x="14499" y="8433"/>
                  <a:pt x="14499" y="8433"/>
                  <a:pt x="14499" y="8433"/>
                </a:cubicBezTo>
                <a:cubicBezTo>
                  <a:pt x="14499" y="8433"/>
                  <a:pt x="14499" y="8433"/>
                  <a:pt x="14499" y="8285"/>
                </a:cubicBezTo>
                <a:cubicBezTo>
                  <a:pt x="14499" y="8285"/>
                  <a:pt x="14351" y="8137"/>
                  <a:pt x="14203" y="81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1" name="Google Shape;2619;p68"/>
          <p:cNvSpPr/>
          <p:nvPr/>
        </p:nvSpPr>
        <p:spPr>
          <a:xfrm>
            <a:off x="10703844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351"/>
                </a:moveTo>
                <a:cubicBezTo>
                  <a:pt x="21600" y="9351"/>
                  <a:pt x="21426" y="9220"/>
                  <a:pt x="21252" y="9220"/>
                </a:cubicBezTo>
                <a:cubicBezTo>
                  <a:pt x="19335" y="9220"/>
                  <a:pt x="19335" y="9220"/>
                  <a:pt x="19335" y="9220"/>
                </a:cubicBezTo>
                <a:cubicBezTo>
                  <a:pt x="19161" y="9220"/>
                  <a:pt x="19161" y="9351"/>
                  <a:pt x="19161" y="9351"/>
                </a:cubicBezTo>
                <a:cubicBezTo>
                  <a:pt x="19161" y="12776"/>
                  <a:pt x="15329" y="15541"/>
                  <a:pt x="10800" y="15541"/>
                </a:cubicBezTo>
                <a:cubicBezTo>
                  <a:pt x="6271" y="15541"/>
                  <a:pt x="2439" y="12776"/>
                  <a:pt x="2439" y="9351"/>
                </a:cubicBezTo>
                <a:cubicBezTo>
                  <a:pt x="2439" y="9351"/>
                  <a:pt x="2439" y="9220"/>
                  <a:pt x="2265" y="9220"/>
                </a:cubicBezTo>
                <a:cubicBezTo>
                  <a:pt x="348" y="9220"/>
                  <a:pt x="348" y="9220"/>
                  <a:pt x="348" y="9220"/>
                </a:cubicBezTo>
                <a:cubicBezTo>
                  <a:pt x="174" y="9220"/>
                  <a:pt x="0" y="9351"/>
                  <a:pt x="0" y="9351"/>
                </a:cubicBezTo>
                <a:cubicBezTo>
                  <a:pt x="0" y="13434"/>
                  <a:pt x="4181" y="16859"/>
                  <a:pt x="9581" y="17254"/>
                </a:cubicBezTo>
                <a:cubicBezTo>
                  <a:pt x="9581" y="19756"/>
                  <a:pt x="9581" y="19756"/>
                  <a:pt x="9581" y="19756"/>
                </a:cubicBezTo>
                <a:cubicBezTo>
                  <a:pt x="4703" y="19756"/>
                  <a:pt x="4703" y="19756"/>
                  <a:pt x="4703" y="19756"/>
                </a:cubicBezTo>
                <a:cubicBezTo>
                  <a:pt x="4355" y="19756"/>
                  <a:pt x="4006" y="20151"/>
                  <a:pt x="4006" y="20546"/>
                </a:cubicBezTo>
                <a:cubicBezTo>
                  <a:pt x="4006" y="21468"/>
                  <a:pt x="4006" y="21468"/>
                  <a:pt x="4006" y="21468"/>
                </a:cubicBezTo>
                <a:cubicBezTo>
                  <a:pt x="4006" y="21600"/>
                  <a:pt x="4006" y="21600"/>
                  <a:pt x="4181" y="21600"/>
                </a:cubicBezTo>
                <a:cubicBezTo>
                  <a:pt x="17419" y="21600"/>
                  <a:pt x="17419" y="21600"/>
                  <a:pt x="17419" y="21600"/>
                </a:cubicBezTo>
                <a:cubicBezTo>
                  <a:pt x="17594" y="21600"/>
                  <a:pt x="17594" y="21600"/>
                  <a:pt x="17594" y="21468"/>
                </a:cubicBezTo>
                <a:cubicBezTo>
                  <a:pt x="17594" y="20546"/>
                  <a:pt x="17594" y="20546"/>
                  <a:pt x="17594" y="20546"/>
                </a:cubicBezTo>
                <a:cubicBezTo>
                  <a:pt x="17594" y="20151"/>
                  <a:pt x="17245" y="19756"/>
                  <a:pt x="16897" y="19756"/>
                </a:cubicBezTo>
                <a:cubicBezTo>
                  <a:pt x="12019" y="19756"/>
                  <a:pt x="12019" y="19756"/>
                  <a:pt x="12019" y="19756"/>
                </a:cubicBezTo>
                <a:cubicBezTo>
                  <a:pt x="12019" y="17385"/>
                  <a:pt x="12019" y="17385"/>
                  <a:pt x="12019" y="17385"/>
                </a:cubicBezTo>
                <a:cubicBezTo>
                  <a:pt x="17419" y="16859"/>
                  <a:pt x="21600" y="13566"/>
                  <a:pt x="21600" y="9351"/>
                </a:cubicBezTo>
                <a:close/>
                <a:moveTo>
                  <a:pt x="10800" y="13566"/>
                </a:moveTo>
                <a:cubicBezTo>
                  <a:pt x="13935" y="13566"/>
                  <a:pt x="16374" y="11722"/>
                  <a:pt x="16374" y="9483"/>
                </a:cubicBezTo>
                <a:cubicBezTo>
                  <a:pt x="16374" y="4083"/>
                  <a:pt x="16374" y="4083"/>
                  <a:pt x="16374" y="4083"/>
                </a:cubicBezTo>
                <a:cubicBezTo>
                  <a:pt x="16374" y="1844"/>
                  <a:pt x="13935" y="0"/>
                  <a:pt x="10800" y="0"/>
                </a:cubicBezTo>
                <a:cubicBezTo>
                  <a:pt x="7665" y="0"/>
                  <a:pt x="5226" y="1844"/>
                  <a:pt x="5226" y="4083"/>
                </a:cubicBezTo>
                <a:cubicBezTo>
                  <a:pt x="5226" y="9483"/>
                  <a:pt x="5226" y="9483"/>
                  <a:pt x="5226" y="9483"/>
                </a:cubicBezTo>
                <a:cubicBezTo>
                  <a:pt x="5226" y="11722"/>
                  <a:pt x="7665" y="13566"/>
                  <a:pt x="10800" y="13566"/>
                </a:cubicBezTo>
                <a:close/>
                <a:moveTo>
                  <a:pt x="7665" y="4083"/>
                </a:moveTo>
                <a:cubicBezTo>
                  <a:pt x="7665" y="2766"/>
                  <a:pt x="9058" y="1844"/>
                  <a:pt x="10800" y="1844"/>
                </a:cubicBezTo>
                <a:cubicBezTo>
                  <a:pt x="12542" y="1844"/>
                  <a:pt x="13935" y="2766"/>
                  <a:pt x="13935" y="4083"/>
                </a:cubicBezTo>
                <a:cubicBezTo>
                  <a:pt x="13935" y="9483"/>
                  <a:pt x="13935" y="9483"/>
                  <a:pt x="13935" y="9483"/>
                </a:cubicBezTo>
                <a:cubicBezTo>
                  <a:pt x="13935" y="10668"/>
                  <a:pt x="12542" y="11722"/>
                  <a:pt x="10800" y="11722"/>
                </a:cubicBezTo>
                <a:cubicBezTo>
                  <a:pt x="9058" y="11722"/>
                  <a:pt x="7665" y="10668"/>
                  <a:pt x="7665" y="9483"/>
                </a:cubicBezTo>
                <a:lnTo>
                  <a:pt x="7665" y="408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454" name="Google Shape;2620;p68"/>
          <p:cNvGrpSpPr/>
          <p:nvPr/>
        </p:nvGrpSpPr>
        <p:grpSpPr>
          <a:xfrm>
            <a:off x="14492684" y="7811226"/>
            <a:ext cx="276332" cy="281907"/>
            <a:chOff x="0" y="0"/>
            <a:chExt cx="276331" cy="281905"/>
          </a:xfrm>
        </p:grpSpPr>
        <p:sp>
          <p:nvSpPr>
            <p:cNvPr id="1452" name="Google Shape;2621;p68"/>
            <p:cNvSpPr/>
            <p:nvPr/>
          </p:nvSpPr>
          <p:spPr>
            <a:xfrm>
              <a:off x="69082" y="0"/>
              <a:ext cx="138167" cy="6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" y="21600"/>
                  </a:moveTo>
                  <a:cubicBezTo>
                    <a:pt x="3240" y="21600"/>
                    <a:pt x="3240" y="21600"/>
                    <a:pt x="3240" y="21600"/>
                  </a:cubicBezTo>
                  <a:cubicBezTo>
                    <a:pt x="3510" y="21600"/>
                    <a:pt x="3780" y="21600"/>
                    <a:pt x="3780" y="21046"/>
                  </a:cubicBezTo>
                  <a:cubicBezTo>
                    <a:pt x="3780" y="18277"/>
                    <a:pt x="4050" y="15508"/>
                    <a:pt x="4590" y="13292"/>
                  </a:cubicBezTo>
                  <a:cubicBezTo>
                    <a:pt x="5130" y="11631"/>
                    <a:pt x="5670" y="9969"/>
                    <a:pt x="6750" y="8862"/>
                  </a:cubicBezTo>
                  <a:cubicBezTo>
                    <a:pt x="7830" y="7754"/>
                    <a:pt x="8910" y="7200"/>
                    <a:pt x="10530" y="7200"/>
                  </a:cubicBezTo>
                  <a:cubicBezTo>
                    <a:pt x="11070" y="7200"/>
                    <a:pt x="11070" y="7200"/>
                    <a:pt x="11070" y="7200"/>
                  </a:cubicBezTo>
                  <a:cubicBezTo>
                    <a:pt x="12690" y="7200"/>
                    <a:pt x="13770" y="7754"/>
                    <a:pt x="14850" y="8862"/>
                  </a:cubicBezTo>
                  <a:cubicBezTo>
                    <a:pt x="15930" y="9969"/>
                    <a:pt x="16470" y="11631"/>
                    <a:pt x="17010" y="13292"/>
                  </a:cubicBezTo>
                  <a:cubicBezTo>
                    <a:pt x="17550" y="15508"/>
                    <a:pt x="17820" y="18277"/>
                    <a:pt x="17820" y="21046"/>
                  </a:cubicBezTo>
                  <a:cubicBezTo>
                    <a:pt x="17820" y="21600"/>
                    <a:pt x="18090" y="21600"/>
                    <a:pt x="18360" y="21600"/>
                  </a:cubicBezTo>
                  <a:cubicBezTo>
                    <a:pt x="21060" y="21600"/>
                    <a:pt x="21060" y="21600"/>
                    <a:pt x="21060" y="21600"/>
                  </a:cubicBezTo>
                  <a:cubicBezTo>
                    <a:pt x="21330" y="21600"/>
                    <a:pt x="21600" y="21600"/>
                    <a:pt x="21600" y="21046"/>
                  </a:cubicBezTo>
                  <a:cubicBezTo>
                    <a:pt x="21600" y="17169"/>
                    <a:pt x="21060" y="13292"/>
                    <a:pt x="20250" y="9969"/>
                  </a:cubicBezTo>
                  <a:cubicBezTo>
                    <a:pt x="19440" y="6646"/>
                    <a:pt x="18090" y="4431"/>
                    <a:pt x="16470" y="2769"/>
                  </a:cubicBezTo>
                  <a:cubicBezTo>
                    <a:pt x="15120" y="554"/>
                    <a:pt x="13230" y="0"/>
                    <a:pt x="11070" y="0"/>
                  </a:cubicBezTo>
                  <a:cubicBezTo>
                    <a:pt x="10530" y="0"/>
                    <a:pt x="10530" y="0"/>
                    <a:pt x="10530" y="0"/>
                  </a:cubicBezTo>
                  <a:cubicBezTo>
                    <a:pt x="8370" y="0"/>
                    <a:pt x="6480" y="554"/>
                    <a:pt x="5130" y="2769"/>
                  </a:cubicBezTo>
                  <a:cubicBezTo>
                    <a:pt x="3510" y="4431"/>
                    <a:pt x="2160" y="6646"/>
                    <a:pt x="1350" y="9969"/>
                  </a:cubicBezTo>
                  <a:cubicBezTo>
                    <a:pt x="540" y="13292"/>
                    <a:pt x="0" y="17169"/>
                    <a:pt x="0" y="21046"/>
                  </a:cubicBezTo>
                  <a:cubicBezTo>
                    <a:pt x="0" y="21600"/>
                    <a:pt x="270" y="21600"/>
                    <a:pt x="54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3" name="Google Shape;2622;p68"/>
            <p:cNvSpPr/>
            <p:nvPr/>
          </p:nvSpPr>
          <p:spPr>
            <a:xfrm>
              <a:off x="0" y="63843"/>
              <a:ext cx="276332" cy="21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65" y="7654"/>
                  </a:moveTo>
                  <a:cubicBezTo>
                    <a:pt x="17685" y="7654"/>
                    <a:pt x="17685" y="7654"/>
                    <a:pt x="17685" y="7654"/>
                  </a:cubicBezTo>
                  <a:cubicBezTo>
                    <a:pt x="17685" y="4592"/>
                    <a:pt x="17685" y="4592"/>
                    <a:pt x="17685" y="4592"/>
                  </a:cubicBezTo>
                  <a:cubicBezTo>
                    <a:pt x="19710" y="4592"/>
                    <a:pt x="21195" y="2551"/>
                    <a:pt x="21195" y="170"/>
                  </a:cubicBezTo>
                  <a:cubicBezTo>
                    <a:pt x="21195" y="0"/>
                    <a:pt x="21060" y="0"/>
                    <a:pt x="20925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19440" y="0"/>
                    <a:pt x="19305" y="0"/>
                    <a:pt x="19305" y="170"/>
                  </a:cubicBezTo>
                  <a:cubicBezTo>
                    <a:pt x="19305" y="1361"/>
                    <a:pt x="18630" y="2211"/>
                    <a:pt x="17685" y="2211"/>
                  </a:cubicBezTo>
                  <a:cubicBezTo>
                    <a:pt x="3915" y="2211"/>
                    <a:pt x="3915" y="2211"/>
                    <a:pt x="3915" y="2211"/>
                  </a:cubicBezTo>
                  <a:cubicBezTo>
                    <a:pt x="2970" y="2211"/>
                    <a:pt x="2295" y="1361"/>
                    <a:pt x="2295" y="170"/>
                  </a:cubicBezTo>
                  <a:cubicBezTo>
                    <a:pt x="2295" y="0"/>
                    <a:pt x="2160" y="0"/>
                    <a:pt x="2160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40" y="0"/>
                    <a:pt x="405" y="0"/>
                    <a:pt x="405" y="170"/>
                  </a:cubicBezTo>
                  <a:cubicBezTo>
                    <a:pt x="405" y="2551"/>
                    <a:pt x="1890" y="4592"/>
                    <a:pt x="3915" y="4592"/>
                  </a:cubicBezTo>
                  <a:cubicBezTo>
                    <a:pt x="3915" y="7654"/>
                    <a:pt x="3915" y="7654"/>
                    <a:pt x="3915" y="7654"/>
                  </a:cubicBezTo>
                  <a:cubicBezTo>
                    <a:pt x="135" y="7654"/>
                    <a:pt x="135" y="7654"/>
                    <a:pt x="135" y="7654"/>
                  </a:cubicBezTo>
                  <a:cubicBezTo>
                    <a:pt x="135" y="7654"/>
                    <a:pt x="0" y="7824"/>
                    <a:pt x="0" y="7824"/>
                  </a:cubicBezTo>
                  <a:cubicBezTo>
                    <a:pt x="0" y="9694"/>
                    <a:pt x="0" y="9694"/>
                    <a:pt x="0" y="9694"/>
                  </a:cubicBezTo>
                  <a:cubicBezTo>
                    <a:pt x="0" y="9865"/>
                    <a:pt x="135" y="9865"/>
                    <a:pt x="135" y="9865"/>
                  </a:cubicBezTo>
                  <a:cubicBezTo>
                    <a:pt x="3915" y="9865"/>
                    <a:pt x="3915" y="9865"/>
                    <a:pt x="3915" y="9865"/>
                  </a:cubicBezTo>
                  <a:cubicBezTo>
                    <a:pt x="3915" y="12926"/>
                    <a:pt x="3915" y="12926"/>
                    <a:pt x="3915" y="12926"/>
                  </a:cubicBezTo>
                  <a:cubicBezTo>
                    <a:pt x="3915" y="13096"/>
                    <a:pt x="3915" y="13266"/>
                    <a:pt x="3915" y="13436"/>
                  </a:cubicBezTo>
                  <a:cubicBezTo>
                    <a:pt x="2160" y="14457"/>
                    <a:pt x="945" y="16498"/>
                    <a:pt x="945" y="19049"/>
                  </a:cubicBezTo>
                  <a:cubicBezTo>
                    <a:pt x="945" y="19219"/>
                    <a:pt x="1080" y="19219"/>
                    <a:pt x="1215" y="19219"/>
                  </a:cubicBezTo>
                  <a:cubicBezTo>
                    <a:pt x="2565" y="19219"/>
                    <a:pt x="2565" y="19219"/>
                    <a:pt x="2565" y="19219"/>
                  </a:cubicBezTo>
                  <a:cubicBezTo>
                    <a:pt x="2700" y="19219"/>
                    <a:pt x="2835" y="19219"/>
                    <a:pt x="2835" y="19049"/>
                  </a:cubicBezTo>
                  <a:cubicBezTo>
                    <a:pt x="2835" y="17688"/>
                    <a:pt x="3375" y="16498"/>
                    <a:pt x="4185" y="15817"/>
                  </a:cubicBezTo>
                  <a:cubicBezTo>
                    <a:pt x="4455" y="16328"/>
                    <a:pt x="4590" y="16838"/>
                    <a:pt x="4860" y="17348"/>
                  </a:cubicBezTo>
                  <a:cubicBezTo>
                    <a:pt x="5400" y="18539"/>
                    <a:pt x="6210" y="19729"/>
                    <a:pt x="7290" y="20409"/>
                  </a:cubicBezTo>
                  <a:cubicBezTo>
                    <a:pt x="8370" y="21260"/>
                    <a:pt x="9585" y="21600"/>
                    <a:pt x="10800" y="21600"/>
                  </a:cubicBezTo>
                  <a:cubicBezTo>
                    <a:pt x="12015" y="21600"/>
                    <a:pt x="13230" y="21260"/>
                    <a:pt x="14310" y="20409"/>
                  </a:cubicBezTo>
                  <a:cubicBezTo>
                    <a:pt x="15390" y="19729"/>
                    <a:pt x="16200" y="18539"/>
                    <a:pt x="16740" y="17348"/>
                  </a:cubicBezTo>
                  <a:cubicBezTo>
                    <a:pt x="17010" y="16838"/>
                    <a:pt x="17145" y="16328"/>
                    <a:pt x="17415" y="15817"/>
                  </a:cubicBezTo>
                  <a:cubicBezTo>
                    <a:pt x="18225" y="16498"/>
                    <a:pt x="18765" y="17688"/>
                    <a:pt x="18765" y="19049"/>
                  </a:cubicBezTo>
                  <a:cubicBezTo>
                    <a:pt x="18765" y="19219"/>
                    <a:pt x="18900" y="19219"/>
                    <a:pt x="19035" y="19219"/>
                  </a:cubicBezTo>
                  <a:cubicBezTo>
                    <a:pt x="20385" y="19219"/>
                    <a:pt x="20385" y="19219"/>
                    <a:pt x="20385" y="19219"/>
                  </a:cubicBezTo>
                  <a:cubicBezTo>
                    <a:pt x="20520" y="19219"/>
                    <a:pt x="20655" y="19219"/>
                    <a:pt x="20655" y="19049"/>
                  </a:cubicBezTo>
                  <a:cubicBezTo>
                    <a:pt x="20655" y="16498"/>
                    <a:pt x="19440" y="14457"/>
                    <a:pt x="17685" y="13436"/>
                  </a:cubicBezTo>
                  <a:cubicBezTo>
                    <a:pt x="17685" y="13266"/>
                    <a:pt x="17685" y="13096"/>
                    <a:pt x="17685" y="12926"/>
                  </a:cubicBezTo>
                  <a:cubicBezTo>
                    <a:pt x="17685" y="9865"/>
                    <a:pt x="17685" y="9865"/>
                    <a:pt x="17685" y="9865"/>
                  </a:cubicBezTo>
                  <a:cubicBezTo>
                    <a:pt x="21465" y="9865"/>
                    <a:pt x="21465" y="9865"/>
                    <a:pt x="21465" y="9865"/>
                  </a:cubicBezTo>
                  <a:cubicBezTo>
                    <a:pt x="21465" y="9865"/>
                    <a:pt x="21600" y="9865"/>
                    <a:pt x="21600" y="9694"/>
                  </a:cubicBezTo>
                  <a:cubicBezTo>
                    <a:pt x="21600" y="7824"/>
                    <a:pt x="21600" y="7824"/>
                    <a:pt x="21600" y="7824"/>
                  </a:cubicBezTo>
                  <a:cubicBezTo>
                    <a:pt x="21600" y="7824"/>
                    <a:pt x="21465" y="7654"/>
                    <a:pt x="21465" y="7654"/>
                  </a:cubicBezTo>
                  <a:close/>
                  <a:moveTo>
                    <a:pt x="15795" y="12926"/>
                  </a:moveTo>
                  <a:cubicBezTo>
                    <a:pt x="15795" y="14117"/>
                    <a:pt x="15660" y="15137"/>
                    <a:pt x="15120" y="16157"/>
                  </a:cubicBezTo>
                  <a:cubicBezTo>
                    <a:pt x="14715" y="17008"/>
                    <a:pt x="14040" y="17858"/>
                    <a:pt x="13365" y="18369"/>
                  </a:cubicBezTo>
                  <a:cubicBezTo>
                    <a:pt x="12555" y="19049"/>
                    <a:pt x="11745" y="19219"/>
                    <a:pt x="10800" y="19219"/>
                  </a:cubicBezTo>
                  <a:cubicBezTo>
                    <a:pt x="9855" y="19219"/>
                    <a:pt x="9045" y="19049"/>
                    <a:pt x="8235" y="18369"/>
                  </a:cubicBezTo>
                  <a:cubicBezTo>
                    <a:pt x="7560" y="17858"/>
                    <a:pt x="6885" y="17008"/>
                    <a:pt x="6480" y="16157"/>
                  </a:cubicBezTo>
                  <a:cubicBezTo>
                    <a:pt x="5940" y="15137"/>
                    <a:pt x="5805" y="14117"/>
                    <a:pt x="5805" y="12926"/>
                  </a:cubicBezTo>
                  <a:cubicBezTo>
                    <a:pt x="5805" y="4592"/>
                    <a:pt x="5805" y="4592"/>
                    <a:pt x="5805" y="4592"/>
                  </a:cubicBezTo>
                  <a:cubicBezTo>
                    <a:pt x="15795" y="4592"/>
                    <a:pt x="15795" y="4592"/>
                    <a:pt x="15795" y="4592"/>
                  </a:cubicBezTo>
                  <a:lnTo>
                    <a:pt x="15795" y="129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55" name="Google Shape;2623;p68"/>
          <p:cNvSpPr/>
          <p:nvPr/>
        </p:nvSpPr>
        <p:spPr>
          <a:xfrm>
            <a:off x="9628471" y="8737406"/>
            <a:ext cx="281926" cy="270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1950"/>
                </a:moveTo>
                <a:cubicBezTo>
                  <a:pt x="16272" y="1950"/>
                  <a:pt x="16272" y="1950"/>
                  <a:pt x="16272" y="1950"/>
                </a:cubicBezTo>
                <a:cubicBezTo>
                  <a:pt x="16272" y="300"/>
                  <a:pt x="16272" y="300"/>
                  <a:pt x="16272" y="300"/>
                </a:cubicBezTo>
                <a:cubicBezTo>
                  <a:pt x="16272" y="150"/>
                  <a:pt x="16128" y="0"/>
                  <a:pt x="15984" y="0"/>
                </a:cubicBezTo>
                <a:cubicBezTo>
                  <a:pt x="14544" y="0"/>
                  <a:pt x="14544" y="0"/>
                  <a:pt x="14544" y="0"/>
                </a:cubicBezTo>
                <a:cubicBezTo>
                  <a:pt x="14400" y="0"/>
                  <a:pt x="14256" y="150"/>
                  <a:pt x="14256" y="300"/>
                </a:cubicBezTo>
                <a:cubicBezTo>
                  <a:pt x="14256" y="1950"/>
                  <a:pt x="14256" y="1950"/>
                  <a:pt x="14256" y="1950"/>
                </a:cubicBezTo>
                <a:cubicBezTo>
                  <a:pt x="7344" y="1950"/>
                  <a:pt x="7344" y="1950"/>
                  <a:pt x="7344" y="1950"/>
                </a:cubicBezTo>
                <a:cubicBezTo>
                  <a:pt x="7344" y="300"/>
                  <a:pt x="7344" y="300"/>
                  <a:pt x="7344" y="300"/>
                </a:cubicBezTo>
                <a:cubicBezTo>
                  <a:pt x="7344" y="150"/>
                  <a:pt x="7200" y="0"/>
                  <a:pt x="7200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472" y="0"/>
                  <a:pt x="5472" y="150"/>
                  <a:pt x="5472" y="300"/>
                </a:cubicBezTo>
                <a:cubicBezTo>
                  <a:pt x="5472" y="1950"/>
                  <a:pt x="5472" y="1950"/>
                  <a:pt x="5472" y="1950"/>
                </a:cubicBezTo>
                <a:cubicBezTo>
                  <a:pt x="864" y="1950"/>
                  <a:pt x="864" y="1950"/>
                  <a:pt x="864" y="1950"/>
                </a:cubicBezTo>
                <a:cubicBezTo>
                  <a:pt x="432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168" y="1950"/>
                  <a:pt x="20736" y="195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3900"/>
                  <a:pt x="2016" y="3900"/>
                  <a:pt x="2016" y="3900"/>
                </a:cubicBezTo>
                <a:cubicBezTo>
                  <a:pt x="5472" y="3900"/>
                  <a:pt x="5472" y="3900"/>
                  <a:pt x="5472" y="3900"/>
                </a:cubicBezTo>
                <a:cubicBezTo>
                  <a:pt x="5472" y="5250"/>
                  <a:pt x="5472" y="5250"/>
                  <a:pt x="5472" y="5250"/>
                </a:cubicBezTo>
                <a:cubicBezTo>
                  <a:pt x="5472" y="5250"/>
                  <a:pt x="5472" y="5400"/>
                  <a:pt x="5616" y="5400"/>
                </a:cubicBezTo>
                <a:cubicBezTo>
                  <a:pt x="7200" y="5400"/>
                  <a:pt x="7200" y="5400"/>
                  <a:pt x="7200" y="5400"/>
                </a:cubicBezTo>
                <a:cubicBezTo>
                  <a:pt x="7200" y="5400"/>
                  <a:pt x="7344" y="5250"/>
                  <a:pt x="7344" y="5250"/>
                </a:cubicBezTo>
                <a:cubicBezTo>
                  <a:pt x="7344" y="3900"/>
                  <a:pt x="7344" y="3900"/>
                  <a:pt x="7344" y="3900"/>
                </a:cubicBezTo>
                <a:cubicBezTo>
                  <a:pt x="14256" y="3900"/>
                  <a:pt x="14256" y="3900"/>
                  <a:pt x="14256" y="3900"/>
                </a:cubicBezTo>
                <a:cubicBezTo>
                  <a:pt x="14256" y="5250"/>
                  <a:pt x="14256" y="5250"/>
                  <a:pt x="14256" y="5250"/>
                </a:cubicBezTo>
                <a:cubicBezTo>
                  <a:pt x="14256" y="5250"/>
                  <a:pt x="14400" y="5400"/>
                  <a:pt x="14544" y="5400"/>
                </a:cubicBezTo>
                <a:cubicBezTo>
                  <a:pt x="15984" y="5400"/>
                  <a:pt x="15984" y="5400"/>
                  <a:pt x="15984" y="5400"/>
                </a:cubicBezTo>
                <a:cubicBezTo>
                  <a:pt x="16128" y="5400"/>
                  <a:pt x="16272" y="5250"/>
                  <a:pt x="16272" y="5250"/>
                </a:cubicBezTo>
                <a:cubicBezTo>
                  <a:pt x="16272" y="3900"/>
                  <a:pt x="16272" y="3900"/>
                  <a:pt x="16272" y="3900"/>
                </a:cubicBezTo>
                <a:cubicBezTo>
                  <a:pt x="19728" y="3900"/>
                  <a:pt x="19728" y="3900"/>
                  <a:pt x="19728" y="3900"/>
                </a:cubicBezTo>
                <a:lnTo>
                  <a:pt x="19728" y="19650"/>
                </a:lnTo>
                <a:close/>
                <a:moveTo>
                  <a:pt x="15552" y="8250"/>
                </a:moveTo>
                <a:cubicBezTo>
                  <a:pt x="14112" y="8250"/>
                  <a:pt x="14112" y="8250"/>
                  <a:pt x="14112" y="8250"/>
                </a:cubicBezTo>
                <a:cubicBezTo>
                  <a:pt x="13968" y="8250"/>
                  <a:pt x="13824" y="8400"/>
                  <a:pt x="13680" y="8550"/>
                </a:cubicBezTo>
                <a:cubicBezTo>
                  <a:pt x="9648" y="14100"/>
                  <a:pt x="9648" y="14100"/>
                  <a:pt x="9648" y="14100"/>
                </a:cubicBezTo>
                <a:cubicBezTo>
                  <a:pt x="7920" y="11700"/>
                  <a:pt x="7920" y="11700"/>
                  <a:pt x="7920" y="11700"/>
                </a:cubicBezTo>
                <a:cubicBezTo>
                  <a:pt x="7776" y="11550"/>
                  <a:pt x="7632" y="11550"/>
                  <a:pt x="7488" y="11550"/>
                </a:cubicBezTo>
                <a:cubicBezTo>
                  <a:pt x="6048" y="11550"/>
                  <a:pt x="6048" y="11550"/>
                  <a:pt x="6048" y="11550"/>
                </a:cubicBezTo>
                <a:cubicBezTo>
                  <a:pt x="5904" y="11550"/>
                  <a:pt x="5760" y="11700"/>
                  <a:pt x="5904" y="11850"/>
                </a:cubicBezTo>
                <a:cubicBezTo>
                  <a:pt x="9216" y="16500"/>
                  <a:pt x="9216" y="16500"/>
                  <a:pt x="9216" y="16500"/>
                </a:cubicBezTo>
                <a:cubicBezTo>
                  <a:pt x="9360" y="16650"/>
                  <a:pt x="9360" y="16650"/>
                  <a:pt x="9504" y="16650"/>
                </a:cubicBezTo>
                <a:cubicBezTo>
                  <a:pt x="9504" y="16650"/>
                  <a:pt x="9504" y="16800"/>
                  <a:pt x="9648" y="16800"/>
                </a:cubicBezTo>
                <a:cubicBezTo>
                  <a:pt x="9648" y="16800"/>
                  <a:pt x="9792" y="16650"/>
                  <a:pt x="9792" y="16650"/>
                </a:cubicBezTo>
                <a:cubicBezTo>
                  <a:pt x="9936" y="16650"/>
                  <a:pt x="9936" y="16650"/>
                  <a:pt x="9936" y="16500"/>
                </a:cubicBezTo>
                <a:cubicBezTo>
                  <a:pt x="15696" y="8700"/>
                  <a:pt x="15696" y="8700"/>
                  <a:pt x="15696" y="8700"/>
                </a:cubicBezTo>
                <a:cubicBezTo>
                  <a:pt x="15840" y="8550"/>
                  <a:pt x="15696" y="8250"/>
                  <a:pt x="15552" y="82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6" name="Google Shape;2624;p68"/>
          <p:cNvSpPr/>
          <p:nvPr/>
        </p:nvSpPr>
        <p:spPr>
          <a:xfrm>
            <a:off x="14515340" y="8714145"/>
            <a:ext cx="26166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5038"/>
                  <a:pt x="2326" y="15038"/>
                  <a:pt x="2326" y="15038"/>
                </a:cubicBezTo>
                <a:cubicBezTo>
                  <a:pt x="5317" y="15038"/>
                  <a:pt x="5317" y="15038"/>
                  <a:pt x="5317" y="15038"/>
                </a:cubicBezTo>
                <a:cubicBezTo>
                  <a:pt x="5649" y="15858"/>
                  <a:pt x="6148" y="16542"/>
                  <a:pt x="6978" y="17089"/>
                </a:cubicBezTo>
                <a:cubicBezTo>
                  <a:pt x="8142" y="17772"/>
                  <a:pt x="9471" y="18046"/>
                  <a:pt x="10800" y="18046"/>
                </a:cubicBezTo>
                <a:cubicBezTo>
                  <a:pt x="12129" y="18046"/>
                  <a:pt x="13458" y="17772"/>
                  <a:pt x="14622" y="17089"/>
                </a:cubicBezTo>
                <a:cubicBezTo>
                  <a:pt x="15452" y="16542"/>
                  <a:pt x="15951" y="15858"/>
                  <a:pt x="16283" y="15038"/>
                </a:cubicBezTo>
                <a:cubicBezTo>
                  <a:pt x="19274" y="15038"/>
                  <a:pt x="19274" y="15038"/>
                  <a:pt x="19274" y="15038"/>
                </a:cubicBezTo>
                <a:cubicBezTo>
                  <a:pt x="19274" y="13534"/>
                  <a:pt x="19274" y="13534"/>
                  <a:pt x="19274" y="13534"/>
                </a:cubicBezTo>
                <a:cubicBezTo>
                  <a:pt x="14788" y="13534"/>
                  <a:pt x="14788" y="13534"/>
                  <a:pt x="14788" y="13534"/>
                </a:cubicBezTo>
                <a:cubicBezTo>
                  <a:pt x="14622" y="14081"/>
                  <a:pt x="14622" y="14081"/>
                  <a:pt x="14622" y="14081"/>
                </a:cubicBezTo>
                <a:cubicBezTo>
                  <a:pt x="14289" y="15585"/>
                  <a:pt x="12628" y="16542"/>
                  <a:pt x="10800" y="16542"/>
                </a:cubicBezTo>
                <a:cubicBezTo>
                  <a:pt x="8972" y="16542"/>
                  <a:pt x="7311" y="15585"/>
                  <a:pt x="6978" y="14081"/>
                </a:cubicBezTo>
                <a:cubicBezTo>
                  <a:pt x="6812" y="13534"/>
                  <a:pt x="6812" y="13534"/>
                  <a:pt x="6812" y="13534"/>
                </a:cubicBezTo>
                <a:cubicBezTo>
                  <a:pt x="2326" y="13534"/>
                  <a:pt x="2326" y="13534"/>
                  <a:pt x="2326" y="13534"/>
                </a:cubicBezTo>
                <a:cubicBezTo>
                  <a:pt x="2326" y="1777"/>
                  <a:pt x="2326" y="1777"/>
                  <a:pt x="2326" y="1777"/>
                </a:cubicBezTo>
                <a:cubicBezTo>
                  <a:pt x="19274" y="1777"/>
                  <a:pt x="19274" y="1777"/>
                  <a:pt x="19274" y="1777"/>
                </a:cubicBezTo>
                <a:lnTo>
                  <a:pt x="19274" y="19823"/>
                </a:lnTo>
                <a:close/>
                <a:moveTo>
                  <a:pt x="4985" y="6699"/>
                </a:moveTo>
                <a:cubicBezTo>
                  <a:pt x="16615" y="6699"/>
                  <a:pt x="16615" y="6699"/>
                  <a:pt x="16615" y="6699"/>
                </a:cubicBezTo>
                <a:cubicBezTo>
                  <a:pt x="16782" y="6699"/>
                  <a:pt x="16948" y="6562"/>
                  <a:pt x="16948" y="6562"/>
                </a:cubicBezTo>
                <a:cubicBezTo>
                  <a:pt x="16948" y="5332"/>
                  <a:pt x="16948" y="5332"/>
                  <a:pt x="16948" y="5332"/>
                </a:cubicBezTo>
                <a:cubicBezTo>
                  <a:pt x="16948" y="5195"/>
                  <a:pt x="16782" y="5195"/>
                  <a:pt x="16615" y="5195"/>
                </a:cubicBezTo>
                <a:cubicBezTo>
                  <a:pt x="4985" y="5195"/>
                  <a:pt x="4985" y="5195"/>
                  <a:pt x="4985" y="5195"/>
                </a:cubicBezTo>
                <a:cubicBezTo>
                  <a:pt x="4818" y="5195"/>
                  <a:pt x="4652" y="5195"/>
                  <a:pt x="4652" y="5332"/>
                </a:cubicBezTo>
                <a:cubicBezTo>
                  <a:pt x="4652" y="6562"/>
                  <a:pt x="4652" y="6562"/>
                  <a:pt x="4652" y="6562"/>
                </a:cubicBezTo>
                <a:cubicBezTo>
                  <a:pt x="4652" y="6562"/>
                  <a:pt x="4818" y="6699"/>
                  <a:pt x="4985" y="6699"/>
                </a:cubicBezTo>
                <a:close/>
                <a:moveTo>
                  <a:pt x="4985" y="10527"/>
                </a:moveTo>
                <a:cubicBezTo>
                  <a:pt x="16615" y="10527"/>
                  <a:pt x="16615" y="10527"/>
                  <a:pt x="16615" y="10527"/>
                </a:cubicBezTo>
                <a:cubicBezTo>
                  <a:pt x="16782" y="10527"/>
                  <a:pt x="16948" y="10390"/>
                  <a:pt x="16948" y="10390"/>
                </a:cubicBezTo>
                <a:cubicBezTo>
                  <a:pt x="16948" y="9159"/>
                  <a:pt x="16948" y="9159"/>
                  <a:pt x="16948" y="9159"/>
                </a:cubicBezTo>
                <a:cubicBezTo>
                  <a:pt x="16948" y="9023"/>
                  <a:pt x="16782" y="9023"/>
                  <a:pt x="16615" y="9023"/>
                </a:cubicBezTo>
                <a:cubicBezTo>
                  <a:pt x="4985" y="9023"/>
                  <a:pt x="4985" y="9023"/>
                  <a:pt x="4985" y="9023"/>
                </a:cubicBezTo>
                <a:cubicBezTo>
                  <a:pt x="4818" y="9023"/>
                  <a:pt x="4652" y="9023"/>
                  <a:pt x="4652" y="9159"/>
                </a:cubicBezTo>
                <a:cubicBezTo>
                  <a:pt x="4652" y="10390"/>
                  <a:pt x="4652" y="10390"/>
                  <a:pt x="4652" y="10390"/>
                </a:cubicBezTo>
                <a:cubicBezTo>
                  <a:pt x="4652" y="10390"/>
                  <a:pt x="4818" y="10527"/>
                  <a:pt x="4985" y="105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7" name="Google Shape;2625;p68"/>
          <p:cNvSpPr/>
          <p:nvPr/>
        </p:nvSpPr>
        <p:spPr>
          <a:xfrm>
            <a:off x="15458354" y="8731764"/>
            <a:ext cx="27628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291" y="0"/>
                  <a:pt x="20829" y="0"/>
                </a:cubicBezTo>
                <a:close/>
                <a:moveTo>
                  <a:pt x="19749" y="19749"/>
                </a:moveTo>
                <a:cubicBezTo>
                  <a:pt x="1851" y="19749"/>
                  <a:pt x="1851" y="19749"/>
                  <a:pt x="1851" y="19749"/>
                </a:cubicBezTo>
                <a:cubicBezTo>
                  <a:pt x="1851" y="1851"/>
                  <a:pt x="1851" y="1851"/>
                  <a:pt x="1851" y="1851"/>
                </a:cubicBezTo>
                <a:cubicBezTo>
                  <a:pt x="19749" y="1851"/>
                  <a:pt x="19749" y="1851"/>
                  <a:pt x="19749" y="1851"/>
                </a:cubicBezTo>
                <a:lnTo>
                  <a:pt x="19749" y="19749"/>
                </a:lnTo>
                <a:close/>
                <a:moveTo>
                  <a:pt x="6171" y="15429"/>
                </a:moveTo>
                <a:cubicBezTo>
                  <a:pt x="6171" y="17589"/>
                  <a:pt x="6171" y="17589"/>
                  <a:pt x="6171" y="17589"/>
                </a:cubicBezTo>
                <a:cubicBezTo>
                  <a:pt x="6171" y="17589"/>
                  <a:pt x="6171" y="17743"/>
                  <a:pt x="6326" y="17743"/>
                </a:cubicBezTo>
                <a:cubicBezTo>
                  <a:pt x="7714" y="17743"/>
                  <a:pt x="7714" y="17743"/>
                  <a:pt x="7714" y="17743"/>
                </a:cubicBezTo>
                <a:cubicBezTo>
                  <a:pt x="7714" y="17743"/>
                  <a:pt x="7869" y="17589"/>
                  <a:pt x="7869" y="17589"/>
                </a:cubicBezTo>
                <a:cubicBezTo>
                  <a:pt x="7869" y="15429"/>
                  <a:pt x="7869" y="15429"/>
                  <a:pt x="7869" y="15429"/>
                </a:cubicBezTo>
                <a:cubicBezTo>
                  <a:pt x="7560" y="15583"/>
                  <a:pt x="7251" y="15583"/>
                  <a:pt x="6943" y="15583"/>
                </a:cubicBezTo>
                <a:cubicBezTo>
                  <a:pt x="6634" y="15583"/>
                  <a:pt x="6480" y="15583"/>
                  <a:pt x="6171" y="15429"/>
                </a:cubicBezTo>
                <a:close/>
                <a:moveTo>
                  <a:pt x="7869" y="10029"/>
                </a:moveTo>
                <a:cubicBezTo>
                  <a:pt x="7869" y="4011"/>
                  <a:pt x="7869" y="4011"/>
                  <a:pt x="7869" y="4011"/>
                </a:cubicBezTo>
                <a:cubicBezTo>
                  <a:pt x="7869" y="4011"/>
                  <a:pt x="7714" y="3857"/>
                  <a:pt x="7714" y="3857"/>
                </a:cubicBezTo>
                <a:cubicBezTo>
                  <a:pt x="6326" y="3857"/>
                  <a:pt x="6326" y="3857"/>
                  <a:pt x="6326" y="3857"/>
                </a:cubicBezTo>
                <a:cubicBezTo>
                  <a:pt x="6171" y="3857"/>
                  <a:pt x="6171" y="4011"/>
                  <a:pt x="6171" y="4011"/>
                </a:cubicBezTo>
                <a:cubicBezTo>
                  <a:pt x="6171" y="10029"/>
                  <a:pt x="6171" y="10029"/>
                  <a:pt x="6171" y="10029"/>
                </a:cubicBezTo>
                <a:cubicBezTo>
                  <a:pt x="6480" y="10029"/>
                  <a:pt x="6634" y="9874"/>
                  <a:pt x="6943" y="9874"/>
                </a:cubicBezTo>
                <a:cubicBezTo>
                  <a:pt x="7251" y="9874"/>
                  <a:pt x="7560" y="10029"/>
                  <a:pt x="7869" y="10029"/>
                </a:cubicBezTo>
                <a:close/>
                <a:moveTo>
                  <a:pt x="6171" y="15429"/>
                </a:moveTo>
                <a:cubicBezTo>
                  <a:pt x="6480" y="15583"/>
                  <a:pt x="6634" y="15583"/>
                  <a:pt x="6943" y="15583"/>
                </a:cubicBezTo>
                <a:cubicBezTo>
                  <a:pt x="7251" y="15583"/>
                  <a:pt x="7560" y="15583"/>
                  <a:pt x="7869" y="15429"/>
                </a:cubicBezTo>
                <a:cubicBezTo>
                  <a:pt x="8949" y="15120"/>
                  <a:pt x="9874" y="14040"/>
                  <a:pt x="9874" y="12806"/>
                </a:cubicBezTo>
                <a:cubicBezTo>
                  <a:pt x="9874" y="11571"/>
                  <a:pt x="8949" y="10491"/>
                  <a:pt x="7869" y="10029"/>
                </a:cubicBezTo>
                <a:cubicBezTo>
                  <a:pt x="7560" y="10029"/>
                  <a:pt x="7251" y="9874"/>
                  <a:pt x="6943" y="9874"/>
                </a:cubicBezTo>
                <a:cubicBezTo>
                  <a:pt x="6634" y="9874"/>
                  <a:pt x="6480" y="10029"/>
                  <a:pt x="6171" y="10029"/>
                </a:cubicBezTo>
                <a:cubicBezTo>
                  <a:pt x="4937" y="10491"/>
                  <a:pt x="4166" y="11571"/>
                  <a:pt x="4166" y="12806"/>
                </a:cubicBezTo>
                <a:cubicBezTo>
                  <a:pt x="4166" y="14040"/>
                  <a:pt x="4937" y="15120"/>
                  <a:pt x="6171" y="15429"/>
                </a:cubicBezTo>
                <a:close/>
                <a:moveTo>
                  <a:pt x="6171" y="12343"/>
                </a:moveTo>
                <a:cubicBezTo>
                  <a:pt x="6171" y="12343"/>
                  <a:pt x="6171" y="12343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326" y="12189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480" y="12034"/>
                  <a:pt x="6480" y="12034"/>
                </a:cubicBezTo>
                <a:cubicBezTo>
                  <a:pt x="6480" y="12034"/>
                  <a:pt x="6480" y="12034"/>
                  <a:pt x="6480" y="12034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251" y="11726"/>
                </a:cubicBezTo>
                <a:cubicBezTo>
                  <a:pt x="7251" y="11726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343"/>
                  <a:pt x="8023" y="12651"/>
                  <a:pt x="8023" y="12806"/>
                </a:cubicBezTo>
                <a:cubicBezTo>
                  <a:pt x="8023" y="12960"/>
                  <a:pt x="7869" y="13114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560" y="13423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634" y="13731"/>
                  <a:pt x="6634" y="13731"/>
                  <a:pt x="6634" y="13731"/>
                </a:cubicBezTo>
                <a:cubicBezTo>
                  <a:pt x="6634" y="13731"/>
                  <a:pt x="6634" y="13577"/>
                  <a:pt x="6634" y="13577"/>
                </a:cubicBezTo>
                <a:cubicBezTo>
                  <a:pt x="6634" y="13577"/>
                  <a:pt x="6634" y="13577"/>
                  <a:pt x="6634" y="13577"/>
                </a:cubicBezTo>
                <a:cubicBezTo>
                  <a:pt x="6634" y="13577"/>
                  <a:pt x="6634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326" y="13577"/>
                  <a:pt x="6326" y="13577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171" y="13423"/>
                </a:cubicBezTo>
                <a:cubicBezTo>
                  <a:pt x="6171" y="13423"/>
                  <a:pt x="6171" y="13423"/>
                  <a:pt x="6171" y="13423"/>
                </a:cubicBezTo>
                <a:cubicBezTo>
                  <a:pt x="6171" y="13423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017" y="13114"/>
                  <a:pt x="6017" y="12960"/>
                  <a:pt x="6017" y="12806"/>
                </a:cubicBezTo>
                <a:cubicBezTo>
                  <a:pt x="6017" y="12651"/>
                  <a:pt x="6017" y="12497"/>
                  <a:pt x="6171" y="12343"/>
                </a:cubicBezTo>
                <a:close/>
                <a:moveTo>
                  <a:pt x="13731" y="11571"/>
                </a:moveTo>
                <a:cubicBezTo>
                  <a:pt x="13731" y="17589"/>
                  <a:pt x="13731" y="17589"/>
                  <a:pt x="13731" y="17589"/>
                </a:cubicBezTo>
                <a:cubicBezTo>
                  <a:pt x="13731" y="17589"/>
                  <a:pt x="13886" y="17743"/>
                  <a:pt x="13886" y="17743"/>
                </a:cubicBezTo>
                <a:cubicBezTo>
                  <a:pt x="15274" y="17743"/>
                  <a:pt x="15274" y="17743"/>
                  <a:pt x="15274" y="17743"/>
                </a:cubicBezTo>
                <a:cubicBezTo>
                  <a:pt x="15429" y="17743"/>
                  <a:pt x="15429" y="17589"/>
                  <a:pt x="15429" y="17589"/>
                </a:cubicBezTo>
                <a:cubicBezTo>
                  <a:pt x="15429" y="11571"/>
                  <a:pt x="15429" y="11571"/>
                  <a:pt x="15429" y="11571"/>
                </a:cubicBezTo>
                <a:cubicBezTo>
                  <a:pt x="15120" y="11571"/>
                  <a:pt x="14966" y="11726"/>
                  <a:pt x="14657" y="11726"/>
                </a:cubicBezTo>
                <a:cubicBezTo>
                  <a:pt x="14349" y="11726"/>
                  <a:pt x="14040" y="11571"/>
                  <a:pt x="13731" y="11571"/>
                </a:cubicBezTo>
                <a:close/>
                <a:moveTo>
                  <a:pt x="15429" y="6171"/>
                </a:moveTo>
                <a:cubicBezTo>
                  <a:pt x="15429" y="4011"/>
                  <a:pt x="15429" y="4011"/>
                  <a:pt x="15429" y="4011"/>
                </a:cubicBezTo>
                <a:cubicBezTo>
                  <a:pt x="15429" y="4011"/>
                  <a:pt x="15429" y="3857"/>
                  <a:pt x="15274" y="3857"/>
                </a:cubicBezTo>
                <a:cubicBezTo>
                  <a:pt x="13886" y="3857"/>
                  <a:pt x="13886" y="3857"/>
                  <a:pt x="13886" y="3857"/>
                </a:cubicBezTo>
                <a:cubicBezTo>
                  <a:pt x="13886" y="3857"/>
                  <a:pt x="13731" y="4011"/>
                  <a:pt x="13731" y="4011"/>
                </a:cubicBezTo>
                <a:cubicBezTo>
                  <a:pt x="13731" y="6171"/>
                  <a:pt x="13731" y="6171"/>
                  <a:pt x="13731" y="6171"/>
                </a:cubicBezTo>
                <a:cubicBezTo>
                  <a:pt x="14040" y="6017"/>
                  <a:pt x="14349" y="6017"/>
                  <a:pt x="14657" y="6017"/>
                </a:cubicBezTo>
                <a:cubicBezTo>
                  <a:pt x="14966" y="6017"/>
                  <a:pt x="15120" y="6017"/>
                  <a:pt x="15429" y="6171"/>
                </a:cubicBezTo>
                <a:close/>
                <a:moveTo>
                  <a:pt x="13731" y="11571"/>
                </a:moveTo>
                <a:cubicBezTo>
                  <a:pt x="14040" y="11571"/>
                  <a:pt x="14349" y="11726"/>
                  <a:pt x="14657" y="11726"/>
                </a:cubicBezTo>
                <a:cubicBezTo>
                  <a:pt x="14966" y="11726"/>
                  <a:pt x="15120" y="11571"/>
                  <a:pt x="15429" y="11571"/>
                </a:cubicBezTo>
                <a:cubicBezTo>
                  <a:pt x="16663" y="11109"/>
                  <a:pt x="17434" y="10029"/>
                  <a:pt x="17434" y="8794"/>
                </a:cubicBezTo>
                <a:cubicBezTo>
                  <a:pt x="17434" y="7560"/>
                  <a:pt x="16663" y="6480"/>
                  <a:pt x="15429" y="6171"/>
                </a:cubicBezTo>
                <a:cubicBezTo>
                  <a:pt x="15120" y="6017"/>
                  <a:pt x="14966" y="6017"/>
                  <a:pt x="14657" y="6017"/>
                </a:cubicBezTo>
                <a:cubicBezTo>
                  <a:pt x="14349" y="6017"/>
                  <a:pt x="14040" y="6017"/>
                  <a:pt x="13731" y="6171"/>
                </a:cubicBezTo>
                <a:cubicBezTo>
                  <a:pt x="12651" y="6480"/>
                  <a:pt x="11726" y="7560"/>
                  <a:pt x="11726" y="8794"/>
                </a:cubicBezTo>
                <a:cubicBezTo>
                  <a:pt x="11726" y="10029"/>
                  <a:pt x="12651" y="11109"/>
                  <a:pt x="13731" y="11571"/>
                </a:cubicBezTo>
                <a:close/>
                <a:moveTo>
                  <a:pt x="13731" y="8331"/>
                </a:move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886" y="8331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7869"/>
                  <a:pt x="14194" y="7869"/>
                </a:cubicBezTo>
                <a:cubicBezTo>
                  <a:pt x="14194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966" y="7869"/>
                  <a:pt x="14966" y="7869"/>
                </a:cubicBezTo>
                <a:cubicBezTo>
                  <a:pt x="14966" y="7869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274" y="8023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429" y="8177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486"/>
                  <a:pt x="15583" y="8640"/>
                  <a:pt x="15583" y="8794"/>
                </a:cubicBezTo>
                <a:cubicBezTo>
                  <a:pt x="15583" y="8949"/>
                  <a:pt x="15583" y="9103"/>
                  <a:pt x="15429" y="9257"/>
                </a:cubicBezTo>
                <a:cubicBezTo>
                  <a:pt x="15429" y="9257"/>
                  <a:pt x="15429" y="9257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274" y="9411"/>
                </a:cubicBezTo>
                <a:cubicBezTo>
                  <a:pt x="15274" y="9411"/>
                  <a:pt x="15274" y="9411"/>
                  <a:pt x="15274" y="9411"/>
                </a:cubicBezTo>
                <a:cubicBezTo>
                  <a:pt x="15274" y="9411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874"/>
                  <a:pt x="14811" y="9874"/>
                </a:cubicBezTo>
                <a:cubicBezTo>
                  <a:pt x="14811" y="9874"/>
                  <a:pt x="14811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349" y="9874"/>
                  <a:pt x="14349" y="9874"/>
                </a:cubicBezTo>
                <a:cubicBezTo>
                  <a:pt x="14349" y="9874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411"/>
                  <a:pt x="13886" y="9411"/>
                </a:cubicBezTo>
                <a:cubicBezTo>
                  <a:pt x="13886" y="9411"/>
                  <a:pt x="13886" y="9411"/>
                  <a:pt x="13886" y="9411"/>
                </a:cubicBezTo>
                <a:cubicBezTo>
                  <a:pt x="13886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257"/>
                  <a:pt x="13731" y="9257"/>
                  <a:pt x="13731" y="9257"/>
                </a:cubicBezTo>
                <a:cubicBezTo>
                  <a:pt x="13731" y="9103"/>
                  <a:pt x="13577" y="8949"/>
                  <a:pt x="13577" y="8794"/>
                </a:cubicBezTo>
                <a:cubicBezTo>
                  <a:pt x="13577" y="8640"/>
                  <a:pt x="13731" y="8486"/>
                  <a:pt x="13731" y="83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8" name="Google Shape;2627;p68"/>
          <p:cNvSpPr/>
          <p:nvPr/>
        </p:nvSpPr>
        <p:spPr>
          <a:xfrm>
            <a:off x="12471951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14" y="7902"/>
                </a:moveTo>
                <a:cubicBezTo>
                  <a:pt x="6171" y="7902"/>
                  <a:pt x="6171" y="7902"/>
                  <a:pt x="6171" y="7902"/>
                </a:cubicBezTo>
                <a:cubicBezTo>
                  <a:pt x="6171" y="9483"/>
                  <a:pt x="6171" y="9483"/>
                  <a:pt x="6171" y="9483"/>
                </a:cubicBezTo>
                <a:cubicBezTo>
                  <a:pt x="4114" y="9483"/>
                  <a:pt x="4114" y="9483"/>
                  <a:pt x="4114" y="9483"/>
                </a:cubicBezTo>
                <a:lnTo>
                  <a:pt x="4114" y="7902"/>
                </a:lnTo>
                <a:close/>
                <a:moveTo>
                  <a:pt x="4114" y="12512"/>
                </a:moveTo>
                <a:cubicBezTo>
                  <a:pt x="4114" y="16332"/>
                  <a:pt x="4114" y="16332"/>
                  <a:pt x="4114" y="16332"/>
                </a:cubicBezTo>
                <a:cubicBezTo>
                  <a:pt x="8057" y="16332"/>
                  <a:pt x="8057" y="16332"/>
                  <a:pt x="8057" y="16332"/>
                </a:cubicBezTo>
                <a:cubicBezTo>
                  <a:pt x="8057" y="12512"/>
                  <a:pt x="8057" y="12512"/>
                  <a:pt x="8057" y="12512"/>
                </a:cubicBezTo>
                <a:cubicBezTo>
                  <a:pt x="6171" y="12512"/>
                  <a:pt x="6171" y="12512"/>
                  <a:pt x="6171" y="12512"/>
                </a:cubicBezTo>
                <a:cubicBezTo>
                  <a:pt x="6171" y="10932"/>
                  <a:pt x="6171" y="10932"/>
                  <a:pt x="6171" y="10932"/>
                </a:cubicBezTo>
                <a:cubicBezTo>
                  <a:pt x="4114" y="10932"/>
                  <a:pt x="4114" y="10932"/>
                  <a:pt x="4114" y="10932"/>
                </a:cubicBezTo>
                <a:lnTo>
                  <a:pt x="4114" y="12512"/>
                </a:lnTo>
                <a:close/>
                <a:moveTo>
                  <a:pt x="6686" y="13698"/>
                </a:moveTo>
                <a:cubicBezTo>
                  <a:pt x="6686" y="15146"/>
                  <a:pt x="6686" y="15146"/>
                  <a:pt x="6686" y="15146"/>
                </a:cubicBezTo>
                <a:cubicBezTo>
                  <a:pt x="5657" y="15146"/>
                  <a:pt x="5657" y="15146"/>
                  <a:pt x="5657" y="15146"/>
                </a:cubicBezTo>
                <a:cubicBezTo>
                  <a:pt x="5657" y="13698"/>
                  <a:pt x="5657" y="13698"/>
                  <a:pt x="5657" y="13698"/>
                </a:cubicBezTo>
                <a:lnTo>
                  <a:pt x="6686" y="13698"/>
                </a:lnTo>
                <a:close/>
                <a:moveTo>
                  <a:pt x="6171" y="6322"/>
                </a:moveTo>
                <a:cubicBezTo>
                  <a:pt x="8057" y="6322"/>
                  <a:pt x="8057" y="6322"/>
                  <a:pt x="8057" y="6322"/>
                </a:cubicBezTo>
                <a:cubicBezTo>
                  <a:pt x="8057" y="7902"/>
                  <a:pt x="8057" y="7902"/>
                  <a:pt x="8057" y="7902"/>
                </a:cubicBezTo>
                <a:cubicBezTo>
                  <a:pt x="6171" y="7902"/>
                  <a:pt x="6171" y="7902"/>
                  <a:pt x="6171" y="7902"/>
                </a:cubicBezTo>
                <a:lnTo>
                  <a:pt x="6171" y="6322"/>
                </a:lnTo>
                <a:close/>
                <a:moveTo>
                  <a:pt x="4114" y="4741"/>
                </a:moveTo>
                <a:cubicBezTo>
                  <a:pt x="6171" y="4741"/>
                  <a:pt x="6171" y="4741"/>
                  <a:pt x="6171" y="4741"/>
                </a:cubicBezTo>
                <a:cubicBezTo>
                  <a:pt x="6171" y="6322"/>
                  <a:pt x="6171" y="6322"/>
                  <a:pt x="6171" y="6322"/>
                </a:cubicBezTo>
                <a:cubicBezTo>
                  <a:pt x="4114" y="6322"/>
                  <a:pt x="4114" y="6322"/>
                  <a:pt x="4114" y="6322"/>
                </a:cubicBezTo>
                <a:lnTo>
                  <a:pt x="4114" y="4741"/>
                </a:lnTo>
                <a:close/>
                <a:moveTo>
                  <a:pt x="6171" y="9483"/>
                </a:moveTo>
                <a:cubicBezTo>
                  <a:pt x="8057" y="9483"/>
                  <a:pt x="8057" y="9483"/>
                  <a:pt x="8057" y="9483"/>
                </a:cubicBezTo>
                <a:cubicBezTo>
                  <a:pt x="8057" y="10932"/>
                  <a:pt x="8057" y="10932"/>
                  <a:pt x="8057" y="10932"/>
                </a:cubicBezTo>
                <a:cubicBezTo>
                  <a:pt x="6171" y="10932"/>
                  <a:pt x="6171" y="10932"/>
                  <a:pt x="6171" y="10932"/>
                </a:cubicBezTo>
                <a:lnTo>
                  <a:pt x="6171" y="9483"/>
                </a:lnTo>
                <a:close/>
                <a:moveTo>
                  <a:pt x="6171" y="3293"/>
                </a:moveTo>
                <a:cubicBezTo>
                  <a:pt x="8057" y="3293"/>
                  <a:pt x="8057" y="3293"/>
                  <a:pt x="8057" y="3293"/>
                </a:cubicBezTo>
                <a:cubicBezTo>
                  <a:pt x="8057" y="4741"/>
                  <a:pt x="8057" y="4741"/>
                  <a:pt x="8057" y="4741"/>
                </a:cubicBezTo>
                <a:cubicBezTo>
                  <a:pt x="6171" y="4741"/>
                  <a:pt x="6171" y="4741"/>
                  <a:pt x="6171" y="4741"/>
                </a:cubicBezTo>
                <a:lnTo>
                  <a:pt x="6171" y="3293"/>
                </a:ln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4114" y="1712"/>
                  <a:pt x="4114" y="1712"/>
                  <a:pt x="4114" y="1712"/>
                </a:cubicBezTo>
                <a:cubicBezTo>
                  <a:pt x="4114" y="3293"/>
                  <a:pt x="4114" y="3293"/>
                  <a:pt x="4114" y="3293"/>
                </a:cubicBezTo>
                <a:cubicBezTo>
                  <a:pt x="6171" y="3293"/>
                  <a:pt x="6171" y="3293"/>
                  <a:pt x="6171" y="3293"/>
                </a:cubicBezTo>
                <a:cubicBezTo>
                  <a:pt x="6171" y="1712"/>
                  <a:pt x="6171" y="1712"/>
                  <a:pt x="6171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59" name="Google Shape;2628;p68"/>
          <p:cNvSpPr/>
          <p:nvPr/>
        </p:nvSpPr>
        <p:spPr>
          <a:xfrm>
            <a:off x="9603428" y="11605430"/>
            <a:ext cx="277357" cy="22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600" fill="norm" stroke="1" extrusionOk="0">
                <a:moveTo>
                  <a:pt x="2043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109" y="0"/>
                  <a:pt x="-175" y="857"/>
                  <a:pt x="109" y="1543"/>
                </a:cubicBezTo>
                <a:cubicBezTo>
                  <a:pt x="6220" y="13714"/>
                  <a:pt x="6220" y="13714"/>
                  <a:pt x="6220" y="13714"/>
                </a:cubicBezTo>
                <a:cubicBezTo>
                  <a:pt x="6220" y="20571"/>
                  <a:pt x="6220" y="20571"/>
                  <a:pt x="6220" y="20571"/>
                </a:cubicBezTo>
                <a:cubicBezTo>
                  <a:pt x="6220" y="21086"/>
                  <a:pt x="6646" y="21600"/>
                  <a:pt x="7072" y="21600"/>
                </a:cubicBezTo>
                <a:cubicBezTo>
                  <a:pt x="14178" y="21600"/>
                  <a:pt x="14178" y="21600"/>
                  <a:pt x="14178" y="21600"/>
                </a:cubicBezTo>
                <a:cubicBezTo>
                  <a:pt x="14604" y="21600"/>
                  <a:pt x="15030" y="21086"/>
                  <a:pt x="15030" y="20571"/>
                </a:cubicBezTo>
                <a:cubicBezTo>
                  <a:pt x="15030" y="13714"/>
                  <a:pt x="15030" y="13714"/>
                  <a:pt x="15030" y="13714"/>
                </a:cubicBezTo>
                <a:cubicBezTo>
                  <a:pt x="21141" y="1543"/>
                  <a:pt x="21141" y="1543"/>
                  <a:pt x="21141" y="1543"/>
                </a:cubicBezTo>
                <a:cubicBezTo>
                  <a:pt x="21425" y="857"/>
                  <a:pt x="21141" y="0"/>
                  <a:pt x="20430" y="0"/>
                </a:cubicBezTo>
                <a:close/>
                <a:moveTo>
                  <a:pt x="13041" y="19371"/>
                </a:moveTo>
                <a:cubicBezTo>
                  <a:pt x="8209" y="19371"/>
                  <a:pt x="8209" y="19371"/>
                  <a:pt x="8209" y="19371"/>
                </a:cubicBezTo>
                <a:cubicBezTo>
                  <a:pt x="8209" y="14914"/>
                  <a:pt x="8209" y="14914"/>
                  <a:pt x="8209" y="14914"/>
                </a:cubicBezTo>
                <a:cubicBezTo>
                  <a:pt x="13041" y="14914"/>
                  <a:pt x="13041" y="14914"/>
                  <a:pt x="13041" y="14914"/>
                </a:cubicBezTo>
                <a:cubicBezTo>
                  <a:pt x="13041" y="19371"/>
                  <a:pt x="13041" y="19371"/>
                  <a:pt x="13041" y="19371"/>
                </a:cubicBezTo>
                <a:close/>
                <a:moveTo>
                  <a:pt x="13325" y="12514"/>
                </a:moveTo>
                <a:cubicBezTo>
                  <a:pt x="13041" y="13029"/>
                  <a:pt x="13041" y="13029"/>
                  <a:pt x="13041" y="13029"/>
                </a:cubicBezTo>
                <a:cubicBezTo>
                  <a:pt x="8209" y="13029"/>
                  <a:pt x="8209" y="13029"/>
                  <a:pt x="8209" y="13029"/>
                </a:cubicBezTo>
                <a:cubicBezTo>
                  <a:pt x="7925" y="12514"/>
                  <a:pt x="7925" y="12514"/>
                  <a:pt x="7925" y="12514"/>
                </a:cubicBezTo>
                <a:cubicBezTo>
                  <a:pt x="5936" y="8571"/>
                  <a:pt x="5936" y="8571"/>
                  <a:pt x="5936" y="8571"/>
                </a:cubicBezTo>
                <a:cubicBezTo>
                  <a:pt x="15314" y="8571"/>
                  <a:pt x="15314" y="8571"/>
                  <a:pt x="15314" y="8571"/>
                </a:cubicBezTo>
                <a:lnTo>
                  <a:pt x="13325" y="12514"/>
                </a:lnTo>
                <a:close/>
                <a:moveTo>
                  <a:pt x="16309" y="6686"/>
                </a:moveTo>
                <a:cubicBezTo>
                  <a:pt x="4941" y="6686"/>
                  <a:pt x="4941" y="6686"/>
                  <a:pt x="4941" y="6686"/>
                </a:cubicBezTo>
                <a:cubicBezTo>
                  <a:pt x="2667" y="2229"/>
                  <a:pt x="2667" y="2229"/>
                  <a:pt x="2667" y="2229"/>
                </a:cubicBezTo>
                <a:cubicBezTo>
                  <a:pt x="18583" y="2229"/>
                  <a:pt x="18583" y="2229"/>
                  <a:pt x="18583" y="2229"/>
                </a:cubicBezTo>
                <a:lnTo>
                  <a:pt x="16309" y="66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0" name="Google Shape;2629;p68"/>
          <p:cNvSpPr/>
          <p:nvPr/>
        </p:nvSpPr>
        <p:spPr>
          <a:xfrm>
            <a:off x="13505735" y="11568752"/>
            <a:ext cx="325801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00" y="10656"/>
                </a:moveTo>
                <a:cubicBezTo>
                  <a:pt x="12000" y="864"/>
                  <a:pt x="12000" y="864"/>
                  <a:pt x="12000" y="864"/>
                </a:cubicBezTo>
                <a:cubicBezTo>
                  <a:pt x="11333" y="144"/>
                  <a:pt x="11333" y="144"/>
                  <a:pt x="11333" y="144"/>
                </a:cubicBezTo>
                <a:cubicBezTo>
                  <a:pt x="11200" y="0"/>
                  <a:pt x="10933" y="0"/>
                  <a:pt x="10800" y="0"/>
                </a:cubicBezTo>
                <a:cubicBezTo>
                  <a:pt x="10667" y="0"/>
                  <a:pt x="10400" y="0"/>
                  <a:pt x="10267" y="144"/>
                </a:cubicBezTo>
                <a:cubicBezTo>
                  <a:pt x="400" y="10656"/>
                  <a:pt x="400" y="10656"/>
                  <a:pt x="400" y="10656"/>
                </a:cubicBezTo>
                <a:cubicBezTo>
                  <a:pt x="267" y="10800"/>
                  <a:pt x="133" y="10944"/>
                  <a:pt x="0" y="11088"/>
                </a:cubicBezTo>
                <a:cubicBezTo>
                  <a:pt x="0" y="11376"/>
                  <a:pt x="0" y="11520"/>
                  <a:pt x="0" y="11808"/>
                </a:cubicBezTo>
                <a:cubicBezTo>
                  <a:pt x="0" y="12672"/>
                  <a:pt x="667" y="13392"/>
                  <a:pt x="1467" y="13392"/>
                </a:cubicBezTo>
                <a:cubicBezTo>
                  <a:pt x="2533" y="13392"/>
                  <a:pt x="2533" y="13392"/>
                  <a:pt x="2533" y="13392"/>
                </a:cubicBezTo>
                <a:cubicBezTo>
                  <a:pt x="2533" y="21600"/>
                  <a:pt x="2533" y="21600"/>
                  <a:pt x="2533" y="21600"/>
                </a:cubicBezTo>
                <a:cubicBezTo>
                  <a:pt x="19067" y="21600"/>
                  <a:pt x="19067" y="21600"/>
                  <a:pt x="19067" y="21600"/>
                </a:cubicBezTo>
                <a:cubicBezTo>
                  <a:pt x="19067" y="13392"/>
                  <a:pt x="19067" y="13392"/>
                  <a:pt x="19067" y="13392"/>
                </a:cubicBezTo>
                <a:cubicBezTo>
                  <a:pt x="20133" y="13392"/>
                  <a:pt x="20133" y="13392"/>
                  <a:pt x="20133" y="13392"/>
                </a:cubicBezTo>
                <a:cubicBezTo>
                  <a:pt x="20533" y="13392"/>
                  <a:pt x="20933" y="13248"/>
                  <a:pt x="21200" y="12960"/>
                </a:cubicBezTo>
                <a:cubicBezTo>
                  <a:pt x="21333" y="12816"/>
                  <a:pt x="21467" y="12528"/>
                  <a:pt x="21600" y="12384"/>
                </a:cubicBezTo>
                <a:cubicBezTo>
                  <a:pt x="21600" y="12240"/>
                  <a:pt x="21600" y="11952"/>
                  <a:pt x="21600" y="11808"/>
                </a:cubicBezTo>
                <a:cubicBezTo>
                  <a:pt x="21600" y="11376"/>
                  <a:pt x="21467" y="10944"/>
                  <a:pt x="21200" y="10656"/>
                </a:cubicBezTo>
                <a:close/>
                <a:moveTo>
                  <a:pt x="12133" y="19872"/>
                </a:moveTo>
                <a:cubicBezTo>
                  <a:pt x="9467" y="19872"/>
                  <a:pt x="9467" y="19872"/>
                  <a:pt x="9467" y="19872"/>
                </a:cubicBezTo>
                <a:cubicBezTo>
                  <a:pt x="9467" y="14688"/>
                  <a:pt x="9467" y="14688"/>
                  <a:pt x="9467" y="14688"/>
                </a:cubicBezTo>
                <a:cubicBezTo>
                  <a:pt x="12133" y="14688"/>
                  <a:pt x="12133" y="14688"/>
                  <a:pt x="12133" y="14688"/>
                </a:cubicBezTo>
                <a:lnTo>
                  <a:pt x="12133" y="19872"/>
                </a:lnTo>
                <a:close/>
                <a:moveTo>
                  <a:pt x="17333" y="11520"/>
                </a:moveTo>
                <a:cubicBezTo>
                  <a:pt x="17333" y="19872"/>
                  <a:pt x="17333" y="19872"/>
                  <a:pt x="17333" y="19872"/>
                </a:cubicBezTo>
                <a:cubicBezTo>
                  <a:pt x="13733" y="19872"/>
                  <a:pt x="13733" y="19872"/>
                  <a:pt x="13733" y="19872"/>
                </a:cubicBezTo>
                <a:cubicBezTo>
                  <a:pt x="13733" y="13968"/>
                  <a:pt x="13733" y="13968"/>
                  <a:pt x="13733" y="13968"/>
                </a:cubicBezTo>
                <a:cubicBezTo>
                  <a:pt x="13733" y="13536"/>
                  <a:pt x="13200" y="12960"/>
                  <a:pt x="12667" y="12960"/>
                </a:cubicBezTo>
                <a:cubicBezTo>
                  <a:pt x="8933" y="12960"/>
                  <a:pt x="8933" y="12960"/>
                  <a:pt x="8933" y="12960"/>
                </a:cubicBezTo>
                <a:cubicBezTo>
                  <a:pt x="8400" y="12960"/>
                  <a:pt x="7867" y="13536"/>
                  <a:pt x="7867" y="13968"/>
                </a:cubicBezTo>
                <a:cubicBezTo>
                  <a:pt x="7867" y="19872"/>
                  <a:pt x="7867" y="19872"/>
                  <a:pt x="7867" y="19872"/>
                </a:cubicBezTo>
                <a:cubicBezTo>
                  <a:pt x="4267" y="19872"/>
                  <a:pt x="4267" y="19872"/>
                  <a:pt x="4267" y="19872"/>
                </a:cubicBezTo>
                <a:cubicBezTo>
                  <a:pt x="4267" y="11520"/>
                  <a:pt x="4267" y="11520"/>
                  <a:pt x="4267" y="11520"/>
                </a:cubicBezTo>
                <a:cubicBezTo>
                  <a:pt x="2000" y="11520"/>
                  <a:pt x="2000" y="11520"/>
                  <a:pt x="2000" y="115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1333" y="2736"/>
                  <a:pt x="11333" y="2736"/>
                  <a:pt x="11333" y="2736"/>
                </a:cubicBezTo>
                <a:cubicBezTo>
                  <a:pt x="19600" y="11520"/>
                  <a:pt x="19600" y="11520"/>
                  <a:pt x="19600" y="11520"/>
                </a:cubicBezTo>
                <a:lnTo>
                  <a:pt x="17333" y="115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1" name="Google Shape;2630;p68"/>
          <p:cNvSpPr/>
          <p:nvPr/>
        </p:nvSpPr>
        <p:spPr>
          <a:xfrm>
            <a:off x="6697271" y="8734425"/>
            <a:ext cx="281926" cy="2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1950"/>
                </a:moveTo>
                <a:cubicBezTo>
                  <a:pt x="16274" y="1950"/>
                  <a:pt x="16274" y="1950"/>
                  <a:pt x="16274" y="1950"/>
                </a:cubicBezTo>
                <a:cubicBezTo>
                  <a:pt x="16274" y="300"/>
                  <a:pt x="16274" y="300"/>
                  <a:pt x="16274" y="300"/>
                </a:cubicBezTo>
                <a:cubicBezTo>
                  <a:pt x="16274" y="15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150"/>
                  <a:pt x="14351" y="300"/>
                </a:cubicBezTo>
                <a:cubicBezTo>
                  <a:pt x="14351" y="1950"/>
                  <a:pt x="14351" y="1950"/>
                  <a:pt x="14351" y="1950"/>
                </a:cubicBezTo>
                <a:cubicBezTo>
                  <a:pt x="7397" y="1950"/>
                  <a:pt x="7397" y="1950"/>
                  <a:pt x="7397" y="1950"/>
                </a:cubicBezTo>
                <a:cubicBezTo>
                  <a:pt x="7397" y="300"/>
                  <a:pt x="7397" y="300"/>
                  <a:pt x="7397" y="300"/>
                </a:cubicBezTo>
                <a:cubicBezTo>
                  <a:pt x="7397" y="15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150"/>
                  <a:pt x="5326" y="300"/>
                </a:cubicBezTo>
                <a:cubicBezTo>
                  <a:pt x="5326" y="1950"/>
                  <a:pt x="5326" y="1950"/>
                  <a:pt x="5326" y="1950"/>
                </a:cubicBezTo>
                <a:cubicBezTo>
                  <a:pt x="740" y="1950"/>
                  <a:pt x="740" y="1950"/>
                  <a:pt x="740" y="1950"/>
                </a:cubicBezTo>
                <a:cubicBezTo>
                  <a:pt x="296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304" y="1950"/>
                  <a:pt x="20860" y="195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9450"/>
                  <a:pt x="1923" y="9450"/>
                  <a:pt x="1923" y="9450"/>
                </a:cubicBezTo>
                <a:cubicBezTo>
                  <a:pt x="19677" y="9450"/>
                  <a:pt x="19677" y="9450"/>
                  <a:pt x="19677" y="9450"/>
                </a:cubicBezTo>
                <a:lnTo>
                  <a:pt x="19677" y="19650"/>
                </a:lnTo>
                <a:close/>
                <a:moveTo>
                  <a:pt x="1923" y="7500"/>
                </a:moveTo>
                <a:cubicBezTo>
                  <a:pt x="1923" y="3900"/>
                  <a:pt x="1923" y="3900"/>
                  <a:pt x="1923" y="3900"/>
                </a:cubicBezTo>
                <a:cubicBezTo>
                  <a:pt x="5326" y="3900"/>
                  <a:pt x="5326" y="3900"/>
                  <a:pt x="5326" y="3900"/>
                </a:cubicBezTo>
                <a:cubicBezTo>
                  <a:pt x="5326" y="5250"/>
                  <a:pt x="5326" y="5250"/>
                  <a:pt x="5326" y="5250"/>
                </a:cubicBezTo>
                <a:cubicBezTo>
                  <a:pt x="5326" y="5250"/>
                  <a:pt x="5474" y="5400"/>
                  <a:pt x="5622" y="5400"/>
                </a:cubicBezTo>
                <a:cubicBezTo>
                  <a:pt x="7101" y="5400"/>
                  <a:pt x="7101" y="5400"/>
                  <a:pt x="7101" y="5400"/>
                </a:cubicBezTo>
                <a:cubicBezTo>
                  <a:pt x="7249" y="5400"/>
                  <a:pt x="7397" y="5250"/>
                  <a:pt x="7397" y="5250"/>
                </a:cubicBezTo>
                <a:cubicBezTo>
                  <a:pt x="7397" y="3900"/>
                  <a:pt x="7397" y="3900"/>
                  <a:pt x="7397" y="3900"/>
                </a:cubicBezTo>
                <a:cubicBezTo>
                  <a:pt x="14351" y="3900"/>
                  <a:pt x="14351" y="3900"/>
                  <a:pt x="14351" y="3900"/>
                </a:cubicBezTo>
                <a:cubicBezTo>
                  <a:pt x="14351" y="5250"/>
                  <a:pt x="14351" y="5250"/>
                  <a:pt x="14351" y="5250"/>
                </a:cubicBezTo>
                <a:cubicBezTo>
                  <a:pt x="14351" y="5250"/>
                  <a:pt x="14351" y="5400"/>
                  <a:pt x="14499" y="5400"/>
                </a:cubicBezTo>
                <a:cubicBezTo>
                  <a:pt x="15978" y="5400"/>
                  <a:pt x="15978" y="5400"/>
                  <a:pt x="15978" y="5400"/>
                </a:cubicBezTo>
                <a:cubicBezTo>
                  <a:pt x="16126" y="5400"/>
                  <a:pt x="16274" y="5250"/>
                  <a:pt x="16274" y="5250"/>
                </a:cubicBezTo>
                <a:cubicBezTo>
                  <a:pt x="16274" y="3900"/>
                  <a:pt x="16274" y="3900"/>
                  <a:pt x="16274" y="3900"/>
                </a:cubicBezTo>
                <a:cubicBezTo>
                  <a:pt x="19677" y="3900"/>
                  <a:pt x="19677" y="3900"/>
                  <a:pt x="19677" y="3900"/>
                </a:cubicBezTo>
                <a:cubicBezTo>
                  <a:pt x="19677" y="7500"/>
                  <a:pt x="19677" y="7500"/>
                  <a:pt x="19677" y="7500"/>
                </a:cubicBezTo>
                <a:lnTo>
                  <a:pt x="1923" y="75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2" name="Google Shape;2631;p68"/>
          <p:cNvSpPr/>
          <p:nvPr/>
        </p:nvSpPr>
        <p:spPr>
          <a:xfrm>
            <a:off x="9602145" y="9695140"/>
            <a:ext cx="276287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0232"/>
                </a:moveTo>
                <a:cubicBezTo>
                  <a:pt x="21024" y="9947"/>
                  <a:pt x="21024" y="9663"/>
                  <a:pt x="21024" y="9237"/>
                </a:cubicBezTo>
                <a:cubicBezTo>
                  <a:pt x="21024" y="8526"/>
                  <a:pt x="20736" y="7816"/>
                  <a:pt x="20304" y="7247"/>
                </a:cubicBezTo>
                <a:cubicBezTo>
                  <a:pt x="20448" y="6963"/>
                  <a:pt x="20448" y="6537"/>
                  <a:pt x="20448" y="6253"/>
                </a:cubicBezTo>
                <a:cubicBezTo>
                  <a:pt x="20448" y="5542"/>
                  <a:pt x="20160" y="4832"/>
                  <a:pt x="19728" y="4263"/>
                </a:cubicBezTo>
                <a:cubicBezTo>
                  <a:pt x="19872" y="3979"/>
                  <a:pt x="19872" y="3553"/>
                  <a:pt x="19872" y="3268"/>
                </a:cubicBezTo>
                <a:cubicBezTo>
                  <a:pt x="19872" y="1989"/>
                  <a:pt x="19152" y="711"/>
                  <a:pt x="17856" y="142"/>
                </a:cubicBezTo>
                <a:cubicBezTo>
                  <a:pt x="17568" y="142"/>
                  <a:pt x="17280" y="0"/>
                  <a:pt x="17136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26"/>
                  <a:pt x="0" y="853"/>
                </a:cubicBezTo>
                <a:cubicBezTo>
                  <a:pt x="0" y="10374"/>
                  <a:pt x="0" y="10374"/>
                  <a:pt x="0" y="10374"/>
                </a:cubicBezTo>
                <a:cubicBezTo>
                  <a:pt x="0" y="10800"/>
                  <a:pt x="432" y="11226"/>
                  <a:pt x="864" y="11226"/>
                </a:cubicBezTo>
                <a:cubicBezTo>
                  <a:pt x="4320" y="11226"/>
                  <a:pt x="4320" y="11226"/>
                  <a:pt x="4320" y="11226"/>
                </a:cubicBezTo>
                <a:cubicBezTo>
                  <a:pt x="6624" y="19326"/>
                  <a:pt x="6624" y="19326"/>
                  <a:pt x="6624" y="19326"/>
                </a:cubicBezTo>
                <a:cubicBezTo>
                  <a:pt x="7056" y="20605"/>
                  <a:pt x="8352" y="21600"/>
                  <a:pt x="9648" y="21600"/>
                </a:cubicBezTo>
                <a:cubicBezTo>
                  <a:pt x="10512" y="21600"/>
                  <a:pt x="11232" y="21174"/>
                  <a:pt x="11808" y="20747"/>
                </a:cubicBezTo>
                <a:cubicBezTo>
                  <a:pt x="12384" y="20179"/>
                  <a:pt x="12672" y="19326"/>
                  <a:pt x="12528" y="18616"/>
                </a:cubicBezTo>
                <a:cubicBezTo>
                  <a:pt x="12384" y="15347"/>
                  <a:pt x="12384" y="15347"/>
                  <a:pt x="12384" y="15347"/>
                </a:cubicBezTo>
                <a:cubicBezTo>
                  <a:pt x="18864" y="15347"/>
                  <a:pt x="18864" y="15347"/>
                  <a:pt x="18864" y="15347"/>
                </a:cubicBezTo>
                <a:cubicBezTo>
                  <a:pt x="19296" y="15347"/>
                  <a:pt x="19584" y="15347"/>
                  <a:pt x="19872" y="15205"/>
                </a:cubicBezTo>
                <a:cubicBezTo>
                  <a:pt x="20880" y="14495"/>
                  <a:pt x="21600" y="13500"/>
                  <a:pt x="21600" y="12221"/>
                </a:cubicBezTo>
                <a:cubicBezTo>
                  <a:pt x="21600" y="11511"/>
                  <a:pt x="21312" y="10800"/>
                  <a:pt x="20880" y="10232"/>
                </a:cubicBezTo>
                <a:close/>
                <a:moveTo>
                  <a:pt x="2016" y="9379"/>
                </a:moveTo>
                <a:cubicBezTo>
                  <a:pt x="2016" y="1989"/>
                  <a:pt x="2016" y="1989"/>
                  <a:pt x="2016" y="1989"/>
                </a:cubicBezTo>
                <a:cubicBezTo>
                  <a:pt x="4176" y="1989"/>
                  <a:pt x="4176" y="1989"/>
                  <a:pt x="4176" y="1989"/>
                </a:cubicBezTo>
                <a:cubicBezTo>
                  <a:pt x="4176" y="9379"/>
                  <a:pt x="4176" y="9379"/>
                  <a:pt x="4176" y="9379"/>
                </a:cubicBezTo>
                <a:lnTo>
                  <a:pt x="2016" y="9379"/>
                </a:lnTo>
                <a:close/>
                <a:moveTo>
                  <a:pt x="18864" y="13500"/>
                </a:moveTo>
                <a:cubicBezTo>
                  <a:pt x="10368" y="13500"/>
                  <a:pt x="10368" y="13500"/>
                  <a:pt x="10368" y="13500"/>
                </a:cubicBezTo>
                <a:cubicBezTo>
                  <a:pt x="10656" y="18758"/>
                  <a:pt x="10656" y="18758"/>
                  <a:pt x="10656" y="18758"/>
                </a:cubicBezTo>
                <a:cubicBezTo>
                  <a:pt x="10656" y="19042"/>
                  <a:pt x="10512" y="19326"/>
                  <a:pt x="10224" y="19468"/>
                </a:cubicBezTo>
                <a:cubicBezTo>
                  <a:pt x="10080" y="19611"/>
                  <a:pt x="9936" y="19611"/>
                  <a:pt x="9648" y="19611"/>
                </a:cubicBezTo>
                <a:cubicBezTo>
                  <a:pt x="9360" y="19611"/>
                  <a:pt x="9216" y="19611"/>
                  <a:pt x="8928" y="19468"/>
                </a:cubicBezTo>
                <a:cubicBezTo>
                  <a:pt x="8784" y="19326"/>
                  <a:pt x="8640" y="19042"/>
                  <a:pt x="8496" y="18758"/>
                </a:cubicBezTo>
                <a:cubicBezTo>
                  <a:pt x="5904" y="9379"/>
                  <a:pt x="5904" y="9379"/>
                  <a:pt x="5904" y="9379"/>
                </a:cubicBezTo>
                <a:cubicBezTo>
                  <a:pt x="5904" y="1989"/>
                  <a:pt x="5904" y="1989"/>
                  <a:pt x="5904" y="1989"/>
                </a:cubicBezTo>
                <a:cubicBezTo>
                  <a:pt x="17136" y="1989"/>
                  <a:pt x="17136" y="1989"/>
                  <a:pt x="17136" y="1989"/>
                </a:cubicBezTo>
                <a:cubicBezTo>
                  <a:pt x="17280" y="1989"/>
                  <a:pt x="17568" y="2274"/>
                  <a:pt x="17712" y="2416"/>
                </a:cubicBezTo>
                <a:cubicBezTo>
                  <a:pt x="17856" y="2700"/>
                  <a:pt x="18000" y="2984"/>
                  <a:pt x="18000" y="3268"/>
                </a:cubicBezTo>
                <a:cubicBezTo>
                  <a:pt x="18000" y="3553"/>
                  <a:pt x="17856" y="3837"/>
                  <a:pt x="17856" y="3979"/>
                </a:cubicBezTo>
                <a:cubicBezTo>
                  <a:pt x="17424" y="4689"/>
                  <a:pt x="17424" y="4689"/>
                  <a:pt x="17424" y="4689"/>
                </a:cubicBezTo>
                <a:cubicBezTo>
                  <a:pt x="18000" y="5116"/>
                  <a:pt x="18000" y="5116"/>
                  <a:pt x="18000" y="5116"/>
                </a:cubicBezTo>
                <a:cubicBezTo>
                  <a:pt x="18144" y="5258"/>
                  <a:pt x="18288" y="5400"/>
                  <a:pt x="18432" y="5684"/>
                </a:cubicBezTo>
                <a:cubicBezTo>
                  <a:pt x="18432" y="5826"/>
                  <a:pt x="18576" y="6111"/>
                  <a:pt x="18576" y="6253"/>
                </a:cubicBezTo>
                <a:cubicBezTo>
                  <a:pt x="18576" y="6537"/>
                  <a:pt x="18432" y="6821"/>
                  <a:pt x="18288" y="6963"/>
                </a:cubicBezTo>
                <a:cubicBezTo>
                  <a:pt x="18000" y="7674"/>
                  <a:pt x="18000" y="7674"/>
                  <a:pt x="18000" y="7674"/>
                </a:cubicBezTo>
                <a:cubicBezTo>
                  <a:pt x="18576" y="8100"/>
                  <a:pt x="18576" y="8100"/>
                  <a:pt x="18576" y="8100"/>
                </a:cubicBezTo>
                <a:cubicBezTo>
                  <a:pt x="18720" y="8242"/>
                  <a:pt x="18864" y="8384"/>
                  <a:pt x="19008" y="8668"/>
                </a:cubicBezTo>
                <a:cubicBezTo>
                  <a:pt x="19008" y="8811"/>
                  <a:pt x="19152" y="9095"/>
                  <a:pt x="19152" y="9237"/>
                </a:cubicBezTo>
                <a:cubicBezTo>
                  <a:pt x="19152" y="9521"/>
                  <a:pt x="19008" y="9805"/>
                  <a:pt x="18864" y="9947"/>
                </a:cubicBezTo>
                <a:cubicBezTo>
                  <a:pt x="18576" y="10658"/>
                  <a:pt x="18576" y="10658"/>
                  <a:pt x="18576" y="10658"/>
                </a:cubicBezTo>
                <a:cubicBezTo>
                  <a:pt x="19152" y="11084"/>
                  <a:pt x="19152" y="11084"/>
                  <a:pt x="19152" y="11084"/>
                </a:cubicBezTo>
                <a:cubicBezTo>
                  <a:pt x="19296" y="11226"/>
                  <a:pt x="19440" y="11511"/>
                  <a:pt x="19584" y="11653"/>
                </a:cubicBezTo>
                <a:cubicBezTo>
                  <a:pt x="19584" y="11795"/>
                  <a:pt x="19728" y="12079"/>
                  <a:pt x="19728" y="12221"/>
                </a:cubicBezTo>
                <a:cubicBezTo>
                  <a:pt x="19728" y="12789"/>
                  <a:pt x="19296" y="13216"/>
                  <a:pt x="18864" y="135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3" name="Google Shape;2652;p68"/>
          <p:cNvSpPr/>
          <p:nvPr/>
        </p:nvSpPr>
        <p:spPr>
          <a:xfrm>
            <a:off x="15827345" y="7040112"/>
            <a:ext cx="281926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23" y="1950"/>
                </a:moveTo>
                <a:cubicBezTo>
                  <a:pt x="5622" y="1950"/>
                  <a:pt x="5622" y="1950"/>
                  <a:pt x="5622" y="1950"/>
                </a:cubicBezTo>
                <a:cubicBezTo>
                  <a:pt x="5622" y="19650"/>
                  <a:pt x="5622" y="19650"/>
                  <a:pt x="5622" y="19650"/>
                </a:cubicBezTo>
                <a:cubicBezTo>
                  <a:pt x="1923" y="19650"/>
                  <a:pt x="1923" y="19650"/>
                  <a:pt x="1923" y="19650"/>
                </a:cubicBezTo>
                <a:lnTo>
                  <a:pt x="1923" y="1950"/>
                </a:lnTo>
                <a:close/>
                <a:moveTo>
                  <a:pt x="19677" y="19650"/>
                </a:moveTo>
                <a:cubicBezTo>
                  <a:pt x="7397" y="19650"/>
                  <a:pt x="7397" y="19650"/>
                  <a:pt x="7397" y="19650"/>
                </a:cubicBezTo>
                <a:cubicBezTo>
                  <a:pt x="7397" y="7350"/>
                  <a:pt x="7397" y="7350"/>
                  <a:pt x="7397" y="7350"/>
                </a:cubicBezTo>
                <a:cubicBezTo>
                  <a:pt x="19677" y="7350"/>
                  <a:pt x="19677" y="7350"/>
                  <a:pt x="19677" y="7350"/>
                </a:cubicBezTo>
                <a:lnTo>
                  <a:pt x="19677" y="19650"/>
                </a:lnTo>
                <a:close/>
                <a:moveTo>
                  <a:pt x="7397" y="5550"/>
                </a:moveTo>
                <a:cubicBezTo>
                  <a:pt x="7397" y="1950"/>
                  <a:pt x="7397" y="1950"/>
                  <a:pt x="7397" y="1950"/>
                </a:cubicBezTo>
                <a:cubicBezTo>
                  <a:pt x="19677" y="1950"/>
                  <a:pt x="19677" y="1950"/>
                  <a:pt x="19677" y="1950"/>
                </a:cubicBezTo>
                <a:cubicBezTo>
                  <a:pt x="19677" y="5550"/>
                  <a:pt x="19677" y="5550"/>
                  <a:pt x="19677" y="5550"/>
                </a:cubicBezTo>
                <a:lnTo>
                  <a:pt x="7397" y="55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4" name="Google Shape;2683;p68"/>
          <p:cNvSpPr/>
          <p:nvPr/>
        </p:nvSpPr>
        <p:spPr>
          <a:xfrm>
            <a:off x="16845888" y="7040112"/>
            <a:ext cx="281925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1384"/>
                </a:moveTo>
                <a:cubicBezTo>
                  <a:pt x="21312" y="10800"/>
                  <a:pt x="21600" y="10070"/>
                  <a:pt x="21600" y="9341"/>
                </a:cubicBezTo>
                <a:cubicBezTo>
                  <a:pt x="21600" y="8173"/>
                  <a:pt x="20880" y="7005"/>
                  <a:pt x="19872" y="6422"/>
                </a:cubicBezTo>
                <a:cubicBezTo>
                  <a:pt x="19584" y="6276"/>
                  <a:pt x="19296" y="6130"/>
                  <a:pt x="18864" y="6130"/>
                </a:cubicBezTo>
                <a:cubicBezTo>
                  <a:pt x="12384" y="6130"/>
                  <a:pt x="12384" y="6130"/>
                  <a:pt x="12384" y="6130"/>
                </a:cubicBezTo>
                <a:cubicBezTo>
                  <a:pt x="12528" y="2919"/>
                  <a:pt x="12528" y="2919"/>
                  <a:pt x="12528" y="2919"/>
                </a:cubicBezTo>
                <a:cubicBezTo>
                  <a:pt x="12672" y="2189"/>
                  <a:pt x="12384" y="1459"/>
                  <a:pt x="11808" y="876"/>
                </a:cubicBezTo>
                <a:cubicBezTo>
                  <a:pt x="11520" y="584"/>
                  <a:pt x="11232" y="438"/>
                  <a:pt x="10800" y="292"/>
                </a:cubicBezTo>
                <a:cubicBezTo>
                  <a:pt x="10512" y="0"/>
                  <a:pt x="10080" y="0"/>
                  <a:pt x="9648" y="0"/>
                </a:cubicBezTo>
                <a:cubicBezTo>
                  <a:pt x="8352" y="0"/>
                  <a:pt x="7056" y="876"/>
                  <a:pt x="6624" y="2189"/>
                </a:cubicBezTo>
                <a:cubicBezTo>
                  <a:pt x="4320" y="10362"/>
                  <a:pt x="4320" y="10362"/>
                  <a:pt x="4320" y="10362"/>
                </a:cubicBezTo>
                <a:cubicBezTo>
                  <a:pt x="864" y="10362"/>
                  <a:pt x="864" y="10362"/>
                  <a:pt x="864" y="10362"/>
                </a:cubicBezTo>
                <a:cubicBezTo>
                  <a:pt x="432" y="10362"/>
                  <a:pt x="0" y="10800"/>
                  <a:pt x="0" y="11238"/>
                </a:cubicBezTo>
                <a:cubicBezTo>
                  <a:pt x="0" y="20724"/>
                  <a:pt x="0" y="20724"/>
                  <a:pt x="0" y="20724"/>
                </a:cubicBezTo>
                <a:cubicBezTo>
                  <a:pt x="0" y="21162"/>
                  <a:pt x="432" y="21600"/>
                  <a:pt x="864" y="21600"/>
                </a:cubicBezTo>
                <a:cubicBezTo>
                  <a:pt x="17136" y="21600"/>
                  <a:pt x="17136" y="21600"/>
                  <a:pt x="17136" y="21600"/>
                </a:cubicBezTo>
                <a:cubicBezTo>
                  <a:pt x="17280" y="21600"/>
                  <a:pt x="17568" y="21600"/>
                  <a:pt x="17856" y="21454"/>
                </a:cubicBezTo>
                <a:cubicBezTo>
                  <a:pt x="19152" y="20870"/>
                  <a:pt x="19872" y="19703"/>
                  <a:pt x="19872" y="18389"/>
                </a:cubicBezTo>
                <a:cubicBezTo>
                  <a:pt x="19872" y="18097"/>
                  <a:pt x="19872" y="17659"/>
                  <a:pt x="19728" y="17368"/>
                </a:cubicBezTo>
                <a:cubicBezTo>
                  <a:pt x="20304" y="16784"/>
                  <a:pt x="20448" y="16054"/>
                  <a:pt x="20448" y="15324"/>
                </a:cubicBezTo>
                <a:cubicBezTo>
                  <a:pt x="20448" y="15032"/>
                  <a:pt x="20448" y="14741"/>
                  <a:pt x="20304" y="14449"/>
                </a:cubicBezTo>
                <a:cubicBezTo>
                  <a:pt x="20736" y="13865"/>
                  <a:pt x="21024" y="13135"/>
                  <a:pt x="21024" y="12405"/>
                </a:cubicBezTo>
                <a:cubicBezTo>
                  <a:pt x="21024" y="11968"/>
                  <a:pt x="21024" y="11676"/>
                  <a:pt x="20880" y="11384"/>
                </a:cubicBezTo>
                <a:close/>
                <a:moveTo>
                  <a:pt x="2016" y="19703"/>
                </a:moveTo>
                <a:cubicBezTo>
                  <a:pt x="2016" y="12259"/>
                  <a:pt x="2016" y="12259"/>
                  <a:pt x="2016" y="12259"/>
                </a:cubicBezTo>
                <a:cubicBezTo>
                  <a:pt x="4176" y="12259"/>
                  <a:pt x="4176" y="12259"/>
                  <a:pt x="4176" y="12259"/>
                </a:cubicBezTo>
                <a:cubicBezTo>
                  <a:pt x="4176" y="19703"/>
                  <a:pt x="4176" y="19703"/>
                  <a:pt x="4176" y="19703"/>
                </a:cubicBezTo>
                <a:lnTo>
                  <a:pt x="2016" y="19703"/>
                </a:lnTo>
                <a:close/>
                <a:moveTo>
                  <a:pt x="19152" y="10508"/>
                </a:moveTo>
                <a:cubicBezTo>
                  <a:pt x="18576" y="10946"/>
                  <a:pt x="18576" y="10946"/>
                  <a:pt x="18576" y="10946"/>
                </a:cubicBezTo>
                <a:cubicBezTo>
                  <a:pt x="18864" y="11676"/>
                  <a:pt x="18864" y="11676"/>
                  <a:pt x="18864" y="11676"/>
                </a:cubicBezTo>
                <a:cubicBezTo>
                  <a:pt x="19008" y="11822"/>
                  <a:pt x="19152" y="12114"/>
                  <a:pt x="19152" y="12405"/>
                </a:cubicBezTo>
                <a:cubicBezTo>
                  <a:pt x="19152" y="12843"/>
                  <a:pt x="18864" y="13135"/>
                  <a:pt x="18576" y="13427"/>
                </a:cubicBezTo>
                <a:cubicBezTo>
                  <a:pt x="18000" y="14011"/>
                  <a:pt x="18000" y="14011"/>
                  <a:pt x="18000" y="14011"/>
                </a:cubicBezTo>
                <a:cubicBezTo>
                  <a:pt x="18288" y="14595"/>
                  <a:pt x="18288" y="14595"/>
                  <a:pt x="18288" y="14595"/>
                </a:cubicBezTo>
                <a:cubicBezTo>
                  <a:pt x="18432" y="14886"/>
                  <a:pt x="18576" y="15032"/>
                  <a:pt x="18576" y="15324"/>
                </a:cubicBezTo>
                <a:cubicBezTo>
                  <a:pt x="18576" y="15762"/>
                  <a:pt x="18288" y="16200"/>
                  <a:pt x="18000" y="16492"/>
                </a:cubicBezTo>
                <a:cubicBezTo>
                  <a:pt x="17424" y="16930"/>
                  <a:pt x="17424" y="16930"/>
                  <a:pt x="17424" y="16930"/>
                </a:cubicBezTo>
                <a:cubicBezTo>
                  <a:pt x="17856" y="17659"/>
                  <a:pt x="17856" y="17659"/>
                  <a:pt x="17856" y="17659"/>
                </a:cubicBezTo>
                <a:cubicBezTo>
                  <a:pt x="17856" y="17805"/>
                  <a:pt x="18000" y="18097"/>
                  <a:pt x="18000" y="18389"/>
                </a:cubicBezTo>
                <a:cubicBezTo>
                  <a:pt x="18000" y="18973"/>
                  <a:pt x="17568" y="19411"/>
                  <a:pt x="17136" y="19703"/>
                </a:cubicBezTo>
                <a:cubicBezTo>
                  <a:pt x="5904" y="19703"/>
                  <a:pt x="5904" y="19703"/>
                  <a:pt x="5904" y="19703"/>
                </a:cubicBezTo>
                <a:cubicBezTo>
                  <a:pt x="5904" y="12114"/>
                  <a:pt x="5904" y="12114"/>
                  <a:pt x="5904" y="12114"/>
                </a:cubicBezTo>
                <a:cubicBezTo>
                  <a:pt x="8496" y="2773"/>
                  <a:pt x="8496" y="2773"/>
                  <a:pt x="8496" y="2773"/>
                </a:cubicBezTo>
                <a:cubicBezTo>
                  <a:pt x="8640" y="2481"/>
                  <a:pt x="8784" y="2335"/>
                  <a:pt x="8928" y="2189"/>
                </a:cubicBezTo>
                <a:cubicBezTo>
                  <a:pt x="9216" y="1897"/>
                  <a:pt x="9360" y="1897"/>
                  <a:pt x="9648" y="1897"/>
                </a:cubicBezTo>
                <a:cubicBezTo>
                  <a:pt x="9936" y="1897"/>
                  <a:pt x="10080" y="1897"/>
                  <a:pt x="10224" y="2043"/>
                </a:cubicBezTo>
                <a:cubicBezTo>
                  <a:pt x="10512" y="2189"/>
                  <a:pt x="10656" y="2481"/>
                  <a:pt x="10656" y="2919"/>
                </a:cubicBezTo>
                <a:cubicBezTo>
                  <a:pt x="10368" y="8027"/>
                  <a:pt x="10368" y="8027"/>
                  <a:pt x="10368" y="8027"/>
                </a:cubicBezTo>
                <a:cubicBezTo>
                  <a:pt x="18864" y="8027"/>
                  <a:pt x="18864" y="8027"/>
                  <a:pt x="18864" y="8027"/>
                </a:cubicBezTo>
                <a:cubicBezTo>
                  <a:pt x="19296" y="8319"/>
                  <a:pt x="19728" y="8903"/>
                  <a:pt x="19728" y="9341"/>
                </a:cubicBezTo>
                <a:cubicBezTo>
                  <a:pt x="19728" y="9778"/>
                  <a:pt x="19440" y="10216"/>
                  <a:pt x="19152" y="105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5" name="Google Shape;2632;p68"/>
          <p:cNvSpPr/>
          <p:nvPr/>
        </p:nvSpPr>
        <p:spPr>
          <a:xfrm>
            <a:off x="6681727" y="12431890"/>
            <a:ext cx="26518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9450"/>
                </a:moveTo>
                <a:cubicBezTo>
                  <a:pt x="18514" y="9450"/>
                  <a:pt x="18514" y="9450"/>
                  <a:pt x="18514" y="94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5314" y="3450"/>
                </a:move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9450"/>
                  <a:pt x="16286" y="9450"/>
                  <a:pt x="16286" y="9450"/>
                </a:cubicBezTo>
                <a:cubicBezTo>
                  <a:pt x="5314" y="9450"/>
                  <a:pt x="5314" y="9450"/>
                  <a:pt x="5314" y="9450"/>
                </a:cubicBezTo>
                <a:lnTo>
                  <a:pt x="5314" y="3450"/>
                </a:ln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6" name="Google Shape;2634;p68"/>
          <p:cNvSpPr/>
          <p:nvPr/>
        </p:nvSpPr>
        <p:spPr>
          <a:xfrm>
            <a:off x="9602320" y="12442725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8720"/>
                </a:moveTo>
                <a:cubicBezTo>
                  <a:pt x="5400" y="8989"/>
                  <a:pt x="5532" y="9257"/>
                  <a:pt x="5663" y="9525"/>
                </a:cubicBezTo>
                <a:cubicBezTo>
                  <a:pt x="5927" y="9660"/>
                  <a:pt x="6190" y="9794"/>
                  <a:pt x="6585" y="9794"/>
                </a:cubicBezTo>
                <a:cubicBezTo>
                  <a:pt x="6849" y="9794"/>
                  <a:pt x="7112" y="9660"/>
                  <a:pt x="7376" y="9525"/>
                </a:cubicBezTo>
                <a:cubicBezTo>
                  <a:pt x="7639" y="9257"/>
                  <a:pt x="7771" y="8989"/>
                  <a:pt x="7771" y="8720"/>
                </a:cubicBezTo>
                <a:cubicBezTo>
                  <a:pt x="7771" y="8318"/>
                  <a:pt x="7639" y="8050"/>
                  <a:pt x="7376" y="7916"/>
                </a:cubicBezTo>
                <a:cubicBezTo>
                  <a:pt x="7112" y="7647"/>
                  <a:pt x="6849" y="7513"/>
                  <a:pt x="6585" y="7513"/>
                </a:cubicBezTo>
                <a:cubicBezTo>
                  <a:pt x="6190" y="7513"/>
                  <a:pt x="5927" y="7647"/>
                  <a:pt x="5663" y="7916"/>
                </a:cubicBezTo>
                <a:cubicBezTo>
                  <a:pt x="5532" y="8050"/>
                  <a:pt x="5400" y="8318"/>
                  <a:pt x="5400" y="8720"/>
                </a:cubicBezTo>
                <a:close/>
                <a:moveTo>
                  <a:pt x="13961" y="8720"/>
                </a:moveTo>
                <a:cubicBezTo>
                  <a:pt x="13961" y="8989"/>
                  <a:pt x="13961" y="9257"/>
                  <a:pt x="14224" y="9525"/>
                </a:cubicBezTo>
                <a:cubicBezTo>
                  <a:pt x="14488" y="9660"/>
                  <a:pt x="14751" y="9794"/>
                  <a:pt x="15015" y="9794"/>
                </a:cubicBezTo>
                <a:cubicBezTo>
                  <a:pt x="15410" y="9794"/>
                  <a:pt x="15673" y="9660"/>
                  <a:pt x="15937" y="9525"/>
                </a:cubicBezTo>
                <a:cubicBezTo>
                  <a:pt x="16068" y="9257"/>
                  <a:pt x="16200" y="8989"/>
                  <a:pt x="16200" y="8720"/>
                </a:cubicBezTo>
                <a:cubicBezTo>
                  <a:pt x="16200" y="8318"/>
                  <a:pt x="16068" y="8050"/>
                  <a:pt x="15937" y="7916"/>
                </a:cubicBezTo>
                <a:cubicBezTo>
                  <a:pt x="15673" y="7647"/>
                  <a:pt x="15410" y="7513"/>
                  <a:pt x="15015" y="7513"/>
                </a:cubicBezTo>
                <a:cubicBezTo>
                  <a:pt x="14751" y="7513"/>
                  <a:pt x="14488" y="7647"/>
                  <a:pt x="14224" y="7916"/>
                </a:cubicBezTo>
                <a:cubicBezTo>
                  <a:pt x="13961" y="8050"/>
                  <a:pt x="13961" y="8318"/>
                  <a:pt x="13961" y="8720"/>
                </a:cubicBezTo>
                <a:close/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7122" y="17173"/>
                </a:moveTo>
                <a:cubicBezTo>
                  <a:pt x="16332" y="17978"/>
                  <a:pt x="15410" y="18648"/>
                  <a:pt x="14356" y="19185"/>
                </a:cubicBezTo>
                <a:cubicBezTo>
                  <a:pt x="13171" y="19588"/>
                  <a:pt x="11985" y="19856"/>
                  <a:pt x="10800" y="19856"/>
                </a:cubicBezTo>
                <a:cubicBezTo>
                  <a:pt x="9615" y="19856"/>
                  <a:pt x="8429" y="19588"/>
                  <a:pt x="7244" y="19185"/>
                </a:cubicBezTo>
                <a:cubicBezTo>
                  <a:pt x="6190" y="18648"/>
                  <a:pt x="5268" y="17978"/>
                  <a:pt x="4478" y="17173"/>
                </a:cubicBezTo>
                <a:cubicBezTo>
                  <a:pt x="3556" y="16368"/>
                  <a:pt x="2898" y="15429"/>
                  <a:pt x="2502" y="14355"/>
                </a:cubicBezTo>
                <a:cubicBezTo>
                  <a:pt x="2107" y="13282"/>
                  <a:pt x="1844" y="12075"/>
                  <a:pt x="1844" y="10867"/>
                </a:cubicBezTo>
                <a:cubicBezTo>
                  <a:pt x="1844" y="9660"/>
                  <a:pt x="2107" y="8452"/>
                  <a:pt x="2502" y="7379"/>
                </a:cubicBezTo>
                <a:cubicBezTo>
                  <a:pt x="2898" y="6306"/>
                  <a:pt x="3556" y="5366"/>
                  <a:pt x="4478" y="4561"/>
                </a:cubicBezTo>
                <a:cubicBezTo>
                  <a:pt x="5268" y="3757"/>
                  <a:pt x="6190" y="3086"/>
                  <a:pt x="7244" y="2549"/>
                </a:cubicBezTo>
                <a:cubicBezTo>
                  <a:pt x="8429" y="2147"/>
                  <a:pt x="9615" y="1878"/>
                  <a:pt x="10800" y="1878"/>
                </a:cubicBezTo>
                <a:cubicBezTo>
                  <a:pt x="11985" y="1878"/>
                  <a:pt x="13171" y="2147"/>
                  <a:pt x="14356" y="2549"/>
                </a:cubicBezTo>
                <a:cubicBezTo>
                  <a:pt x="15410" y="3086"/>
                  <a:pt x="16332" y="3757"/>
                  <a:pt x="17122" y="4561"/>
                </a:cubicBezTo>
                <a:cubicBezTo>
                  <a:pt x="18044" y="5366"/>
                  <a:pt x="18702" y="6306"/>
                  <a:pt x="19098" y="7379"/>
                </a:cubicBezTo>
                <a:cubicBezTo>
                  <a:pt x="19493" y="8452"/>
                  <a:pt x="19756" y="9660"/>
                  <a:pt x="19756" y="10867"/>
                </a:cubicBezTo>
                <a:cubicBezTo>
                  <a:pt x="19756" y="12075"/>
                  <a:pt x="19493" y="13282"/>
                  <a:pt x="19098" y="14355"/>
                </a:cubicBezTo>
                <a:cubicBezTo>
                  <a:pt x="18702" y="15429"/>
                  <a:pt x="18044" y="16368"/>
                  <a:pt x="17122" y="17173"/>
                </a:cubicBezTo>
                <a:close/>
                <a:moveTo>
                  <a:pt x="14488" y="12209"/>
                </a:moveTo>
                <a:cubicBezTo>
                  <a:pt x="7112" y="12209"/>
                  <a:pt x="7112" y="12209"/>
                  <a:pt x="7112" y="12209"/>
                </a:cubicBezTo>
                <a:cubicBezTo>
                  <a:pt x="6980" y="12209"/>
                  <a:pt x="6980" y="12209"/>
                  <a:pt x="6980" y="12343"/>
                </a:cubicBezTo>
                <a:cubicBezTo>
                  <a:pt x="6980" y="13550"/>
                  <a:pt x="6980" y="13550"/>
                  <a:pt x="6980" y="13550"/>
                </a:cubicBezTo>
                <a:cubicBezTo>
                  <a:pt x="6980" y="13550"/>
                  <a:pt x="6980" y="13684"/>
                  <a:pt x="7112" y="13684"/>
                </a:cubicBezTo>
                <a:cubicBezTo>
                  <a:pt x="14488" y="13684"/>
                  <a:pt x="14488" y="13684"/>
                  <a:pt x="14488" y="13684"/>
                </a:cubicBezTo>
                <a:cubicBezTo>
                  <a:pt x="14620" y="13684"/>
                  <a:pt x="14620" y="13550"/>
                  <a:pt x="14620" y="13550"/>
                </a:cubicBezTo>
                <a:cubicBezTo>
                  <a:pt x="14620" y="12343"/>
                  <a:pt x="14620" y="12343"/>
                  <a:pt x="14620" y="12343"/>
                </a:cubicBezTo>
                <a:cubicBezTo>
                  <a:pt x="14620" y="12209"/>
                  <a:pt x="14620" y="12209"/>
                  <a:pt x="14488" y="122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7" name="Google Shape;2636;p68"/>
          <p:cNvSpPr/>
          <p:nvPr/>
        </p:nvSpPr>
        <p:spPr>
          <a:xfrm>
            <a:off x="11597071" y="12431890"/>
            <a:ext cx="209329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58" y="0"/>
                </a:moveTo>
                <a:cubicBezTo>
                  <a:pt x="2242" y="0"/>
                  <a:pt x="2242" y="0"/>
                  <a:pt x="2242" y="0"/>
                </a:cubicBezTo>
                <a:cubicBezTo>
                  <a:pt x="1019" y="0"/>
                  <a:pt x="0" y="671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1019" y="21600"/>
                  <a:pt x="2242" y="21600"/>
                </a:cubicBezTo>
                <a:cubicBezTo>
                  <a:pt x="19358" y="21600"/>
                  <a:pt x="19358" y="21600"/>
                  <a:pt x="19358" y="21600"/>
                </a:cubicBezTo>
                <a:cubicBezTo>
                  <a:pt x="20581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671"/>
                  <a:pt x="20581" y="0"/>
                  <a:pt x="19358" y="0"/>
                </a:cubicBezTo>
                <a:close/>
                <a:moveTo>
                  <a:pt x="18951" y="19856"/>
                </a:moveTo>
                <a:cubicBezTo>
                  <a:pt x="2649" y="19856"/>
                  <a:pt x="2649" y="19856"/>
                  <a:pt x="2649" y="19856"/>
                </a:cubicBezTo>
                <a:cubicBezTo>
                  <a:pt x="2649" y="1744"/>
                  <a:pt x="2649" y="1744"/>
                  <a:pt x="2649" y="1744"/>
                </a:cubicBezTo>
                <a:cubicBezTo>
                  <a:pt x="18951" y="1744"/>
                  <a:pt x="18951" y="1744"/>
                  <a:pt x="18951" y="1744"/>
                </a:cubicBezTo>
                <a:lnTo>
                  <a:pt x="18951" y="19856"/>
                </a:lnTo>
                <a:close/>
                <a:moveTo>
                  <a:pt x="9374" y="17441"/>
                </a:moveTo>
                <a:cubicBezTo>
                  <a:pt x="9374" y="17709"/>
                  <a:pt x="9577" y="17978"/>
                  <a:pt x="9781" y="18112"/>
                </a:cubicBezTo>
                <a:cubicBezTo>
                  <a:pt x="9985" y="18246"/>
                  <a:pt x="10392" y="18380"/>
                  <a:pt x="10800" y="18380"/>
                </a:cubicBezTo>
                <a:cubicBezTo>
                  <a:pt x="11208" y="18380"/>
                  <a:pt x="11615" y="18246"/>
                  <a:pt x="11819" y="18112"/>
                </a:cubicBezTo>
                <a:cubicBezTo>
                  <a:pt x="12023" y="17978"/>
                  <a:pt x="12226" y="17709"/>
                  <a:pt x="12226" y="17441"/>
                </a:cubicBezTo>
                <a:cubicBezTo>
                  <a:pt x="12226" y="17173"/>
                  <a:pt x="12023" y="16904"/>
                  <a:pt x="11819" y="16770"/>
                </a:cubicBezTo>
                <a:cubicBezTo>
                  <a:pt x="11615" y="16502"/>
                  <a:pt x="11208" y="16502"/>
                  <a:pt x="10800" y="16502"/>
                </a:cubicBezTo>
                <a:cubicBezTo>
                  <a:pt x="10392" y="16502"/>
                  <a:pt x="9985" y="16502"/>
                  <a:pt x="9781" y="16770"/>
                </a:cubicBezTo>
                <a:cubicBezTo>
                  <a:pt x="9577" y="16904"/>
                  <a:pt x="9374" y="17173"/>
                  <a:pt x="9374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8" name="Google Shape;2637;p68"/>
          <p:cNvSpPr/>
          <p:nvPr/>
        </p:nvSpPr>
        <p:spPr>
          <a:xfrm>
            <a:off x="17150911" y="1053522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00" y="0"/>
                </a:moveTo>
                <a:cubicBezTo>
                  <a:pt x="20550" y="0"/>
                  <a:pt x="20550" y="0"/>
                  <a:pt x="20400" y="150"/>
                </a:cubicBezTo>
                <a:cubicBezTo>
                  <a:pt x="4800" y="6300"/>
                  <a:pt x="4800" y="6300"/>
                  <a:pt x="4800" y="6300"/>
                </a:cubicBezTo>
                <a:cubicBezTo>
                  <a:pt x="450" y="6300"/>
                  <a:pt x="450" y="6300"/>
                  <a:pt x="450" y="6300"/>
                </a:cubicBezTo>
                <a:cubicBezTo>
                  <a:pt x="150" y="6300"/>
                  <a:pt x="0" y="6450"/>
                  <a:pt x="0" y="675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5150"/>
                  <a:pt x="150" y="15300"/>
                  <a:pt x="450" y="15300"/>
                </a:cubicBezTo>
                <a:cubicBezTo>
                  <a:pt x="3150" y="15300"/>
                  <a:pt x="3150" y="15300"/>
                  <a:pt x="3150" y="15300"/>
                </a:cubicBezTo>
                <a:cubicBezTo>
                  <a:pt x="3150" y="15600"/>
                  <a:pt x="3000" y="15900"/>
                  <a:pt x="3000" y="16200"/>
                </a:cubicBezTo>
                <a:cubicBezTo>
                  <a:pt x="3000" y="18000"/>
                  <a:pt x="4500" y="19500"/>
                  <a:pt x="6300" y="19500"/>
                </a:cubicBezTo>
                <a:cubicBezTo>
                  <a:pt x="7800" y="19500"/>
                  <a:pt x="9000" y="18450"/>
                  <a:pt x="9450" y="17100"/>
                </a:cubicBezTo>
                <a:cubicBezTo>
                  <a:pt x="20400" y="21450"/>
                  <a:pt x="20400" y="21450"/>
                  <a:pt x="20400" y="21450"/>
                </a:cubicBezTo>
                <a:cubicBezTo>
                  <a:pt x="20550" y="21600"/>
                  <a:pt x="20550" y="21600"/>
                  <a:pt x="20700" y="21600"/>
                </a:cubicBezTo>
                <a:cubicBezTo>
                  <a:pt x="21150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50" y="0"/>
                  <a:pt x="20700" y="0"/>
                </a:cubicBezTo>
                <a:close/>
                <a:moveTo>
                  <a:pt x="6300" y="17550"/>
                </a:moveTo>
                <a:cubicBezTo>
                  <a:pt x="5550" y="17550"/>
                  <a:pt x="4950" y="16950"/>
                  <a:pt x="4950" y="16200"/>
                </a:cubicBezTo>
                <a:cubicBezTo>
                  <a:pt x="4950" y="15900"/>
                  <a:pt x="5100" y="15600"/>
                  <a:pt x="5250" y="15450"/>
                </a:cubicBezTo>
                <a:cubicBezTo>
                  <a:pt x="7500" y="16350"/>
                  <a:pt x="7500" y="16350"/>
                  <a:pt x="7500" y="16350"/>
                </a:cubicBezTo>
                <a:cubicBezTo>
                  <a:pt x="7500" y="16950"/>
                  <a:pt x="6900" y="17550"/>
                  <a:pt x="6300" y="17550"/>
                </a:cubicBezTo>
                <a:close/>
                <a:moveTo>
                  <a:pt x="19650" y="19050"/>
                </a:moveTo>
                <a:cubicBezTo>
                  <a:pt x="5550" y="13500"/>
                  <a:pt x="5550" y="13500"/>
                  <a:pt x="5550" y="13500"/>
                </a:cubicBezTo>
                <a:cubicBezTo>
                  <a:pt x="5250" y="13350"/>
                  <a:pt x="5250" y="13350"/>
                  <a:pt x="5250" y="13350"/>
                </a:cubicBezTo>
                <a:cubicBezTo>
                  <a:pt x="1950" y="13350"/>
                  <a:pt x="1950" y="13350"/>
                  <a:pt x="1950" y="13350"/>
                </a:cubicBezTo>
                <a:cubicBezTo>
                  <a:pt x="1950" y="8250"/>
                  <a:pt x="1950" y="8250"/>
                  <a:pt x="1950" y="8250"/>
                </a:cubicBezTo>
                <a:cubicBezTo>
                  <a:pt x="5250" y="8250"/>
                  <a:pt x="5250" y="8250"/>
                  <a:pt x="5250" y="8250"/>
                </a:cubicBezTo>
                <a:cubicBezTo>
                  <a:pt x="5550" y="8100"/>
                  <a:pt x="5550" y="8100"/>
                  <a:pt x="5550" y="8100"/>
                </a:cubicBezTo>
                <a:cubicBezTo>
                  <a:pt x="19650" y="2550"/>
                  <a:pt x="19650" y="2550"/>
                  <a:pt x="19650" y="2550"/>
                </a:cubicBezTo>
                <a:lnTo>
                  <a:pt x="19650" y="190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69" name="Google Shape;2646;p68"/>
          <p:cNvSpPr/>
          <p:nvPr/>
        </p:nvSpPr>
        <p:spPr>
          <a:xfrm>
            <a:off x="17171705" y="7815189"/>
            <a:ext cx="30152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20571" y="3450"/>
                </a:moveTo>
                <a:cubicBezTo>
                  <a:pt x="17633" y="600"/>
                  <a:pt x="17633" y="600"/>
                  <a:pt x="17633" y="600"/>
                </a:cubicBezTo>
                <a:cubicBezTo>
                  <a:pt x="17339" y="150"/>
                  <a:pt x="16898" y="0"/>
                  <a:pt x="16457" y="0"/>
                </a:cubicBezTo>
                <a:cubicBezTo>
                  <a:pt x="15869" y="0"/>
                  <a:pt x="15429" y="150"/>
                  <a:pt x="15135" y="600"/>
                </a:cubicBezTo>
                <a:cubicBezTo>
                  <a:pt x="12049" y="3600"/>
                  <a:pt x="12049" y="3600"/>
                  <a:pt x="12049" y="3600"/>
                </a:cubicBezTo>
                <a:cubicBezTo>
                  <a:pt x="11608" y="4050"/>
                  <a:pt x="11461" y="4500"/>
                  <a:pt x="11461" y="4950"/>
                </a:cubicBezTo>
                <a:cubicBezTo>
                  <a:pt x="11461" y="5400"/>
                  <a:pt x="11608" y="6000"/>
                  <a:pt x="12049" y="6300"/>
                </a:cubicBezTo>
                <a:cubicBezTo>
                  <a:pt x="14400" y="8700"/>
                  <a:pt x="14400" y="8700"/>
                  <a:pt x="14400" y="8700"/>
                </a:cubicBezTo>
                <a:cubicBezTo>
                  <a:pt x="13812" y="10050"/>
                  <a:pt x="13078" y="11100"/>
                  <a:pt x="12049" y="12150"/>
                </a:cubicBezTo>
                <a:cubicBezTo>
                  <a:pt x="11020" y="13200"/>
                  <a:pt x="9845" y="13950"/>
                  <a:pt x="8669" y="14400"/>
                </a:cubicBezTo>
                <a:cubicBezTo>
                  <a:pt x="6171" y="12000"/>
                  <a:pt x="6171" y="12000"/>
                  <a:pt x="6171" y="12000"/>
                </a:cubicBezTo>
                <a:cubicBezTo>
                  <a:pt x="5878" y="11700"/>
                  <a:pt x="5437" y="11550"/>
                  <a:pt x="4849" y="11550"/>
                </a:cubicBezTo>
                <a:cubicBezTo>
                  <a:pt x="4702" y="11550"/>
                  <a:pt x="4408" y="11550"/>
                  <a:pt x="4114" y="11700"/>
                </a:cubicBezTo>
                <a:cubicBezTo>
                  <a:pt x="3967" y="11700"/>
                  <a:pt x="3820" y="11850"/>
                  <a:pt x="3527" y="12000"/>
                </a:cubicBezTo>
                <a:cubicBezTo>
                  <a:pt x="441" y="15150"/>
                  <a:pt x="441" y="15150"/>
                  <a:pt x="441" y="15150"/>
                </a:cubicBezTo>
                <a:cubicBezTo>
                  <a:pt x="147" y="15450"/>
                  <a:pt x="0" y="15900"/>
                  <a:pt x="0" y="16500"/>
                </a:cubicBezTo>
                <a:cubicBezTo>
                  <a:pt x="0" y="16950"/>
                  <a:pt x="147" y="17400"/>
                  <a:pt x="441" y="17850"/>
                </a:cubicBezTo>
                <a:cubicBezTo>
                  <a:pt x="3380" y="20700"/>
                  <a:pt x="3380" y="20700"/>
                  <a:pt x="3380" y="20700"/>
                </a:cubicBezTo>
                <a:cubicBezTo>
                  <a:pt x="3967" y="21300"/>
                  <a:pt x="4849" y="21600"/>
                  <a:pt x="5584" y="21600"/>
                </a:cubicBezTo>
                <a:cubicBezTo>
                  <a:pt x="5731" y="21600"/>
                  <a:pt x="6024" y="21600"/>
                  <a:pt x="6171" y="21600"/>
                </a:cubicBezTo>
                <a:cubicBezTo>
                  <a:pt x="9698" y="21000"/>
                  <a:pt x="13224" y="19050"/>
                  <a:pt x="16163" y="16200"/>
                </a:cubicBezTo>
                <a:cubicBezTo>
                  <a:pt x="18955" y="13350"/>
                  <a:pt x="20865" y="9750"/>
                  <a:pt x="21453" y="6150"/>
                </a:cubicBezTo>
                <a:cubicBezTo>
                  <a:pt x="21600" y="5250"/>
                  <a:pt x="21306" y="4200"/>
                  <a:pt x="20571" y="3450"/>
                </a:cubicBezTo>
                <a:close/>
                <a:moveTo>
                  <a:pt x="19543" y="5850"/>
                </a:moveTo>
                <a:cubicBezTo>
                  <a:pt x="19102" y="9150"/>
                  <a:pt x="17339" y="12300"/>
                  <a:pt x="14694" y="14850"/>
                </a:cubicBezTo>
                <a:cubicBezTo>
                  <a:pt x="12196" y="17400"/>
                  <a:pt x="8963" y="19050"/>
                  <a:pt x="5878" y="19650"/>
                </a:cubicBezTo>
                <a:cubicBezTo>
                  <a:pt x="5437" y="19650"/>
                  <a:pt x="4996" y="19500"/>
                  <a:pt x="4702" y="19200"/>
                </a:cubicBezTo>
                <a:cubicBezTo>
                  <a:pt x="1910" y="16500"/>
                  <a:pt x="1910" y="16500"/>
                  <a:pt x="1910" y="16500"/>
                </a:cubicBezTo>
                <a:cubicBezTo>
                  <a:pt x="4849" y="13500"/>
                  <a:pt x="4849" y="13500"/>
                  <a:pt x="4849" y="13500"/>
                </a:cubicBezTo>
                <a:cubicBezTo>
                  <a:pt x="8082" y="16650"/>
                  <a:pt x="8082" y="16650"/>
                  <a:pt x="8082" y="16650"/>
                </a:cubicBezTo>
                <a:cubicBezTo>
                  <a:pt x="8082" y="16800"/>
                  <a:pt x="8082" y="16800"/>
                  <a:pt x="8082" y="16800"/>
                </a:cubicBezTo>
                <a:cubicBezTo>
                  <a:pt x="8669" y="16500"/>
                  <a:pt x="8669" y="16500"/>
                  <a:pt x="8669" y="16500"/>
                </a:cubicBezTo>
                <a:cubicBezTo>
                  <a:pt x="10433" y="15900"/>
                  <a:pt x="12049" y="14850"/>
                  <a:pt x="13371" y="13500"/>
                </a:cubicBezTo>
                <a:cubicBezTo>
                  <a:pt x="14694" y="12150"/>
                  <a:pt x="15722" y="10500"/>
                  <a:pt x="16457" y="8850"/>
                </a:cubicBezTo>
                <a:cubicBezTo>
                  <a:pt x="16604" y="8250"/>
                  <a:pt x="16604" y="8250"/>
                  <a:pt x="16604" y="8250"/>
                </a:cubicBezTo>
                <a:cubicBezTo>
                  <a:pt x="13371" y="4950"/>
                  <a:pt x="13371" y="4950"/>
                  <a:pt x="13371" y="4950"/>
                </a:cubicBezTo>
                <a:cubicBezTo>
                  <a:pt x="16310" y="1950"/>
                  <a:pt x="16310" y="1950"/>
                  <a:pt x="16310" y="1950"/>
                </a:cubicBezTo>
                <a:cubicBezTo>
                  <a:pt x="19249" y="4800"/>
                  <a:pt x="19249" y="4800"/>
                  <a:pt x="19249" y="4800"/>
                </a:cubicBezTo>
                <a:cubicBezTo>
                  <a:pt x="19543" y="5100"/>
                  <a:pt x="19690" y="5550"/>
                  <a:pt x="19543" y="5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0" name="Google Shape;2647;p68"/>
          <p:cNvSpPr/>
          <p:nvPr/>
        </p:nvSpPr>
        <p:spPr>
          <a:xfrm>
            <a:off x="10594230" y="12435062"/>
            <a:ext cx="315584" cy="3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9493" y="10867"/>
                </a:moveTo>
                <a:cubicBezTo>
                  <a:pt x="9493" y="11135"/>
                  <a:pt x="9626" y="11404"/>
                  <a:pt x="9893" y="11672"/>
                </a:cubicBezTo>
                <a:cubicBezTo>
                  <a:pt x="10160" y="11940"/>
                  <a:pt x="10426" y="12075"/>
                  <a:pt x="10693" y="12075"/>
                </a:cubicBezTo>
                <a:cubicBezTo>
                  <a:pt x="10960" y="12075"/>
                  <a:pt x="11226" y="11940"/>
                  <a:pt x="11493" y="11672"/>
                </a:cubicBezTo>
                <a:cubicBezTo>
                  <a:pt x="11760" y="11404"/>
                  <a:pt x="11893" y="11135"/>
                  <a:pt x="11893" y="10867"/>
                </a:cubicBezTo>
                <a:cubicBezTo>
                  <a:pt x="11893" y="10599"/>
                  <a:pt x="11760" y="10330"/>
                  <a:pt x="11493" y="10062"/>
                </a:cubicBezTo>
                <a:cubicBezTo>
                  <a:pt x="11226" y="9794"/>
                  <a:pt x="10960" y="9660"/>
                  <a:pt x="10693" y="9660"/>
                </a:cubicBezTo>
                <a:cubicBezTo>
                  <a:pt x="10426" y="9660"/>
                  <a:pt x="10160" y="9794"/>
                  <a:pt x="9893" y="10062"/>
                </a:cubicBezTo>
                <a:cubicBezTo>
                  <a:pt x="9626" y="10330"/>
                  <a:pt x="9493" y="10599"/>
                  <a:pt x="9493" y="10867"/>
                </a:cubicBezTo>
                <a:close/>
                <a:moveTo>
                  <a:pt x="14293" y="10867"/>
                </a:moveTo>
                <a:cubicBezTo>
                  <a:pt x="14293" y="11135"/>
                  <a:pt x="14426" y="11404"/>
                  <a:pt x="14693" y="11672"/>
                </a:cubicBezTo>
                <a:cubicBezTo>
                  <a:pt x="14826" y="11940"/>
                  <a:pt x="15226" y="12075"/>
                  <a:pt x="15493" y="12075"/>
                </a:cubicBezTo>
                <a:cubicBezTo>
                  <a:pt x="15760" y="12075"/>
                  <a:pt x="16026" y="11940"/>
                  <a:pt x="16293" y="11672"/>
                </a:cubicBezTo>
                <a:cubicBezTo>
                  <a:pt x="16560" y="11404"/>
                  <a:pt x="16693" y="11135"/>
                  <a:pt x="16693" y="10867"/>
                </a:cubicBezTo>
                <a:cubicBezTo>
                  <a:pt x="16693" y="10599"/>
                  <a:pt x="16560" y="10330"/>
                  <a:pt x="16293" y="10062"/>
                </a:cubicBezTo>
                <a:cubicBezTo>
                  <a:pt x="16026" y="9794"/>
                  <a:pt x="15760" y="9660"/>
                  <a:pt x="15493" y="9660"/>
                </a:cubicBezTo>
                <a:cubicBezTo>
                  <a:pt x="15226" y="9660"/>
                  <a:pt x="14826" y="9794"/>
                  <a:pt x="14693" y="10062"/>
                </a:cubicBezTo>
                <a:cubicBezTo>
                  <a:pt x="14426" y="10330"/>
                  <a:pt x="14293" y="10599"/>
                  <a:pt x="14293" y="10867"/>
                </a:cubicBezTo>
                <a:close/>
                <a:moveTo>
                  <a:pt x="4693" y="10867"/>
                </a:moveTo>
                <a:cubicBezTo>
                  <a:pt x="4693" y="11135"/>
                  <a:pt x="4826" y="11404"/>
                  <a:pt x="5093" y="11672"/>
                </a:cubicBezTo>
                <a:cubicBezTo>
                  <a:pt x="5360" y="11940"/>
                  <a:pt x="5626" y="12075"/>
                  <a:pt x="5893" y="12075"/>
                </a:cubicBezTo>
                <a:cubicBezTo>
                  <a:pt x="6160" y="12075"/>
                  <a:pt x="6560" y="11940"/>
                  <a:pt x="6693" y="11672"/>
                </a:cubicBezTo>
                <a:cubicBezTo>
                  <a:pt x="6960" y="11404"/>
                  <a:pt x="7093" y="11135"/>
                  <a:pt x="7093" y="10867"/>
                </a:cubicBezTo>
                <a:cubicBezTo>
                  <a:pt x="7093" y="10599"/>
                  <a:pt x="6960" y="10330"/>
                  <a:pt x="6693" y="10062"/>
                </a:cubicBezTo>
                <a:cubicBezTo>
                  <a:pt x="6560" y="9794"/>
                  <a:pt x="6160" y="9660"/>
                  <a:pt x="5893" y="9660"/>
                </a:cubicBezTo>
                <a:cubicBezTo>
                  <a:pt x="5626" y="9660"/>
                  <a:pt x="5360" y="9794"/>
                  <a:pt x="5093" y="10062"/>
                </a:cubicBezTo>
                <a:cubicBezTo>
                  <a:pt x="4826" y="10330"/>
                  <a:pt x="4693" y="10599"/>
                  <a:pt x="4693" y="10867"/>
                </a:cubicBezTo>
                <a:close/>
                <a:moveTo>
                  <a:pt x="20560" y="6708"/>
                </a:moveTo>
                <a:cubicBezTo>
                  <a:pt x="20026" y="5366"/>
                  <a:pt x="19226" y="4159"/>
                  <a:pt x="18293" y="3220"/>
                </a:cubicBezTo>
                <a:cubicBezTo>
                  <a:pt x="17360" y="2281"/>
                  <a:pt x="16160" y="1476"/>
                  <a:pt x="14826" y="939"/>
                </a:cubicBezTo>
                <a:cubicBezTo>
                  <a:pt x="13493" y="402"/>
                  <a:pt x="12160" y="0"/>
                  <a:pt x="10693" y="0"/>
                </a:cubicBezTo>
                <a:cubicBezTo>
                  <a:pt x="10693" y="0"/>
                  <a:pt x="10693" y="0"/>
                  <a:pt x="10693" y="0"/>
                </a:cubicBezTo>
                <a:cubicBezTo>
                  <a:pt x="9226" y="134"/>
                  <a:pt x="7760" y="402"/>
                  <a:pt x="6426" y="939"/>
                </a:cubicBezTo>
                <a:cubicBezTo>
                  <a:pt x="5226" y="1476"/>
                  <a:pt x="4026" y="2281"/>
                  <a:pt x="3093" y="3220"/>
                </a:cubicBezTo>
                <a:cubicBezTo>
                  <a:pt x="2026" y="4293"/>
                  <a:pt x="1360" y="5366"/>
                  <a:pt x="826" y="6708"/>
                </a:cubicBezTo>
                <a:cubicBezTo>
                  <a:pt x="293" y="8050"/>
                  <a:pt x="-107" y="9391"/>
                  <a:pt x="26" y="10867"/>
                </a:cubicBezTo>
                <a:cubicBezTo>
                  <a:pt x="26" y="12611"/>
                  <a:pt x="426" y="14221"/>
                  <a:pt x="1093" y="15697"/>
                </a:cubicBezTo>
                <a:cubicBezTo>
                  <a:pt x="1093" y="19453"/>
                  <a:pt x="1093" y="19453"/>
                  <a:pt x="1093" y="19453"/>
                </a:cubicBezTo>
                <a:cubicBezTo>
                  <a:pt x="1093" y="19722"/>
                  <a:pt x="1226" y="19990"/>
                  <a:pt x="1493" y="20124"/>
                </a:cubicBezTo>
                <a:cubicBezTo>
                  <a:pt x="1626" y="20393"/>
                  <a:pt x="1893" y="20527"/>
                  <a:pt x="2160" y="20527"/>
                </a:cubicBezTo>
                <a:cubicBezTo>
                  <a:pt x="5893" y="20527"/>
                  <a:pt x="5893" y="20527"/>
                  <a:pt x="5893" y="20527"/>
                </a:cubicBezTo>
                <a:cubicBezTo>
                  <a:pt x="7360" y="21198"/>
                  <a:pt x="8960" y="21600"/>
                  <a:pt x="10693" y="21600"/>
                </a:cubicBezTo>
                <a:cubicBezTo>
                  <a:pt x="10693" y="21600"/>
                  <a:pt x="10693" y="21600"/>
                  <a:pt x="10693" y="21600"/>
                </a:cubicBezTo>
                <a:cubicBezTo>
                  <a:pt x="12160" y="21600"/>
                  <a:pt x="13493" y="21332"/>
                  <a:pt x="14826" y="20795"/>
                </a:cubicBezTo>
                <a:cubicBezTo>
                  <a:pt x="16160" y="20258"/>
                  <a:pt x="17226" y="19588"/>
                  <a:pt x="18293" y="18514"/>
                </a:cubicBezTo>
                <a:cubicBezTo>
                  <a:pt x="19226" y="17575"/>
                  <a:pt x="20026" y="16368"/>
                  <a:pt x="20560" y="15160"/>
                </a:cubicBezTo>
                <a:cubicBezTo>
                  <a:pt x="21093" y="13819"/>
                  <a:pt x="21360" y="12343"/>
                  <a:pt x="21493" y="10867"/>
                </a:cubicBezTo>
                <a:cubicBezTo>
                  <a:pt x="21493" y="9391"/>
                  <a:pt x="21093" y="8050"/>
                  <a:pt x="20560" y="6708"/>
                </a:cubicBezTo>
                <a:close/>
                <a:moveTo>
                  <a:pt x="16960" y="17307"/>
                </a:moveTo>
                <a:cubicBezTo>
                  <a:pt x="15360" y="18917"/>
                  <a:pt x="13093" y="19856"/>
                  <a:pt x="10693" y="19856"/>
                </a:cubicBezTo>
                <a:cubicBezTo>
                  <a:pt x="10693" y="19856"/>
                  <a:pt x="10693" y="19856"/>
                  <a:pt x="10693" y="19856"/>
                </a:cubicBezTo>
                <a:cubicBezTo>
                  <a:pt x="9226" y="19856"/>
                  <a:pt x="7760" y="19453"/>
                  <a:pt x="6560" y="18783"/>
                </a:cubicBezTo>
                <a:cubicBezTo>
                  <a:pt x="6293" y="18648"/>
                  <a:pt x="6293" y="18648"/>
                  <a:pt x="6293" y="18648"/>
                </a:cubicBezTo>
                <a:cubicBezTo>
                  <a:pt x="2960" y="18648"/>
                  <a:pt x="2960" y="18648"/>
                  <a:pt x="2960" y="18648"/>
                </a:cubicBezTo>
                <a:cubicBezTo>
                  <a:pt x="2960" y="15294"/>
                  <a:pt x="2960" y="15294"/>
                  <a:pt x="2960" y="15294"/>
                </a:cubicBezTo>
                <a:cubicBezTo>
                  <a:pt x="2826" y="15026"/>
                  <a:pt x="2826" y="15026"/>
                  <a:pt x="2826" y="15026"/>
                </a:cubicBezTo>
                <a:cubicBezTo>
                  <a:pt x="2160" y="13819"/>
                  <a:pt x="1760" y="12343"/>
                  <a:pt x="1760" y="10867"/>
                </a:cubicBezTo>
                <a:cubicBezTo>
                  <a:pt x="1760" y="8452"/>
                  <a:pt x="2693" y="6306"/>
                  <a:pt x="4293" y="4561"/>
                </a:cubicBezTo>
                <a:cubicBezTo>
                  <a:pt x="6026" y="2817"/>
                  <a:pt x="8293" y="1878"/>
                  <a:pt x="10693" y="1878"/>
                </a:cubicBezTo>
                <a:cubicBezTo>
                  <a:pt x="10693" y="1878"/>
                  <a:pt x="10693" y="1878"/>
                  <a:pt x="10693" y="1878"/>
                </a:cubicBezTo>
                <a:cubicBezTo>
                  <a:pt x="11893" y="1878"/>
                  <a:pt x="13093" y="2147"/>
                  <a:pt x="14160" y="2549"/>
                </a:cubicBezTo>
                <a:cubicBezTo>
                  <a:pt x="15226" y="3086"/>
                  <a:pt x="16160" y="3757"/>
                  <a:pt x="16960" y="4561"/>
                </a:cubicBezTo>
                <a:cubicBezTo>
                  <a:pt x="17760" y="5366"/>
                  <a:pt x="18426" y="6306"/>
                  <a:pt x="18960" y="7379"/>
                </a:cubicBezTo>
                <a:cubicBezTo>
                  <a:pt x="19360" y="8452"/>
                  <a:pt x="19626" y="9660"/>
                  <a:pt x="19626" y="10867"/>
                </a:cubicBezTo>
                <a:cubicBezTo>
                  <a:pt x="19626" y="13282"/>
                  <a:pt x="18693" y="15563"/>
                  <a:pt x="16960" y="173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1" name="Google Shape;2648;p68"/>
          <p:cNvSpPr/>
          <p:nvPr/>
        </p:nvSpPr>
        <p:spPr>
          <a:xfrm>
            <a:off x="13504428" y="12435906"/>
            <a:ext cx="303069" cy="30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922" y="0"/>
                  <a:pt x="0" y="4964"/>
                  <a:pt x="0" y="10867"/>
                </a:cubicBezTo>
                <a:cubicBezTo>
                  <a:pt x="0" y="16770"/>
                  <a:pt x="4922" y="21600"/>
                  <a:pt x="10800" y="21600"/>
                </a:cubicBezTo>
                <a:cubicBezTo>
                  <a:pt x="16678" y="21600"/>
                  <a:pt x="21600" y="16770"/>
                  <a:pt x="21600" y="10867"/>
                </a:cubicBezTo>
                <a:cubicBezTo>
                  <a:pt x="21600" y="4964"/>
                  <a:pt x="16678" y="0"/>
                  <a:pt x="10800" y="0"/>
                </a:cubicBezTo>
                <a:close/>
                <a:moveTo>
                  <a:pt x="10800" y="19856"/>
                </a:moveTo>
                <a:cubicBezTo>
                  <a:pt x="5878" y="19856"/>
                  <a:pt x="1914" y="15831"/>
                  <a:pt x="1914" y="10867"/>
                </a:cubicBezTo>
                <a:cubicBezTo>
                  <a:pt x="1914" y="5903"/>
                  <a:pt x="5878" y="1878"/>
                  <a:pt x="10800" y="1878"/>
                </a:cubicBezTo>
                <a:cubicBezTo>
                  <a:pt x="15722" y="1878"/>
                  <a:pt x="19686" y="5903"/>
                  <a:pt x="19686" y="10867"/>
                </a:cubicBezTo>
                <a:cubicBezTo>
                  <a:pt x="19686" y="15831"/>
                  <a:pt x="15722" y="19856"/>
                  <a:pt x="10800" y="19856"/>
                </a:cubicBezTo>
                <a:close/>
                <a:moveTo>
                  <a:pt x="14628" y="5769"/>
                </a:moveTo>
                <a:cubicBezTo>
                  <a:pt x="13261" y="5769"/>
                  <a:pt x="13261" y="5769"/>
                  <a:pt x="13261" y="5769"/>
                </a:cubicBezTo>
                <a:cubicBezTo>
                  <a:pt x="13124" y="5769"/>
                  <a:pt x="13124" y="5769"/>
                  <a:pt x="12987" y="5903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8613" y="5903"/>
                  <a:pt x="8613" y="5903"/>
                  <a:pt x="8613" y="5903"/>
                </a:cubicBezTo>
                <a:cubicBezTo>
                  <a:pt x="8613" y="5769"/>
                  <a:pt x="8613" y="5769"/>
                  <a:pt x="8476" y="5769"/>
                </a:cubicBezTo>
                <a:cubicBezTo>
                  <a:pt x="8476" y="5769"/>
                  <a:pt x="8476" y="5769"/>
                  <a:pt x="8476" y="5769"/>
                </a:cubicBezTo>
                <a:cubicBezTo>
                  <a:pt x="6972" y="5769"/>
                  <a:pt x="6972" y="5769"/>
                  <a:pt x="6972" y="5769"/>
                </a:cubicBezTo>
                <a:cubicBezTo>
                  <a:pt x="6972" y="5769"/>
                  <a:pt x="6972" y="5769"/>
                  <a:pt x="6835" y="5769"/>
                </a:cubicBezTo>
                <a:cubicBezTo>
                  <a:pt x="6835" y="5769"/>
                  <a:pt x="6699" y="5903"/>
                  <a:pt x="6835" y="6037"/>
                </a:cubicBezTo>
                <a:cubicBezTo>
                  <a:pt x="9433" y="11001"/>
                  <a:pt x="9433" y="11001"/>
                  <a:pt x="9433" y="11001"/>
                </a:cubicBezTo>
                <a:cubicBezTo>
                  <a:pt x="8066" y="11001"/>
                  <a:pt x="8066" y="11001"/>
                  <a:pt x="8066" y="11001"/>
                </a:cubicBezTo>
                <a:cubicBezTo>
                  <a:pt x="7929" y="11001"/>
                  <a:pt x="7792" y="11001"/>
                  <a:pt x="7792" y="11135"/>
                </a:cubicBezTo>
                <a:cubicBezTo>
                  <a:pt x="7792" y="11806"/>
                  <a:pt x="7792" y="11806"/>
                  <a:pt x="7792" y="11806"/>
                </a:cubicBezTo>
                <a:cubicBezTo>
                  <a:pt x="7792" y="11940"/>
                  <a:pt x="7929" y="12075"/>
                  <a:pt x="8066" y="12075"/>
                </a:cubicBezTo>
                <a:cubicBezTo>
                  <a:pt x="9980" y="12075"/>
                  <a:pt x="9980" y="12075"/>
                  <a:pt x="9980" y="12075"/>
                </a:cubicBezTo>
                <a:cubicBezTo>
                  <a:pt x="9980" y="13014"/>
                  <a:pt x="9980" y="13014"/>
                  <a:pt x="9980" y="13014"/>
                </a:cubicBezTo>
                <a:cubicBezTo>
                  <a:pt x="8066" y="13014"/>
                  <a:pt x="8066" y="13014"/>
                  <a:pt x="8066" y="13014"/>
                </a:cubicBezTo>
                <a:cubicBezTo>
                  <a:pt x="7929" y="13014"/>
                  <a:pt x="7792" y="13148"/>
                  <a:pt x="7792" y="13282"/>
                </a:cubicBezTo>
                <a:cubicBezTo>
                  <a:pt x="7792" y="13953"/>
                  <a:pt x="7792" y="13953"/>
                  <a:pt x="7792" y="13953"/>
                </a:cubicBezTo>
                <a:cubicBezTo>
                  <a:pt x="7792" y="14087"/>
                  <a:pt x="7929" y="14221"/>
                  <a:pt x="8066" y="14221"/>
                </a:cubicBezTo>
                <a:cubicBezTo>
                  <a:pt x="9980" y="14221"/>
                  <a:pt x="9980" y="14221"/>
                  <a:pt x="9980" y="14221"/>
                </a:cubicBezTo>
                <a:cubicBezTo>
                  <a:pt x="9980" y="15831"/>
                  <a:pt x="9980" y="15831"/>
                  <a:pt x="9980" y="15831"/>
                </a:cubicBezTo>
                <a:cubicBezTo>
                  <a:pt x="9980" y="15965"/>
                  <a:pt x="10116" y="15965"/>
                  <a:pt x="10116" y="15965"/>
                </a:cubicBezTo>
                <a:cubicBezTo>
                  <a:pt x="11484" y="15965"/>
                  <a:pt x="11484" y="15965"/>
                  <a:pt x="11484" y="15965"/>
                </a:cubicBezTo>
                <a:cubicBezTo>
                  <a:pt x="11620" y="15965"/>
                  <a:pt x="11620" y="15965"/>
                  <a:pt x="11620" y="15831"/>
                </a:cubicBezTo>
                <a:cubicBezTo>
                  <a:pt x="11620" y="14221"/>
                  <a:pt x="11620" y="14221"/>
                  <a:pt x="11620" y="14221"/>
                </a:cubicBezTo>
                <a:cubicBezTo>
                  <a:pt x="13671" y="14221"/>
                  <a:pt x="13671" y="14221"/>
                  <a:pt x="13671" y="14221"/>
                </a:cubicBezTo>
                <a:cubicBezTo>
                  <a:pt x="13671" y="14221"/>
                  <a:pt x="13808" y="14087"/>
                  <a:pt x="13808" y="13953"/>
                </a:cubicBezTo>
                <a:cubicBezTo>
                  <a:pt x="13808" y="13282"/>
                  <a:pt x="13808" y="13282"/>
                  <a:pt x="13808" y="13282"/>
                </a:cubicBezTo>
                <a:cubicBezTo>
                  <a:pt x="13808" y="13148"/>
                  <a:pt x="13671" y="13014"/>
                  <a:pt x="13671" y="13014"/>
                </a:cubicBezTo>
                <a:cubicBezTo>
                  <a:pt x="11620" y="13014"/>
                  <a:pt x="11620" y="13014"/>
                  <a:pt x="11620" y="13014"/>
                </a:cubicBezTo>
                <a:cubicBezTo>
                  <a:pt x="11620" y="12075"/>
                  <a:pt x="11620" y="12075"/>
                  <a:pt x="11620" y="12075"/>
                </a:cubicBezTo>
                <a:cubicBezTo>
                  <a:pt x="13671" y="12075"/>
                  <a:pt x="13671" y="12075"/>
                  <a:pt x="13671" y="12075"/>
                </a:cubicBezTo>
                <a:cubicBezTo>
                  <a:pt x="13671" y="12075"/>
                  <a:pt x="13808" y="11940"/>
                  <a:pt x="13808" y="11806"/>
                </a:cubicBezTo>
                <a:cubicBezTo>
                  <a:pt x="13808" y="11135"/>
                  <a:pt x="13808" y="11135"/>
                  <a:pt x="13808" y="11135"/>
                </a:cubicBezTo>
                <a:cubicBezTo>
                  <a:pt x="13808" y="11001"/>
                  <a:pt x="13671" y="11001"/>
                  <a:pt x="13671" y="11001"/>
                </a:cubicBezTo>
                <a:cubicBezTo>
                  <a:pt x="12167" y="11001"/>
                  <a:pt x="12167" y="11001"/>
                  <a:pt x="12167" y="11001"/>
                </a:cubicBezTo>
                <a:cubicBezTo>
                  <a:pt x="14765" y="6037"/>
                  <a:pt x="14765" y="6037"/>
                  <a:pt x="14765" y="6037"/>
                </a:cubicBezTo>
                <a:cubicBezTo>
                  <a:pt x="14765" y="6037"/>
                  <a:pt x="14765" y="5903"/>
                  <a:pt x="14765" y="5903"/>
                </a:cubicBezTo>
                <a:cubicBezTo>
                  <a:pt x="14765" y="5769"/>
                  <a:pt x="14765" y="5769"/>
                  <a:pt x="14628" y="576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2" name="Google Shape;2660;p68"/>
          <p:cNvSpPr/>
          <p:nvPr/>
        </p:nvSpPr>
        <p:spPr>
          <a:xfrm>
            <a:off x="8597896" y="12438233"/>
            <a:ext cx="317166" cy="30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84" y="4500"/>
                </a:moveTo>
                <a:cubicBezTo>
                  <a:pt x="19584" y="4350"/>
                  <a:pt x="19440" y="4200"/>
                  <a:pt x="19296" y="4050"/>
                </a:cubicBezTo>
                <a:cubicBezTo>
                  <a:pt x="19152" y="3900"/>
                  <a:pt x="19008" y="3900"/>
                  <a:pt x="18864" y="3900"/>
                </a:cubicBezTo>
                <a:cubicBezTo>
                  <a:pt x="16848" y="3900"/>
                  <a:pt x="16848" y="3900"/>
                  <a:pt x="16848" y="3900"/>
                </a:cubicBezTo>
                <a:cubicBezTo>
                  <a:pt x="16848" y="900"/>
                  <a:pt x="16848" y="900"/>
                  <a:pt x="16848" y="900"/>
                </a:cubicBezTo>
                <a:cubicBezTo>
                  <a:pt x="16848" y="450"/>
                  <a:pt x="16416" y="0"/>
                  <a:pt x="15984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184" y="0"/>
                  <a:pt x="4752" y="450"/>
                  <a:pt x="4752" y="900"/>
                </a:cubicBezTo>
                <a:cubicBezTo>
                  <a:pt x="4752" y="3900"/>
                  <a:pt x="4752" y="3900"/>
                  <a:pt x="4752" y="3900"/>
                </a:cubicBezTo>
                <a:cubicBezTo>
                  <a:pt x="2736" y="3900"/>
                  <a:pt x="2736" y="3900"/>
                  <a:pt x="2736" y="3900"/>
                </a:cubicBezTo>
                <a:cubicBezTo>
                  <a:pt x="2592" y="3900"/>
                  <a:pt x="2448" y="3900"/>
                  <a:pt x="2304" y="4050"/>
                </a:cubicBezTo>
                <a:cubicBezTo>
                  <a:pt x="2160" y="4200"/>
                  <a:pt x="2016" y="4350"/>
                  <a:pt x="2016" y="4500"/>
                </a:cubicBezTo>
                <a:cubicBezTo>
                  <a:pt x="0" y="10500"/>
                  <a:pt x="0" y="10500"/>
                  <a:pt x="0" y="105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10500"/>
                  <a:pt x="21600" y="10500"/>
                  <a:pt x="21600" y="10500"/>
                </a:cubicBezTo>
                <a:lnTo>
                  <a:pt x="19584" y="4500"/>
                </a:lnTo>
                <a:close/>
                <a:moveTo>
                  <a:pt x="6768" y="1950"/>
                </a:moveTo>
                <a:cubicBezTo>
                  <a:pt x="14976" y="1950"/>
                  <a:pt x="14976" y="1950"/>
                  <a:pt x="14976" y="1950"/>
                </a:cubicBezTo>
                <a:cubicBezTo>
                  <a:pt x="14976" y="3900"/>
                  <a:pt x="14976" y="3900"/>
                  <a:pt x="14976" y="3900"/>
                </a:cubicBezTo>
                <a:cubicBezTo>
                  <a:pt x="6768" y="3900"/>
                  <a:pt x="6768" y="3900"/>
                  <a:pt x="6768" y="3900"/>
                </a:cubicBezTo>
                <a:lnTo>
                  <a:pt x="6768" y="1950"/>
                </a:ln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0800"/>
                  <a:pt x="2016" y="10800"/>
                  <a:pt x="2016" y="10800"/>
                </a:cubicBezTo>
                <a:cubicBezTo>
                  <a:pt x="3600" y="5850"/>
                  <a:pt x="3600" y="5850"/>
                  <a:pt x="3600" y="5850"/>
                </a:cubicBezTo>
                <a:cubicBezTo>
                  <a:pt x="18000" y="5850"/>
                  <a:pt x="18000" y="5850"/>
                  <a:pt x="18000" y="5850"/>
                </a:cubicBezTo>
                <a:cubicBezTo>
                  <a:pt x="19728" y="10800"/>
                  <a:pt x="19728" y="10800"/>
                  <a:pt x="19728" y="10800"/>
                </a:cubicBezTo>
                <a:lnTo>
                  <a:pt x="19728" y="19650"/>
                </a:lnTo>
                <a:close/>
                <a:moveTo>
                  <a:pt x="14544" y="12450"/>
                </a:moveTo>
                <a:cubicBezTo>
                  <a:pt x="11664" y="12450"/>
                  <a:pt x="11664" y="12450"/>
                  <a:pt x="11664" y="12450"/>
                </a:cubicBezTo>
                <a:cubicBezTo>
                  <a:pt x="11664" y="9450"/>
                  <a:pt x="11664" y="9450"/>
                  <a:pt x="11664" y="9450"/>
                </a:cubicBezTo>
                <a:cubicBezTo>
                  <a:pt x="11664" y="9450"/>
                  <a:pt x="11520" y="9300"/>
                  <a:pt x="11520" y="9300"/>
                </a:cubicBezTo>
                <a:cubicBezTo>
                  <a:pt x="10224" y="9300"/>
                  <a:pt x="10224" y="9300"/>
                  <a:pt x="10224" y="9300"/>
                </a:cubicBezTo>
                <a:cubicBezTo>
                  <a:pt x="10080" y="9300"/>
                  <a:pt x="9936" y="9450"/>
                  <a:pt x="9936" y="9450"/>
                </a:cubicBezTo>
                <a:cubicBezTo>
                  <a:pt x="9936" y="12450"/>
                  <a:pt x="9936" y="12450"/>
                  <a:pt x="9936" y="12450"/>
                </a:cubicBezTo>
                <a:cubicBezTo>
                  <a:pt x="7056" y="12450"/>
                  <a:pt x="7056" y="12450"/>
                  <a:pt x="7056" y="12450"/>
                </a:cubicBezTo>
                <a:cubicBezTo>
                  <a:pt x="6912" y="12450"/>
                  <a:pt x="6768" y="12450"/>
                  <a:pt x="6768" y="12600"/>
                </a:cubicBezTo>
                <a:cubicBezTo>
                  <a:pt x="6768" y="13950"/>
                  <a:pt x="6768" y="13950"/>
                  <a:pt x="6768" y="13950"/>
                </a:cubicBezTo>
                <a:cubicBezTo>
                  <a:pt x="6768" y="14100"/>
                  <a:pt x="6912" y="14100"/>
                  <a:pt x="7056" y="14100"/>
                </a:cubicBezTo>
                <a:cubicBezTo>
                  <a:pt x="9936" y="14100"/>
                  <a:pt x="9936" y="14100"/>
                  <a:pt x="9936" y="14100"/>
                </a:cubicBezTo>
                <a:cubicBezTo>
                  <a:pt x="9936" y="17100"/>
                  <a:pt x="9936" y="17100"/>
                  <a:pt x="9936" y="17100"/>
                </a:cubicBezTo>
                <a:cubicBezTo>
                  <a:pt x="9936" y="17100"/>
                  <a:pt x="10080" y="17250"/>
                  <a:pt x="10224" y="17250"/>
                </a:cubicBezTo>
                <a:cubicBezTo>
                  <a:pt x="11520" y="17250"/>
                  <a:pt x="11520" y="17250"/>
                  <a:pt x="11520" y="17250"/>
                </a:cubicBezTo>
                <a:cubicBezTo>
                  <a:pt x="11520" y="17250"/>
                  <a:pt x="11664" y="17100"/>
                  <a:pt x="11664" y="17100"/>
                </a:cubicBezTo>
                <a:cubicBezTo>
                  <a:pt x="11664" y="14100"/>
                  <a:pt x="11664" y="14100"/>
                  <a:pt x="11664" y="14100"/>
                </a:cubicBezTo>
                <a:cubicBezTo>
                  <a:pt x="14544" y="14100"/>
                  <a:pt x="14544" y="14100"/>
                  <a:pt x="14544" y="14100"/>
                </a:cubicBezTo>
                <a:cubicBezTo>
                  <a:pt x="14688" y="14100"/>
                  <a:pt x="14832" y="14100"/>
                  <a:pt x="14832" y="13950"/>
                </a:cubicBezTo>
                <a:cubicBezTo>
                  <a:pt x="14832" y="12600"/>
                  <a:pt x="14832" y="12600"/>
                  <a:pt x="14832" y="12600"/>
                </a:cubicBezTo>
                <a:cubicBezTo>
                  <a:pt x="14832" y="12450"/>
                  <a:pt x="14688" y="12450"/>
                  <a:pt x="14544" y="124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3" name="Google Shape;2663;p68"/>
          <p:cNvSpPr/>
          <p:nvPr/>
        </p:nvSpPr>
        <p:spPr>
          <a:xfrm>
            <a:off x="17150911" y="8709531"/>
            <a:ext cx="31064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6" y="1350"/>
                </a:moveTo>
                <a:cubicBezTo>
                  <a:pt x="17901" y="1350"/>
                  <a:pt x="17901" y="1350"/>
                  <a:pt x="17901" y="1350"/>
                </a:cubicBezTo>
                <a:cubicBezTo>
                  <a:pt x="17901" y="300"/>
                  <a:pt x="17901" y="300"/>
                  <a:pt x="17901" y="300"/>
                </a:cubicBezTo>
                <a:cubicBezTo>
                  <a:pt x="17901" y="150"/>
                  <a:pt x="17901" y="0"/>
                  <a:pt x="17753" y="0"/>
                </a:cubicBezTo>
                <a:cubicBezTo>
                  <a:pt x="3847" y="0"/>
                  <a:pt x="3847" y="0"/>
                  <a:pt x="3847" y="0"/>
                </a:cubicBezTo>
                <a:cubicBezTo>
                  <a:pt x="3699" y="0"/>
                  <a:pt x="3699" y="150"/>
                  <a:pt x="3699" y="300"/>
                </a:cubicBezTo>
                <a:cubicBezTo>
                  <a:pt x="3699" y="1350"/>
                  <a:pt x="3699" y="1350"/>
                  <a:pt x="3699" y="1350"/>
                </a:cubicBezTo>
                <a:cubicBezTo>
                  <a:pt x="1184" y="1350"/>
                  <a:pt x="1184" y="1350"/>
                  <a:pt x="1184" y="1350"/>
                </a:cubicBezTo>
                <a:cubicBezTo>
                  <a:pt x="888" y="1350"/>
                  <a:pt x="444" y="1500"/>
                  <a:pt x="296" y="1650"/>
                </a:cubicBezTo>
                <a:cubicBezTo>
                  <a:pt x="0" y="1950"/>
                  <a:pt x="0" y="2250"/>
                  <a:pt x="0" y="2550"/>
                </a:cubicBezTo>
                <a:cubicBezTo>
                  <a:pt x="0" y="6450"/>
                  <a:pt x="0" y="6450"/>
                  <a:pt x="0" y="6450"/>
                </a:cubicBezTo>
                <a:cubicBezTo>
                  <a:pt x="0" y="8700"/>
                  <a:pt x="1627" y="10500"/>
                  <a:pt x="3699" y="10800"/>
                </a:cubicBezTo>
                <a:cubicBezTo>
                  <a:pt x="4142" y="13950"/>
                  <a:pt x="6658" y="16500"/>
                  <a:pt x="9764" y="16800"/>
                </a:cubicBezTo>
                <a:cubicBezTo>
                  <a:pt x="9764" y="19650"/>
                  <a:pt x="9764" y="19650"/>
                  <a:pt x="9764" y="19650"/>
                </a:cubicBezTo>
                <a:cubicBezTo>
                  <a:pt x="4438" y="19650"/>
                  <a:pt x="4438" y="19650"/>
                  <a:pt x="4438" y="19650"/>
                </a:cubicBezTo>
                <a:cubicBezTo>
                  <a:pt x="3995" y="19650"/>
                  <a:pt x="3699" y="19950"/>
                  <a:pt x="3699" y="20550"/>
                </a:cubicBezTo>
                <a:cubicBezTo>
                  <a:pt x="3699" y="21300"/>
                  <a:pt x="3699" y="21300"/>
                  <a:pt x="3699" y="21300"/>
                </a:cubicBezTo>
                <a:cubicBezTo>
                  <a:pt x="3699" y="21450"/>
                  <a:pt x="3699" y="21600"/>
                  <a:pt x="3847" y="21600"/>
                </a:cubicBezTo>
                <a:cubicBezTo>
                  <a:pt x="17753" y="21600"/>
                  <a:pt x="17753" y="21600"/>
                  <a:pt x="17753" y="21600"/>
                </a:cubicBezTo>
                <a:cubicBezTo>
                  <a:pt x="17901" y="21600"/>
                  <a:pt x="17901" y="21450"/>
                  <a:pt x="17901" y="21300"/>
                </a:cubicBezTo>
                <a:cubicBezTo>
                  <a:pt x="17901" y="20550"/>
                  <a:pt x="17901" y="20550"/>
                  <a:pt x="17901" y="20550"/>
                </a:cubicBezTo>
                <a:cubicBezTo>
                  <a:pt x="17901" y="19950"/>
                  <a:pt x="17605" y="19650"/>
                  <a:pt x="17162" y="19650"/>
                </a:cubicBezTo>
                <a:cubicBezTo>
                  <a:pt x="11836" y="19650"/>
                  <a:pt x="11836" y="19650"/>
                  <a:pt x="11836" y="19650"/>
                </a:cubicBezTo>
                <a:cubicBezTo>
                  <a:pt x="11836" y="16800"/>
                  <a:pt x="11836" y="16800"/>
                  <a:pt x="11836" y="16800"/>
                </a:cubicBezTo>
                <a:cubicBezTo>
                  <a:pt x="14942" y="16500"/>
                  <a:pt x="17458" y="13950"/>
                  <a:pt x="17901" y="10800"/>
                </a:cubicBezTo>
                <a:cubicBezTo>
                  <a:pt x="19973" y="10500"/>
                  <a:pt x="21600" y="8700"/>
                  <a:pt x="21600" y="6450"/>
                </a:cubicBezTo>
                <a:cubicBezTo>
                  <a:pt x="21600" y="2550"/>
                  <a:pt x="21600" y="2550"/>
                  <a:pt x="21600" y="2550"/>
                </a:cubicBezTo>
                <a:cubicBezTo>
                  <a:pt x="21600" y="2250"/>
                  <a:pt x="21600" y="1950"/>
                  <a:pt x="21304" y="1650"/>
                </a:cubicBezTo>
                <a:cubicBezTo>
                  <a:pt x="21156" y="1500"/>
                  <a:pt x="20860" y="1350"/>
                  <a:pt x="20416" y="1350"/>
                </a:cubicBezTo>
                <a:close/>
                <a:moveTo>
                  <a:pt x="1923" y="6450"/>
                </a:moveTo>
                <a:cubicBezTo>
                  <a:pt x="1923" y="3300"/>
                  <a:pt x="1923" y="3300"/>
                  <a:pt x="1923" y="3300"/>
                </a:cubicBezTo>
                <a:cubicBezTo>
                  <a:pt x="3699" y="3300"/>
                  <a:pt x="3699" y="3300"/>
                  <a:pt x="3699" y="3300"/>
                </a:cubicBezTo>
                <a:cubicBezTo>
                  <a:pt x="3699" y="8850"/>
                  <a:pt x="3699" y="8850"/>
                  <a:pt x="3699" y="8850"/>
                </a:cubicBezTo>
                <a:cubicBezTo>
                  <a:pt x="3107" y="8700"/>
                  <a:pt x="2663" y="8400"/>
                  <a:pt x="2367" y="7950"/>
                </a:cubicBezTo>
                <a:cubicBezTo>
                  <a:pt x="2071" y="7500"/>
                  <a:pt x="1923" y="7050"/>
                  <a:pt x="1923" y="6450"/>
                </a:cubicBezTo>
                <a:close/>
                <a:moveTo>
                  <a:pt x="15978" y="9900"/>
                </a:moveTo>
                <a:cubicBezTo>
                  <a:pt x="15978" y="11250"/>
                  <a:pt x="15534" y="12450"/>
                  <a:pt x="14499" y="13500"/>
                </a:cubicBezTo>
                <a:cubicBezTo>
                  <a:pt x="13611" y="14400"/>
                  <a:pt x="12279" y="14850"/>
                  <a:pt x="10948" y="14850"/>
                </a:cubicBezTo>
                <a:cubicBezTo>
                  <a:pt x="10652" y="14850"/>
                  <a:pt x="10652" y="14850"/>
                  <a:pt x="10652" y="14850"/>
                </a:cubicBezTo>
                <a:cubicBezTo>
                  <a:pt x="9321" y="14850"/>
                  <a:pt x="7989" y="14400"/>
                  <a:pt x="7101" y="13500"/>
                </a:cubicBezTo>
                <a:cubicBezTo>
                  <a:pt x="6066" y="12450"/>
                  <a:pt x="5622" y="11250"/>
                  <a:pt x="5622" y="9900"/>
                </a:cubicBezTo>
                <a:cubicBezTo>
                  <a:pt x="5622" y="1950"/>
                  <a:pt x="5622" y="1950"/>
                  <a:pt x="5622" y="1950"/>
                </a:cubicBezTo>
                <a:cubicBezTo>
                  <a:pt x="15978" y="1950"/>
                  <a:pt x="15978" y="1950"/>
                  <a:pt x="15978" y="1950"/>
                </a:cubicBezTo>
                <a:lnTo>
                  <a:pt x="15978" y="9900"/>
                </a:lnTo>
                <a:close/>
                <a:moveTo>
                  <a:pt x="19677" y="6450"/>
                </a:moveTo>
                <a:cubicBezTo>
                  <a:pt x="19677" y="7650"/>
                  <a:pt x="18937" y="8550"/>
                  <a:pt x="17901" y="8850"/>
                </a:cubicBezTo>
                <a:cubicBezTo>
                  <a:pt x="17901" y="3300"/>
                  <a:pt x="17901" y="3300"/>
                  <a:pt x="17901" y="3300"/>
                </a:cubicBezTo>
                <a:cubicBezTo>
                  <a:pt x="19677" y="3300"/>
                  <a:pt x="19677" y="3300"/>
                  <a:pt x="19677" y="3300"/>
                </a:cubicBezTo>
                <a:lnTo>
                  <a:pt x="19677" y="64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4" name="Google Shape;2666;p68"/>
          <p:cNvSpPr/>
          <p:nvPr/>
        </p:nvSpPr>
        <p:spPr>
          <a:xfrm>
            <a:off x="12493662" y="12431890"/>
            <a:ext cx="323510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5900"/>
                </a:moveTo>
                <a:cubicBezTo>
                  <a:pt x="21600" y="15900"/>
                  <a:pt x="21600" y="15900"/>
                  <a:pt x="21600" y="15750"/>
                </a:cubicBezTo>
                <a:cubicBezTo>
                  <a:pt x="21600" y="15750"/>
                  <a:pt x="21600" y="15750"/>
                  <a:pt x="21600" y="15750"/>
                </a:cubicBezTo>
                <a:cubicBezTo>
                  <a:pt x="21452" y="15750"/>
                  <a:pt x="21452" y="15750"/>
                  <a:pt x="21452" y="15750"/>
                </a:cubicBezTo>
                <a:cubicBezTo>
                  <a:pt x="21452" y="15750"/>
                  <a:pt x="21452" y="15750"/>
                  <a:pt x="21304" y="15750"/>
                </a:cubicBezTo>
                <a:cubicBezTo>
                  <a:pt x="19677" y="16350"/>
                  <a:pt x="19677" y="16350"/>
                  <a:pt x="19677" y="16350"/>
                </a:cubicBezTo>
                <a:cubicBezTo>
                  <a:pt x="19677" y="1800"/>
                  <a:pt x="19677" y="1800"/>
                  <a:pt x="19677" y="1800"/>
                </a:cubicBezTo>
                <a:cubicBezTo>
                  <a:pt x="19677" y="900"/>
                  <a:pt x="18937" y="0"/>
                  <a:pt x="17901" y="0"/>
                </a:cubicBezTo>
                <a:cubicBezTo>
                  <a:pt x="3699" y="0"/>
                  <a:pt x="3699" y="0"/>
                  <a:pt x="3699" y="0"/>
                </a:cubicBezTo>
                <a:cubicBezTo>
                  <a:pt x="2663" y="0"/>
                  <a:pt x="1923" y="900"/>
                  <a:pt x="1923" y="1800"/>
                </a:cubicBezTo>
                <a:cubicBezTo>
                  <a:pt x="1923" y="16350"/>
                  <a:pt x="1923" y="16350"/>
                  <a:pt x="1923" y="16350"/>
                </a:cubicBezTo>
                <a:cubicBezTo>
                  <a:pt x="296" y="15750"/>
                  <a:pt x="296" y="15750"/>
                  <a:pt x="296" y="15750"/>
                </a:cubicBezTo>
                <a:cubicBezTo>
                  <a:pt x="148" y="15750"/>
                  <a:pt x="148" y="15750"/>
                  <a:pt x="148" y="15750"/>
                </a:cubicBezTo>
                <a:cubicBezTo>
                  <a:pt x="0" y="15750"/>
                  <a:pt x="0" y="15900"/>
                  <a:pt x="0" y="15900"/>
                </a:cubicBezTo>
                <a:cubicBezTo>
                  <a:pt x="0" y="17550"/>
                  <a:pt x="0" y="17550"/>
                  <a:pt x="0" y="17550"/>
                </a:cubicBezTo>
                <a:cubicBezTo>
                  <a:pt x="0" y="17700"/>
                  <a:pt x="0" y="17700"/>
                  <a:pt x="148" y="17700"/>
                </a:cubicBezTo>
                <a:cubicBezTo>
                  <a:pt x="10504" y="21600"/>
                  <a:pt x="10504" y="21600"/>
                  <a:pt x="10504" y="21600"/>
                </a:cubicBezTo>
                <a:cubicBezTo>
                  <a:pt x="10652" y="21600"/>
                  <a:pt x="10948" y="21600"/>
                  <a:pt x="11096" y="21600"/>
                </a:cubicBezTo>
                <a:cubicBezTo>
                  <a:pt x="21452" y="17700"/>
                  <a:pt x="21452" y="17700"/>
                  <a:pt x="21452" y="17700"/>
                </a:cubicBezTo>
                <a:cubicBezTo>
                  <a:pt x="21600" y="17700"/>
                  <a:pt x="21600" y="17700"/>
                  <a:pt x="21600" y="17550"/>
                </a:cubicBezTo>
                <a:cubicBezTo>
                  <a:pt x="21600" y="15900"/>
                  <a:pt x="21600" y="15900"/>
                  <a:pt x="21600" y="15900"/>
                </a:cubicBezTo>
                <a:cubicBezTo>
                  <a:pt x="21600" y="15900"/>
                  <a:pt x="21600" y="15900"/>
                  <a:pt x="21600" y="15900"/>
                </a:cubicBezTo>
                <a:close/>
                <a:moveTo>
                  <a:pt x="10800" y="19500"/>
                </a:moveTo>
                <a:cubicBezTo>
                  <a:pt x="3847" y="17100"/>
                  <a:pt x="3847" y="17100"/>
                  <a:pt x="3847" y="17100"/>
                </a:cubicBezTo>
                <a:cubicBezTo>
                  <a:pt x="3847" y="1950"/>
                  <a:pt x="3847" y="1950"/>
                  <a:pt x="3847" y="1950"/>
                </a:cubicBezTo>
                <a:cubicBezTo>
                  <a:pt x="17753" y="1950"/>
                  <a:pt x="17753" y="1950"/>
                  <a:pt x="17753" y="1950"/>
                </a:cubicBezTo>
                <a:cubicBezTo>
                  <a:pt x="17753" y="17100"/>
                  <a:pt x="17753" y="17100"/>
                  <a:pt x="17753" y="17100"/>
                </a:cubicBezTo>
                <a:lnTo>
                  <a:pt x="10800" y="19500"/>
                </a:lnTo>
                <a:close/>
                <a:moveTo>
                  <a:pt x="14795" y="5400"/>
                </a:moveTo>
                <a:cubicBezTo>
                  <a:pt x="13315" y="5400"/>
                  <a:pt x="13315" y="5400"/>
                  <a:pt x="13315" y="5400"/>
                </a:cubicBezTo>
                <a:cubicBezTo>
                  <a:pt x="13315" y="5400"/>
                  <a:pt x="13167" y="5400"/>
                  <a:pt x="13167" y="55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8433" y="5550"/>
                  <a:pt x="8433" y="5550"/>
                  <a:pt x="8433" y="5550"/>
                </a:cubicBezTo>
                <a:cubicBezTo>
                  <a:pt x="8433" y="5550"/>
                  <a:pt x="8433" y="5400"/>
                  <a:pt x="8433" y="5400"/>
                </a:cubicBezTo>
                <a:cubicBezTo>
                  <a:pt x="8433" y="5400"/>
                  <a:pt x="8285" y="5400"/>
                  <a:pt x="8285" y="5400"/>
                </a:cubicBezTo>
                <a:cubicBezTo>
                  <a:pt x="6805" y="5400"/>
                  <a:pt x="6805" y="5400"/>
                  <a:pt x="6805" y="5400"/>
                </a:cubicBezTo>
                <a:cubicBezTo>
                  <a:pt x="6658" y="5400"/>
                  <a:pt x="6658" y="5400"/>
                  <a:pt x="6658" y="5400"/>
                </a:cubicBezTo>
                <a:cubicBezTo>
                  <a:pt x="6510" y="5550"/>
                  <a:pt x="6510" y="5550"/>
                  <a:pt x="6510" y="5700"/>
                </a:cubicBezTo>
                <a:cubicBezTo>
                  <a:pt x="9468" y="10950"/>
                  <a:pt x="9468" y="10950"/>
                  <a:pt x="9468" y="10950"/>
                </a:cubicBezTo>
                <a:cubicBezTo>
                  <a:pt x="7841" y="10950"/>
                  <a:pt x="7841" y="10950"/>
                  <a:pt x="7841" y="10950"/>
                </a:cubicBezTo>
                <a:cubicBezTo>
                  <a:pt x="7693" y="10950"/>
                  <a:pt x="7693" y="10950"/>
                  <a:pt x="7693" y="11100"/>
                </a:cubicBezTo>
                <a:cubicBezTo>
                  <a:pt x="7693" y="11850"/>
                  <a:pt x="7693" y="11850"/>
                  <a:pt x="7693" y="11850"/>
                </a:cubicBezTo>
                <a:cubicBezTo>
                  <a:pt x="7693" y="12000"/>
                  <a:pt x="7693" y="12000"/>
                  <a:pt x="7841" y="12000"/>
                </a:cubicBezTo>
                <a:cubicBezTo>
                  <a:pt x="9912" y="12000"/>
                  <a:pt x="9912" y="12000"/>
                  <a:pt x="9912" y="12000"/>
                </a:cubicBezTo>
                <a:cubicBezTo>
                  <a:pt x="9912" y="13050"/>
                  <a:pt x="9912" y="13050"/>
                  <a:pt x="9912" y="13050"/>
                </a:cubicBezTo>
                <a:cubicBezTo>
                  <a:pt x="7841" y="13050"/>
                  <a:pt x="7841" y="13050"/>
                  <a:pt x="7841" y="13050"/>
                </a:cubicBezTo>
                <a:cubicBezTo>
                  <a:pt x="7693" y="13050"/>
                  <a:pt x="7693" y="13200"/>
                  <a:pt x="7693" y="13350"/>
                </a:cubicBezTo>
                <a:cubicBezTo>
                  <a:pt x="7693" y="14100"/>
                  <a:pt x="7693" y="14100"/>
                  <a:pt x="7693" y="14100"/>
                </a:cubicBezTo>
                <a:cubicBezTo>
                  <a:pt x="7693" y="14100"/>
                  <a:pt x="7693" y="14250"/>
                  <a:pt x="7841" y="14250"/>
                </a:cubicBezTo>
                <a:cubicBezTo>
                  <a:pt x="9912" y="14250"/>
                  <a:pt x="9912" y="14250"/>
                  <a:pt x="9912" y="14250"/>
                </a:cubicBezTo>
                <a:cubicBezTo>
                  <a:pt x="9912" y="15900"/>
                  <a:pt x="9912" y="15900"/>
                  <a:pt x="9912" y="15900"/>
                </a:cubicBezTo>
                <a:cubicBezTo>
                  <a:pt x="9912" y="16050"/>
                  <a:pt x="10060" y="16200"/>
                  <a:pt x="10060" y="16200"/>
                </a:cubicBezTo>
                <a:cubicBezTo>
                  <a:pt x="11540" y="16200"/>
                  <a:pt x="11540" y="16200"/>
                  <a:pt x="11540" y="16200"/>
                </a:cubicBezTo>
                <a:cubicBezTo>
                  <a:pt x="11540" y="16200"/>
                  <a:pt x="11688" y="16050"/>
                  <a:pt x="11688" y="15900"/>
                </a:cubicBezTo>
                <a:cubicBezTo>
                  <a:pt x="11688" y="14250"/>
                  <a:pt x="11688" y="14250"/>
                  <a:pt x="11688" y="14250"/>
                </a:cubicBezTo>
                <a:cubicBezTo>
                  <a:pt x="13759" y="14250"/>
                  <a:pt x="13759" y="14250"/>
                  <a:pt x="13759" y="14250"/>
                </a:cubicBezTo>
                <a:cubicBezTo>
                  <a:pt x="13907" y="14250"/>
                  <a:pt x="14055" y="14100"/>
                  <a:pt x="14055" y="14100"/>
                </a:cubicBezTo>
                <a:cubicBezTo>
                  <a:pt x="14055" y="13350"/>
                  <a:pt x="14055" y="13350"/>
                  <a:pt x="14055" y="13350"/>
                </a:cubicBezTo>
                <a:cubicBezTo>
                  <a:pt x="14055" y="13200"/>
                  <a:pt x="13907" y="13050"/>
                  <a:pt x="13759" y="13050"/>
                </a:cubicBezTo>
                <a:cubicBezTo>
                  <a:pt x="11688" y="13050"/>
                  <a:pt x="11688" y="13050"/>
                  <a:pt x="11688" y="13050"/>
                </a:cubicBezTo>
                <a:cubicBezTo>
                  <a:pt x="11688" y="12000"/>
                  <a:pt x="11688" y="12000"/>
                  <a:pt x="11688" y="12000"/>
                </a:cubicBezTo>
                <a:cubicBezTo>
                  <a:pt x="13759" y="12000"/>
                  <a:pt x="13759" y="12000"/>
                  <a:pt x="13759" y="12000"/>
                </a:cubicBezTo>
                <a:cubicBezTo>
                  <a:pt x="13907" y="12000"/>
                  <a:pt x="14055" y="12000"/>
                  <a:pt x="14055" y="11850"/>
                </a:cubicBezTo>
                <a:cubicBezTo>
                  <a:pt x="14055" y="11100"/>
                  <a:pt x="14055" y="11100"/>
                  <a:pt x="14055" y="11100"/>
                </a:cubicBezTo>
                <a:cubicBezTo>
                  <a:pt x="14055" y="10950"/>
                  <a:pt x="13907" y="10950"/>
                  <a:pt x="13759" y="10950"/>
                </a:cubicBezTo>
                <a:cubicBezTo>
                  <a:pt x="12279" y="10950"/>
                  <a:pt x="12279" y="10950"/>
                  <a:pt x="12279" y="10950"/>
                </a:cubicBezTo>
                <a:cubicBezTo>
                  <a:pt x="15090" y="5700"/>
                  <a:pt x="15090" y="5700"/>
                  <a:pt x="15090" y="5700"/>
                </a:cubicBezTo>
                <a:cubicBezTo>
                  <a:pt x="15090" y="5700"/>
                  <a:pt x="15090" y="5700"/>
                  <a:pt x="15090" y="5550"/>
                </a:cubicBezTo>
                <a:cubicBezTo>
                  <a:pt x="15090" y="5550"/>
                  <a:pt x="14942" y="5400"/>
                  <a:pt x="14795" y="54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5" name="Google Shape;2676;p68"/>
          <p:cNvSpPr/>
          <p:nvPr/>
        </p:nvSpPr>
        <p:spPr>
          <a:xfrm>
            <a:off x="17169776" y="9658915"/>
            <a:ext cx="270313" cy="30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516" fill="norm" stroke="1" extrusionOk="0">
                <a:moveTo>
                  <a:pt x="21171" y="6912"/>
                </a:moveTo>
                <a:cubicBezTo>
                  <a:pt x="14358" y="6912"/>
                  <a:pt x="14358" y="6912"/>
                  <a:pt x="14358" y="6912"/>
                </a:cubicBezTo>
                <a:cubicBezTo>
                  <a:pt x="20506" y="432"/>
                  <a:pt x="20506" y="432"/>
                  <a:pt x="20506" y="432"/>
                </a:cubicBezTo>
                <a:cubicBezTo>
                  <a:pt x="20672" y="288"/>
                  <a:pt x="20506" y="0"/>
                  <a:pt x="20340" y="0"/>
                </a:cubicBezTo>
                <a:cubicBezTo>
                  <a:pt x="8377" y="0"/>
                  <a:pt x="8377" y="0"/>
                  <a:pt x="8377" y="0"/>
                </a:cubicBezTo>
                <a:cubicBezTo>
                  <a:pt x="8211" y="0"/>
                  <a:pt x="8211" y="144"/>
                  <a:pt x="8045" y="144"/>
                </a:cubicBezTo>
                <a:cubicBezTo>
                  <a:pt x="69" y="11664"/>
                  <a:pt x="69" y="11664"/>
                  <a:pt x="69" y="11664"/>
                </a:cubicBezTo>
                <a:cubicBezTo>
                  <a:pt x="-97" y="11808"/>
                  <a:pt x="69" y="12096"/>
                  <a:pt x="235" y="12096"/>
                </a:cubicBezTo>
                <a:cubicBezTo>
                  <a:pt x="5718" y="12096"/>
                  <a:pt x="5718" y="12096"/>
                  <a:pt x="5718" y="12096"/>
                </a:cubicBezTo>
                <a:cubicBezTo>
                  <a:pt x="2894" y="21312"/>
                  <a:pt x="2894" y="21312"/>
                  <a:pt x="2894" y="21312"/>
                </a:cubicBezTo>
                <a:cubicBezTo>
                  <a:pt x="2894" y="21456"/>
                  <a:pt x="3226" y="21600"/>
                  <a:pt x="3392" y="21456"/>
                </a:cubicBezTo>
                <a:cubicBezTo>
                  <a:pt x="21337" y="7200"/>
                  <a:pt x="21337" y="7200"/>
                  <a:pt x="21337" y="7200"/>
                </a:cubicBezTo>
                <a:cubicBezTo>
                  <a:pt x="21503" y="7056"/>
                  <a:pt x="21337" y="6912"/>
                  <a:pt x="21171" y="6912"/>
                </a:cubicBezTo>
                <a:close/>
                <a:moveTo>
                  <a:pt x="6549" y="16560"/>
                </a:moveTo>
                <a:cubicBezTo>
                  <a:pt x="8377" y="10224"/>
                  <a:pt x="8377" y="10224"/>
                  <a:pt x="8377" y="10224"/>
                </a:cubicBezTo>
                <a:cubicBezTo>
                  <a:pt x="3558" y="10224"/>
                  <a:pt x="3558" y="10224"/>
                  <a:pt x="3558" y="10224"/>
                </a:cubicBezTo>
                <a:cubicBezTo>
                  <a:pt x="9374" y="1728"/>
                  <a:pt x="9374" y="1728"/>
                  <a:pt x="9374" y="1728"/>
                </a:cubicBezTo>
                <a:cubicBezTo>
                  <a:pt x="16352" y="1728"/>
                  <a:pt x="16352" y="1728"/>
                  <a:pt x="16352" y="1728"/>
                </a:cubicBezTo>
                <a:cubicBezTo>
                  <a:pt x="9872" y="8640"/>
                  <a:pt x="9872" y="8640"/>
                  <a:pt x="9872" y="8640"/>
                </a:cubicBezTo>
                <a:cubicBezTo>
                  <a:pt x="16518" y="8640"/>
                  <a:pt x="16518" y="8640"/>
                  <a:pt x="16518" y="8640"/>
                </a:cubicBezTo>
                <a:lnTo>
                  <a:pt x="6549" y="165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6" name="Google Shape;2682;p68"/>
          <p:cNvSpPr/>
          <p:nvPr/>
        </p:nvSpPr>
        <p:spPr>
          <a:xfrm>
            <a:off x="7593472" y="12474178"/>
            <a:ext cx="317166" cy="23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386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14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214" y="0"/>
                  <a:pt x="20829" y="0"/>
                </a:cubicBezTo>
                <a:close/>
                <a:moveTo>
                  <a:pt x="19929" y="3429"/>
                </a:moveTo>
                <a:cubicBezTo>
                  <a:pt x="19929" y="19371"/>
                  <a:pt x="19929" y="19371"/>
                  <a:pt x="19929" y="19371"/>
                </a:cubicBezTo>
                <a:cubicBezTo>
                  <a:pt x="1800" y="19371"/>
                  <a:pt x="1800" y="19371"/>
                  <a:pt x="1800" y="19371"/>
                </a:cubicBezTo>
                <a:cubicBezTo>
                  <a:pt x="1800" y="3429"/>
                  <a:pt x="1800" y="3429"/>
                  <a:pt x="1800" y="3429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18514" y="2229"/>
                  <a:pt x="18514" y="2229"/>
                  <a:pt x="18514" y="2229"/>
                </a:cubicBezTo>
                <a:cubicBezTo>
                  <a:pt x="19543" y="1200"/>
                  <a:pt x="19543" y="1200"/>
                  <a:pt x="19543" y="1200"/>
                </a:cubicBezTo>
                <a:cubicBezTo>
                  <a:pt x="20571" y="2743"/>
                  <a:pt x="20571" y="2743"/>
                  <a:pt x="20571" y="2743"/>
                </a:cubicBezTo>
                <a:lnTo>
                  <a:pt x="19929" y="3429"/>
                </a:lnTo>
                <a:close/>
                <a:moveTo>
                  <a:pt x="18514" y="2229"/>
                </a:moveTo>
                <a:cubicBezTo>
                  <a:pt x="10800" y="9943"/>
                  <a:pt x="10800" y="9943"/>
                  <a:pt x="10800" y="9943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1671" y="3429"/>
                  <a:pt x="1671" y="3429"/>
                  <a:pt x="1671" y="3429"/>
                </a:cubicBezTo>
                <a:cubicBezTo>
                  <a:pt x="10029" y="11486"/>
                  <a:pt x="10029" y="11486"/>
                  <a:pt x="10029" y="11486"/>
                </a:cubicBezTo>
                <a:cubicBezTo>
                  <a:pt x="10157" y="11829"/>
                  <a:pt x="10543" y="11829"/>
                  <a:pt x="10800" y="11829"/>
                </a:cubicBezTo>
                <a:cubicBezTo>
                  <a:pt x="11057" y="11829"/>
                  <a:pt x="11443" y="11829"/>
                  <a:pt x="11571" y="11486"/>
                </a:cubicBezTo>
                <a:cubicBezTo>
                  <a:pt x="19929" y="3429"/>
                  <a:pt x="19929" y="3429"/>
                  <a:pt x="19929" y="3429"/>
                </a:cubicBezTo>
                <a:cubicBezTo>
                  <a:pt x="20571" y="2743"/>
                  <a:pt x="20571" y="2743"/>
                  <a:pt x="20571" y="2743"/>
                </a:cubicBezTo>
                <a:cubicBezTo>
                  <a:pt x="19543" y="1200"/>
                  <a:pt x="19543" y="1200"/>
                  <a:pt x="19543" y="1200"/>
                </a:cubicBezTo>
                <a:lnTo>
                  <a:pt x="18514" y="22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конки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2828;p70"/>
          <p:cNvSpPr/>
          <p:nvPr/>
        </p:nvSpPr>
        <p:spPr>
          <a:xfrm>
            <a:off x="6859341" y="5287083"/>
            <a:ext cx="335274" cy="41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36" y="3820"/>
                </a:moveTo>
                <a:cubicBezTo>
                  <a:pt x="8345" y="3820"/>
                  <a:pt x="7855" y="4215"/>
                  <a:pt x="7855" y="4610"/>
                </a:cubicBezTo>
                <a:cubicBezTo>
                  <a:pt x="7855" y="5137"/>
                  <a:pt x="8345" y="5400"/>
                  <a:pt x="8836" y="5400"/>
                </a:cubicBezTo>
                <a:cubicBezTo>
                  <a:pt x="9491" y="5400"/>
                  <a:pt x="9818" y="5137"/>
                  <a:pt x="9818" y="4610"/>
                </a:cubicBezTo>
                <a:cubicBezTo>
                  <a:pt x="9818" y="4215"/>
                  <a:pt x="9491" y="3820"/>
                  <a:pt x="8836" y="3820"/>
                </a:cubicBezTo>
                <a:close/>
                <a:moveTo>
                  <a:pt x="20945" y="6190"/>
                </a:moveTo>
                <a:cubicBezTo>
                  <a:pt x="20455" y="5927"/>
                  <a:pt x="19964" y="5663"/>
                  <a:pt x="19309" y="5663"/>
                </a:cubicBezTo>
                <a:cubicBezTo>
                  <a:pt x="19145" y="5663"/>
                  <a:pt x="19145" y="5663"/>
                  <a:pt x="18982" y="5663"/>
                </a:cubicBezTo>
                <a:cubicBezTo>
                  <a:pt x="18982" y="5663"/>
                  <a:pt x="18982" y="5663"/>
                  <a:pt x="18982" y="5663"/>
                </a:cubicBezTo>
                <a:cubicBezTo>
                  <a:pt x="18818" y="5663"/>
                  <a:pt x="18818" y="5663"/>
                  <a:pt x="18818" y="5663"/>
                </a:cubicBezTo>
                <a:cubicBezTo>
                  <a:pt x="18655" y="4873"/>
                  <a:pt x="18327" y="4215"/>
                  <a:pt x="17673" y="3556"/>
                </a:cubicBezTo>
                <a:cubicBezTo>
                  <a:pt x="17182" y="2898"/>
                  <a:pt x="16364" y="2371"/>
                  <a:pt x="15545" y="1976"/>
                </a:cubicBezTo>
                <a:cubicBezTo>
                  <a:pt x="16364" y="1185"/>
                  <a:pt x="16364" y="1185"/>
                  <a:pt x="16364" y="1185"/>
                </a:cubicBezTo>
                <a:cubicBezTo>
                  <a:pt x="16364" y="1054"/>
                  <a:pt x="16364" y="1054"/>
                  <a:pt x="16364" y="1054"/>
                </a:cubicBezTo>
                <a:cubicBezTo>
                  <a:pt x="16364" y="1054"/>
                  <a:pt x="16364" y="1054"/>
                  <a:pt x="16364" y="922"/>
                </a:cubicBezTo>
                <a:cubicBezTo>
                  <a:pt x="16364" y="922"/>
                  <a:pt x="16364" y="790"/>
                  <a:pt x="16364" y="790"/>
                </a:cubicBezTo>
                <a:cubicBezTo>
                  <a:pt x="16364" y="263"/>
                  <a:pt x="15873" y="0"/>
                  <a:pt x="15382" y="0"/>
                </a:cubicBezTo>
                <a:cubicBezTo>
                  <a:pt x="15055" y="0"/>
                  <a:pt x="14727" y="132"/>
                  <a:pt x="14564" y="395"/>
                </a:cubicBezTo>
                <a:cubicBezTo>
                  <a:pt x="13745" y="1317"/>
                  <a:pt x="13745" y="1317"/>
                  <a:pt x="13745" y="1317"/>
                </a:cubicBezTo>
                <a:cubicBezTo>
                  <a:pt x="12764" y="1185"/>
                  <a:pt x="11782" y="1054"/>
                  <a:pt x="10800" y="1054"/>
                </a:cubicBezTo>
                <a:cubicBezTo>
                  <a:pt x="9818" y="1054"/>
                  <a:pt x="8836" y="1185"/>
                  <a:pt x="7855" y="1317"/>
                </a:cubicBezTo>
                <a:cubicBezTo>
                  <a:pt x="7036" y="395"/>
                  <a:pt x="7036" y="395"/>
                  <a:pt x="7036" y="395"/>
                </a:cubicBezTo>
                <a:cubicBezTo>
                  <a:pt x="6873" y="132"/>
                  <a:pt x="6545" y="0"/>
                  <a:pt x="6218" y="0"/>
                </a:cubicBezTo>
                <a:cubicBezTo>
                  <a:pt x="5727" y="0"/>
                  <a:pt x="5236" y="263"/>
                  <a:pt x="5236" y="790"/>
                </a:cubicBezTo>
                <a:cubicBezTo>
                  <a:pt x="5236" y="922"/>
                  <a:pt x="5400" y="1054"/>
                  <a:pt x="5400" y="1185"/>
                </a:cubicBezTo>
                <a:cubicBezTo>
                  <a:pt x="6218" y="1976"/>
                  <a:pt x="6218" y="1976"/>
                  <a:pt x="6218" y="1976"/>
                </a:cubicBezTo>
                <a:cubicBezTo>
                  <a:pt x="5236" y="2371"/>
                  <a:pt x="4582" y="2898"/>
                  <a:pt x="3927" y="3556"/>
                </a:cubicBezTo>
                <a:cubicBezTo>
                  <a:pt x="3273" y="4215"/>
                  <a:pt x="2945" y="4873"/>
                  <a:pt x="2782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455" y="5663"/>
                  <a:pt x="2291" y="5663"/>
                </a:cubicBezTo>
                <a:cubicBezTo>
                  <a:pt x="1636" y="5663"/>
                  <a:pt x="1145" y="5795"/>
                  <a:pt x="655" y="6190"/>
                </a:cubicBezTo>
                <a:cubicBezTo>
                  <a:pt x="327" y="6454"/>
                  <a:pt x="0" y="6980"/>
                  <a:pt x="0" y="7376"/>
                </a:cubicBezTo>
                <a:cubicBezTo>
                  <a:pt x="0" y="13171"/>
                  <a:pt x="0" y="13171"/>
                  <a:pt x="0" y="13171"/>
                </a:cubicBezTo>
                <a:cubicBezTo>
                  <a:pt x="0" y="13566"/>
                  <a:pt x="327" y="14093"/>
                  <a:pt x="655" y="14356"/>
                </a:cubicBezTo>
                <a:cubicBezTo>
                  <a:pt x="1145" y="14751"/>
                  <a:pt x="1636" y="14883"/>
                  <a:pt x="2291" y="14883"/>
                </a:cubicBezTo>
                <a:cubicBezTo>
                  <a:pt x="2455" y="14883"/>
                  <a:pt x="2455" y="14883"/>
                  <a:pt x="2618" y="14883"/>
                </a:cubicBezTo>
                <a:cubicBezTo>
                  <a:pt x="2618" y="17122"/>
                  <a:pt x="2618" y="17122"/>
                  <a:pt x="2618" y="17122"/>
                </a:cubicBezTo>
                <a:cubicBezTo>
                  <a:pt x="2618" y="17912"/>
                  <a:pt x="3436" y="18439"/>
                  <a:pt x="4255" y="18439"/>
                </a:cubicBezTo>
                <a:cubicBezTo>
                  <a:pt x="5236" y="18439"/>
                  <a:pt x="5236" y="18439"/>
                  <a:pt x="5236" y="18439"/>
                </a:cubicBezTo>
                <a:cubicBezTo>
                  <a:pt x="5236" y="19888"/>
                  <a:pt x="5236" y="19888"/>
                  <a:pt x="5236" y="19888"/>
                </a:cubicBezTo>
                <a:cubicBezTo>
                  <a:pt x="5236" y="20283"/>
                  <a:pt x="5400" y="20810"/>
                  <a:pt x="5891" y="21073"/>
                </a:cubicBezTo>
                <a:cubicBezTo>
                  <a:pt x="6382" y="21468"/>
                  <a:pt x="6873" y="21600"/>
                  <a:pt x="7527" y="21600"/>
                </a:cubicBezTo>
                <a:cubicBezTo>
                  <a:pt x="8182" y="21600"/>
                  <a:pt x="8673" y="21468"/>
                  <a:pt x="9164" y="21073"/>
                </a:cubicBezTo>
                <a:cubicBezTo>
                  <a:pt x="9655" y="20810"/>
                  <a:pt x="9818" y="20283"/>
                  <a:pt x="9818" y="19888"/>
                </a:cubicBezTo>
                <a:cubicBezTo>
                  <a:pt x="9818" y="18439"/>
                  <a:pt x="9818" y="18439"/>
                  <a:pt x="9818" y="18439"/>
                </a:cubicBezTo>
                <a:cubicBezTo>
                  <a:pt x="11782" y="18439"/>
                  <a:pt x="11782" y="18439"/>
                  <a:pt x="11782" y="18439"/>
                </a:cubicBezTo>
                <a:cubicBezTo>
                  <a:pt x="11782" y="19888"/>
                  <a:pt x="11782" y="19888"/>
                  <a:pt x="11782" y="19888"/>
                </a:cubicBezTo>
                <a:cubicBezTo>
                  <a:pt x="11782" y="20283"/>
                  <a:pt x="11945" y="20810"/>
                  <a:pt x="12436" y="21073"/>
                </a:cubicBezTo>
                <a:cubicBezTo>
                  <a:pt x="12927" y="21468"/>
                  <a:pt x="13418" y="21600"/>
                  <a:pt x="14073" y="21600"/>
                </a:cubicBezTo>
                <a:cubicBezTo>
                  <a:pt x="14727" y="21600"/>
                  <a:pt x="15218" y="21468"/>
                  <a:pt x="15709" y="21073"/>
                </a:cubicBezTo>
                <a:cubicBezTo>
                  <a:pt x="16200" y="20810"/>
                  <a:pt x="16364" y="20283"/>
                  <a:pt x="16364" y="19888"/>
                </a:cubicBezTo>
                <a:cubicBezTo>
                  <a:pt x="16364" y="18439"/>
                  <a:pt x="16364" y="18439"/>
                  <a:pt x="16364" y="18439"/>
                </a:cubicBezTo>
                <a:cubicBezTo>
                  <a:pt x="17345" y="18439"/>
                  <a:pt x="17345" y="18439"/>
                  <a:pt x="17345" y="18439"/>
                </a:cubicBezTo>
                <a:cubicBezTo>
                  <a:pt x="18164" y="18439"/>
                  <a:pt x="18982" y="17912"/>
                  <a:pt x="18982" y="17122"/>
                </a:cubicBezTo>
                <a:cubicBezTo>
                  <a:pt x="18982" y="14883"/>
                  <a:pt x="18982" y="14883"/>
                  <a:pt x="18982" y="14883"/>
                </a:cubicBezTo>
                <a:cubicBezTo>
                  <a:pt x="19145" y="14883"/>
                  <a:pt x="19145" y="15015"/>
                  <a:pt x="19309" y="15015"/>
                </a:cubicBezTo>
                <a:cubicBezTo>
                  <a:pt x="19964" y="15015"/>
                  <a:pt x="20455" y="14751"/>
                  <a:pt x="20945" y="14488"/>
                </a:cubicBezTo>
                <a:cubicBezTo>
                  <a:pt x="21273" y="14093"/>
                  <a:pt x="21600" y="13698"/>
                  <a:pt x="21600" y="13171"/>
                </a:cubicBezTo>
                <a:cubicBezTo>
                  <a:pt x="21600" y="7507"/>
                  <a:pt x="21600" y="7507"/>
                  <a:pt x="21600" y="7507"/>
                </a:cubicBezTo>
                <a:cubicBezTo>
                  <a:pt x="21600" y="6980"/>
                  <a:pt x="21273" y="6585"/>
                  <a:pt x="20945" y="6190"/>
                </a:cubicBezTo>
                <a:close/>
                <a:moveTo>
                  <a:pt x="2618" y="13171"/>
                </a:moveTo>
                <a:cubicBezTo>
                  <a:pt x="2618" y="13302"/>
                  <a:pt x="2455" y="13434"/>
                  <a:pt x="2291" y="13434"/>
                </a:cubicBezTo>
                <a:cubicBezTo>
                  <a:pt x="2127" y="13434"/>
                  <a:pt x="1964" y="13302"/>
                  <a:pt x="1964" y="13171"/>
                </a:cubicBezTo>
                <a:cubicBezTo>
                  <a:pt x="1964" y="7507"/>
                  <a:pt x="1964" y="7507"/>
                  <a:pt x="1964" y="7507"/>
                </a:cubicBezTo>
                <a:cubicBezTo>
                  <a:pt x="1964" y="7376"/>
                  <a:pt x="2127" y="7244"/>
                  <a:pt x="2291" y="7244"/>
                </a:cubicBezTo>
                <a:cubicBezTo>
                  <a:pt x="2455" y="7244"/>
                  <a:pt x="2618" y="7376"/>
                  <a:pt x="2618" y="7507"/>
                </a:cubicBezTo>
                <a:lnTo>
                  <a:pt x="2618" y="13171"/>
                </a:lnTo>
                <a:close/>
                <a:moveTo>
                  <a:pt x="6709" y="3556"/>
                </a:moveTo>
                <a:cubicBezTo>
                  <a:pt x="7855" y="2898"/>
                  <a:pt x="9327" y="2502"/>
                  <a:pt x="10800" y="2502"/>
                </a:cubicBezTo>
                <a:cubicBezTo>
                  <a:pt x="12273" y="2502"/>
                  <a:pt x="13745" y="2898"/>
                  <a:pt x="14891" y="3556"/>
                </a:cubicBezTo>
                <a:cubicBezTo>
                  <a:pt x="15873" y="4083"/>
                  <a:pt x="16527" y="4873"/>
                  <a:pt x="16855" y="5663"/>
                </a:cubicBezTo>
                <a:cubicBezTo>
                  <a:pt x="4745" y="5663"/>
                  <a:pt x="4745" y="5663"/>
                  <a:pt x="4745" y="5663"/>
                </a:cubicBezTo>
                <a:cubicBezTo>
                  <a:pt x="5073" y="4873"/>
                  <a:pt x="5727" y="4083"/>
                  <a:pt x="6709" y="3556"/>
                </a:cubicBezTo>
                <a:close/>
                <a:moveTo>
                  <a:pt x="7855" y="19888"/>
                </a:moveTo>
                <a:cubicBezTo>
                  <a:pt x="7855" y="20020"/>
                  <a:pt x="7691" y="20151"/>
                  <a:pt x="7527" y="20151"/>
                </a:cubicBezTo>
                <a:cubicBezTo>
                  <a:pt x="7364" y="20151"/>
                  <a:pt x="7200" y="20020"/>
                  <a:pt x="7200" y="19888"/>
                </a:cubicBezTo>
                <a:cubicBezTo>
                  <a:pt x="7200" y="18439"/>
                  <a:pt x="7200" y="18439"/>
                  <a:pt x="7200" y="18439"/>
                </a:cubicBezTo>
                <a:cubicBezTo>
                  <a:pt x="7855" y="18439"/>
                  <a:pt x="7855" y="18439"/>
                  <a:pt x="7855" y="18439"/>
                </a:cubicBezTo>
                <a:lnTo>
                  <a:pt x="7855" y="19888"/>
                </a:lnTo>
                <a:close/>
                <a:moveTo>
                  <a:pt x="14073" y="20151"/>
                </a:moveTo>
                <a:cubicBezTo>
                  <a:pt x="13909" y="20151"/>
                  <a:pt x="13745" y="20020"/>
                  <a:pt x="13745" y="19888"/>
                </a:cubicBezTo>
                <a:cubicBezTo>
                  <a:pt x="13745" y="18439"/>
                  <a:pt x="13745" y="18439"/>
                  <a:pt x="13745" y="18439"/>
                </a:cubicBezTo>
                <a:cubicBezTo>
                  <a:pt x="14400" y="18439"/>
                  <a:pt x="14400" y="18439"/>
                  <a:pt x="14400" y="18439"/>
                </a:cubicBezTo>
                <a:cubicBezTo>
                  <a:pt x="14400" y="19888"/>
                  <a:pt x="14400" y="19888"/>
                  <a:pt x="14400" y="19888"/>
                </a:cubicBezTo>
                <a:cubicBezTo>
                  <a:pt x="14400" y="20020"/>
                  <a:pt x="14236" y="20151"/>
                  <a:pt x="14073" y="20151"/>
                </a:cubicBezTo>
                <a:close/>
                <a:moveTo>
                  <a:pt x="17018" y="16859"/>
                </a:moveTo>
                <a:cubicBezTo>
                  <a:pt x="4582" y="16859"/>
                  <a:pt x="4582" y="16859"/>
                  <a:pt x="4582" y="16859"/>
                </a:cubicBezTo>
                <a:cubicBezTo>
                  <a:pt x="4582" y="7244"/>
                  <a:pt x="4582" y="7244"/>
                  <a:pt x="4582" y="7244"/>
                </a:cubicBezTo>
                <a:cubicBezTo>
                  <a:pt x="17018" y="7244"/>
                  <a:pt x="17018" y="7244"/>
                  <a:pt x="17018" y="7244"/>
                </a:cubicBezTo>
                <a:lnTo>
                  <a:pt x="17018" y="16859"/>
                </a:lnTo>
                <a:close/>
                <a:moveTo>
                  <a:pt x="19636" y="13171"/>
                </a:moveTo>
                <a:cubicBezTo>
                  <a:pt x="19636" y="13302"/>
                  <a:pt x="19473" y="13434"/>
                  <a:pt x="19309" y="13434"/>
                </a:cubicBezTo>
                <a:cubicBezTo>
                  <a:pt x="19145" y="13434"/>
                  <a:pt x="18982" y="13302"/>
                  <a:pt x="18982" y="13171"/>
                </a:cubicBezTo>
                <a:cubicBezTo>
                  <a:pt x="18982" y="7507"/>
                  <a:pt x="18982" y="7507"/>
                  <a:pt x="18982" y="7507"/>
                </a:cubicBezTo>
                <a:cubicBezTo>
                  <a:pt x="18982" y="7376"/>
                  <a:pt x="19145" y="7244"/>
                  <a:pt x="19309" y="7244"/>
                </a:cubicBezTo>
                <a:cubicBezTo>
                  <a:pt x="19473" y="7244"/>
                  <a:pt x="19636" y="7376"/>
                  <a:pt x="19636" y="7507"/>
                </a:cubicBezTo>
                <a:lnTo>
                  <a:pt x="19636" y="13171"/>
                </a:lnTo>
                <a:close/>
                <a:moveTo>
                  <a:pt x="12764" y="3820"/>
                </a:moveTo>
                <a:cubicBezTo>
                  <a:pt x="12273" y="3820"/>
                  <a:pt x="11782" y="4215"/>
                  <a:pt x="11782" y="4610"/>
                </a:cubicBezTo>
                <a:cubicBezTo>
                  <a:pt x="11782" y="5137"/>
                  <a:pt x="12273" y="5400"/>
                  <a:pt x="12764" y="5400"/>
                </a:cubicBezTo>
                <a:cubicBezTo>
                  <a:pt x="13418" y="5400"/>
                  <a:pt x="13745" y="5137"/>
                  <a:pt x="13745" y="4610"/>
                </a:cubicBezTo>
                <a:cubicBezTo>
                  <a:pt x="13745" y="4215"/>
                  <a:pt x="13418" y="3820"/>
                  <a:pt x="12764" y="382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5" name="Google Shape;2829;p70"/>
          <p:cNvSpPr/>
          <p:nvPr/>
        </p:nvSpPr>
        <p:spPr>
          <a:xfrm>
            <a:off x="7806427" y="5302987"/>
            <a:ext cx="334053" cy="385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fill="norm" stroke="1" extrusionOk="0">
                <a:moveTo>
                  <a:pt x="17973" y="11294"/>
                </a:moveTo>
                <a:cubicBezTo>
                  <a:pt x="17973" y="9600"/>
                  <a:pt x="18962" y="8188"/>
                  <a:pt x="20940" y="7200"/>
                </a:cubicBezTo>
                <a:cubicBezTo>
                  <a:pt x="19786" y="5929"/>
                  <a:pt x="18137" y="5224"/>
                  <a:pt x="15994" y="5082"/>
                </a:cubicBezTo>
                <a:cubicBezTo>
                  <a:pt x="14015" y="4941"/>
                  <a:pt x="11707" y="6071"/>
                  <a:pt x="10882" y="6071"/>
                </a:cubicBezTo>
                <a:cubicBezTo>
                  <a:pt x="10058" y="6071"/>
                  <a:pt x="8079" y="5224"/>
                  <a:pt x="6595" y="5224"/>
                </a:cubicBezTo>
                <a:cubicBezTo>
                  <a:pt x="3298" y="5224"/>
                  <a:pt x="0" y="7341"/>
                  <a:pt x="0" y="11576"/>
                </a:cubicBezTo>
                <a:cubicBezTo>
                  <a:pt x="0" y="12847"/>
                  <a:pt x="165" y="14118"/>
                  <a:pt x="824" y="15529"/>
                </a:cubicBezTo>
                <a:cubicBezTo>
                  <a:pt x="1484" y="17224"/>
                  <a:pt x="4122" y="21600"/>
                  <a:pt x="6925" y="21459"/>
                </a:cubicBezTo>
                <a:cubicBezTo>
                  <a:pt x="8409" y="21459"/>
                  <a:pt x="9398" y="20612"/>
                  <a:pt x="11212" y="20612"/>
                </a:cubicBezTo>
                <a:cubicBezTo>
                  <a:pt x="13026" y="20612"/>
                  <a:pt x="14015" y="21459"/>
                  <a:pt x="15664" y="21459"/>
                </a:cubicBezTo>
                <a:cubicBezTo>
                  <a:pt x="18467" y="21459"/>
                  <a:pt x="20776" y="17506"/>
                  <a:pt x="21600" y="15812"/>
                </a:cubicBezTo>
                <a:cubicBezTo>
                  <a:pt x="17808" y="14259"/>
                  <a:pt x="17973" y="11435"/>
                  <a:pt x="17973" y="11294"/>
                </a:cubicBezTo>
                <a:close/>
                <a:moveTo>
                  <a:pt x="17643" y="18212"/>
                </a:moveTo>
                <a:cubicBezTo>
                  <a:pt x="17148" y="18776"/>
                  <a:pt x="16818" y="19200"/>
                  <a:pt x="16324" y="19482"/>
                </a:cubicBezTo>
                <a:cubicBezTo>
                  <a:pt x="15994" y="19624"/>
                  <a:pt x="15829" y="19765"/>
                  <a:pt x="15664" y="19765"/>
                </a:cubicBezTo>
                <a:cubicBezTo>
                  <a:pt x="15334" y="19765"/>
                  <a:pt x="15005" y="19624"/>
                  <a:pt x="14510" y="19482"/>
                </a:cubicBezTo>
                <a:cubicBezTo>
                  <a:pt x="14510" y="19482"/>
                  <a:pt x="14510" y="19482"/>
                  <a:pt x="14510" y="19482"/>
                </a:cubicBezTo>
                <a:cubicBezTo>
                  <a:pt x="14345" y="19482"/>
                  <a:pt x="14345" y="19482"/>
                  <a:pt x="14345" y="19482"/>
                </a:cubicBezTo>
                <a:cubicBezTo>
                  <a:pt x="13685" y="19200"/>
                  <a:pt x="13356" y="19200"/>
                  <a:pt x="13026" y="19059"/>
                </a:cubicBezTo>
                <a:cubicBezTo>
                  <a:pt x="12366" y="18918"/>
                  <a:pt x="11872" y="18918"/>
                  <a:pt x="11212" y="18918"/>
                </a:cubicBezTo>
                <a:cubicBezTo>
                  <a:pt x="10718" y="18918"/>
                  <a:pt x="10058" y="18918"/>
                  <a:pt x="9398" y="19059"/>
                </a:cubicBezTo>
                <a:cubicBezTo>
                  <a:pt x="9069" y="19200"/>
                  <a:pt x="8739" y="19200"/>
                  <a:pt x="8079" y="19482"/>
                </a:cubicBezTo>
                <a:cubicBezTo>
                  <a:pt x="8079" y="19482"/>
                  <a:pt x="7915" y="19482"/>
                  <a:pt x="7750" y="19482"/>
                </a:cubicBezTo>
                <a:cubicBezTo>
                  <a:pt x="7750" y="19624"/>
                  <a:pt x="7585" y="19624"/>
                  <a:pt x="7585" y="19624"/>
                </a:cubicBezTo>
                <a:cubicBezTo>
                  <a:pt x="7255" y="19765"/>
                  <a:pt x="7090" y="19765"/>
                  <a:pt x="6925" y="19765"/>
                </a:cubicBezTo>
                <a:cubicBezTo>
                  <a:pt x="6760" y="19765"/>
                  <a:pt x="6760" y="19765"/>
                  <a:pt x="6760" y="19765"/>
                </a:cubicBezTo>
                <a:cubicBezTo>
                  <a:pt x="6760" y="19765"/>
                  <a:pt x="6760" y="19765"/>
                  <a:pt x="6595" y="19765"/>
                </a:cubicBezTo>
                <a:cubicBezTo>
                  <a:pt x="6595" y="19624"/>
                  <a:pt x="6431" y="19624"/>
                  <a:pt x="6101" y="19482"/>
                </a:cubicBezTo>
                <a:cubicBezTo>
                  <a:pt x="5771" y="19200"/>
                  <a:pt x="5276" y="18776"/>
                  <a:pt x="4782" y="18212"/>
                </a:cubicBezTo>
                <a:cubicBezTo>
                  <a:pt x="3957" y="17224"/>
                  <a:pt x="3133" y="15812"/>
                  <a:pt x="2803" y="14965"/>
                </a:cubicBezTo>
                <a:cubicBezTo>
                  <a:pt x="2308" y="13694"/>
                  <a:pt x="1979" y="12565"/>
                  <a:pt x="1979" y="11576"/>
                </a:cubicBezTo>
                <a:cubicBezTo>
                  <a:pt x="1979" y="10024"/>
                  <a:pt x="2638" y="8894"/>
                  <a:pt x="3463" y="8047"/>
                </a:cubicBezTo>
                <a:cubicBezTo>
                  <a:pt x="4287" y="7341"/>
                  <a:pt x="5441" y="6918"/>
                  <a:pt x="6595" y="6918"/>
                </a:cubicBezTo>
                <a:cubicBezTo>
                  <a:pt x="6760" y="6918"/>
                  <a:pt x="6925" y="6918"/>
                  <a:pt x="7255" y="7059"/>
                </a:cubicBezTo>
                <a:cubicBezTo>
                  <a:pt x="7585" y="7059"/>
                  <a:pt x="7915" y="7200"/>
                  <a:pt x="8244" y="7341"/>
                </a:cubicBezTo>
                <a:cubicBezTo>
                  <a:pt x="8409" y="7341"/>
                  <a:pt x="8739" y="7482"/>
                  <a:pt x="8904" y="7482"/>
                </a:cubicBezTo>
                <a:cubicBezTo>
                  <a:pt x="9069" y="7482"/>
                  <a:pt x="9234" y="7624"/>
                  <a:pt x="9398" y="7624"/>
                </a:cubicBezTo>
                <a:cubicBezTo>
                  <a:pt x="10058" y="7765"/>
                  <a:pt x="10388" y="7906"/>
                  <a:pt x="10882" y="7906"/>
                </a:cubicBezTo>
                <a:cubicBezTo>
                  <a:pt x="11377" y="7906"/>
                  <a:pt x="11872" y="7765"/>
                  <a:pt x="12366" y="7624"/>
                </a:cubicBezTo>
                <a:cubicBezTo>
                  <a:pt x="12696" y="7624"/>
                  <a:pt x="13356" y="7341"/>
                  <a:pt x="13521" y="7200"/>
                </a:cubicBezTo>
                <a:cubicBezTo>
                  <a:pt x="14345" y="7059"/>
                  <a:pt x="15005" y="6918"/>
                  <a:pt x="15499" y="6918"/>
                </a:cubicBezTo>
                <a:cubicBezTo>
                  <a:pt x="15664" y="6918"/>
                  <a:pt x="15664" y="6918"/>
                  <a:pt x="15829" y="6918"/>
                </a:cubicBezTo>
                <a:cubicBezTo>
                  <a:pt x="16489" y="6918"/>
                  <a:pt x="17148" y="7059"/>
                  <a:pt x="17643" y="7200"/>
                </a:cubicBezTo>
                <a:cubicBezTo>
                  <a:pt x="16489" y="8329"/>
                  <a:pt x="15829" y="9741"/>
                  <a:pt x="15829" y="11294"/>
                </a:cubicBezTo>
                <a:cubicBezTo>
                  <a:pt x="15829" y="11718"/>
                  <a:pt x="15994" y="12141"/>
                  <a:pt x="15994" y="12706"/>
                </a:cubicBezTo>
                <a:cubicBezTo>
                  <a:pt x="16324" y="13412"/>
                  <a:pt x="16653" y="14259"/>
                  <a:pt x="17148" y="14965"/>
                </a:cubicBezTo>
                <a:cubicBezTo>
                  <a:pt x="17643" y="15529"/>
                  <a:pt x="18302" y="16094"/>
                  <a:pt x="18962" y="16518"/>
                </a:cubicBezTo>
                <a:cubicBezTo>
                  <a:pt x="18632" y="17082"/>
                  <a:pt x="18137" y="17788"/>
                  <a:pt x="17643" y="18212"/>
                </a:cubicBezTo>
                <a:close/>
                <a:moveTo>
                  <a:pt x="14675" y="3388"/>
                </a:moveTo>
                <a:cubicBezTo>
                  <a:pt x="16324" y="1835"/>
                  <a:pt x="16159" y="424"/>
                  <a:pt x="16159" y="0"/>
                </a:cubicBezTo>
                <a:cubicBezTo>
                  <a:pt x="14675" y="0"/>
                  <a:pt x="13191" y="706"/>
                  <a:pt x="12202" y="1694"/>
                </a:cubicBezTo>
                <a:cubicBezTo>
                  <a:pt x="11212" y="2541"/>
                  <a:pt x="10553" y="3812"/>
                  <a:pt x="10718" y="5082"/>
                </a:cubicBezTo>
                <a:cubicBezTo>
                  <a:pt x="12202" y="5224"/>
                  <a:pt x="13685" y="4518"/>
                  <a:pt x="14675" y="33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6" name="Google Shape;2830;p70"/>
          <p:cNvSpPr/>
          <p:nvPr/>
        </p:nvSpPr>
        <p:spPr>
          <a:xfrm>
            <a:off x="8749842" y="5317669"/>
            <a:ext cx="365867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099"/>
                </a:moveTo>
                <a:lnTo>
                  <a:pt x="8886" y="19589"/>
                </a:lnTo>
                <a:lnTo>
                  <a:pt x="8886" y="11768"/>
                </a:lnTo>
                <a:lnTo>
                  <a:pt x="0" y="11768"/>
                </a:lnTo>
                <a:lnTo>
                  <a:pt x="0" y="18099"/>
                </a:lnTo>
                <a:close/>
                <a:moveTo>
                  <a:pt x="1806" y="13407"/>
                </a:moveTo>
                <a:lnTo>
                  <a:pt x="7224" y="13407"/>
                </a:lnTo>
                <a:lnTo>
                  <a:pt x="7224" y="17429"/>
                </a:lnTo>
                <a:lnTo>
                  <a:pt x="1806" y="16684"/>
                </a:lnTo>
                <a:lnTo>
                  <a:pt x="1806" y="13407"/>
                </a:lnTo>
                <a:close/>
                <a:moveTo>
                  <a:pt x="11125" y="19961"/>
                </a:moveTo>
                <a:lnTo>
                  <a:pt x="21600" y="21600"/>
                </a:lnTo>
                <a:lnTo>
                  <a:pt x="21600" y="11768"/>
                </a:lnTo>
                <a:lnTo>
                  <a:pt x="11125" y="11768"/>
                </a:lnTo>
                <a:lnTo>
                  <a:pt x="11125" y="19961"/>
                </a:lnTo>
                <a:close/>
                <a:moveTo>
                  <a:pt x="12931" y="13407"/>
                </a:moveTo>
                <a:lnTo>
                  <a:pt x="19938" y="13407"/>
                </a:lnTo>
                <a:lnTo>
                  <a:pt x="19938" y="19589"/>
                </a:lnTo>
                <a:lnTo>
                  <a:pt x="12931" y="18397"/>
                </a:lnTo>
                <a:lnTo>
                  <a:pt x="12931" y="13407"/>
                </a:lnTo>
                <a:close/>
                <a:moveTo>
                  <a:pt x="11125" y="1713"/>
                </a:moveTo>
                <a:lnTo>
                  <a:pt x="11125" y="9906"/>
                </a:lnTo>
                <a:lnTo>
                  <a:pt x="21600" y="9906"/>
                </a:lnTo>
                <a:lnTo>
                  <a:pt x="21600" y="0"/>
                </a:lnTo>
                <a:lnTo>
                  <a:pt x="11125" y="1713"/>
                </a:lnTo>
                <a:close/>
                <a:moveTo>
                  <a:pt x="19938" y="8193"/>
                </a:moveTo>
                <a:lnTo>
                  <a:pt x="12931" y="8193"/>
                </a:lnTo>
                <a:lnTo>
                  <a:pt x="12931" y="3277"/>
                </a:lnTo>
                <a:lnTo>
                  <a:pt x="19938" y="2011"/>
                </a:lnTo>
                <a:lnTo>
                  <a:pt x="19938" y="8193"/>
                </a:lnTo>
                <a:close/>
                <a:moveTo>
                  <a:pt x="0" y="9906"/>
                </a:moveTo>
                <a:lnTo>
                  <a:pt x="8886" y="9906"/>
                </a:lnTo>
                <a:lnTo>
                  <a:pt x="8886" y="2011"/>
                </a:lnTo>
                <a:lnTo>
                  <a:pt x="0" y="3575"/>
                </a:lnTo>
                <a:lnTo>
                  <a:pt x="0" y="9906"/>
                </a:lnTo>
                <a:close/>
                <a:moveTo>
                  <a:pt x="1806" y="5065"/>
                </a:moveTo>
                <a:lnTo>
                  <a:pt x="7224" y="4171"/>
                </a:lnTo>
                <a:lnTo>
                  <a:pt x="7224" y="8193"/>
                </a:lnTo>
                <a:lnTo>
                  <a:pt x="1806" y="8193"/>
                </a:lnTo>
                <a:lnTo>
                  <a:pt x="1806" y="506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7" name="Google Shape;2831;p70"/>
          <p:cNvSpPr/>
          <p:nvPr/>
        </p:nvSpPr>
        <p:spPr>
          <a:xfrm>
            <a:off x="9700879" y="5315709"/>
            <a:ext cx="357181" cy="359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19683" fill="norm" stroke="1" extrusionOk="0">
                <a:moveTo>
                  <a:pt x="19812" y="6075"/>
                </a:moveTo>
                <a:cubicBezTo>
                  <a:pt x="20259" y="5239"/>
                  <a:pt x="20557" y="3845"/>
                  <a:pt x="20557" y="2731"/>
                </a:cubicBezTo>
                <a:cubicBezTo>
                  <a:pt x="20557" y="-57"/>
                  <a:pt x="17280" y="-1032"/>
                  <a:pt x="12066" y="1337"/>
                </a:cubicBezTo>
                <a:cubicBezTo>
                  <a:pt x="7597" y="1058"/>
                  <a:pt x="3426" y="4124"/>
                  <a:pt x="2234" y="8444"/>
                </a:cubicBezTo>
                <a:cubicBezTo>
                  <a:pt x="3575" y="7051"/>
                  <a:pt x="5512" y="5239"/>
                  <a:pt x="7299" y="4542"/>
                </a:cubicBezTo>
                <a:cubicBezTo>
                  <a:pt x="5065" y="6354"/>
                  <a:pt x="3128" y="8723"/>
                  <a:pt x="1787" y="11231"/>
                </a:cubicBezTo>
                <a:cubicBezTo>
                  <a:pt x="894" y="12625"/>
                  <a:pt x="0" y="14994"/>
                  <a:pt x="0" y="16805"/>
                </a:cubicBezTo>
                <a:cubicBezTo>
                  <a:pt x="0" y="20568"/>
                  <a:pt x="3724" y="20150"/>
                  <a:pt x="7299" y="18338"/>
                </a:cubicBezTo>
                <a:cubicBezTo>
                  <a:pt x="8640" y="19035"/>
                  <a:pt x="9981" y="19035"/>
                  <a:pt x="11470" y="19035"/>
                </a:cubicBezTo>
                <a:cubicBezTo>
                  <a:pt x="15492" y="19035"/>
                  <a:pt x="19067" y="16945"/>
                  <a:pt x="20408" y="13322"/>
                </a:cubicBezTo>
                <a:cubicBezTo>
                  <a:pt x="15492" y="13322"/>
                  <a:pt x="15492" y="13322"/>
                  <a:pt x="15492" y="13322"/>
                </a:cubicBezTo>
                <a:cubicBezTo>
                  <a:pt x="13258" y="16805"/>
                  <a:pt x="7299" y="15412"/>
                  <a:pt x="7299" y="11510"/>
                </a:cubicBezTo>
                <a:cubicBezTo>
                  <a:pt x="20855" y="11510"/>
                  <a:pt x="20855" y="11510"/>
                  <a:pt x="20855" y="11510"/>
                </a:cubicBezTo>
                <a:cubicBezTo>
                  <a:pt x="21153" y="9838"/>
                  <a:pt x="20706" y="7887"/>
                  <a:pt x="19812" y="6075"/>
                </a:cubicBezTo>
                <a:close/>
                <a:moveTo>
                  <a:pt x="2532" y="13322"/>
                </a:moveTo>
                <a:cubicBezTo>
                  <a:pt x="3277" y="15273"/>
                  <a:pt x="4767" y="16945"/>
                  <a:pt x="6703" y="18060"/>
                </a:cubicBezTo>
                <a:cubicBezTo>
                  <a:pt x="2979" y="19871"/>
                  <a:pt x="-447" y="19174"/>
                  <a:pt x="2532" y="13322"/>
                </a:cubicBezTo>
                <a:close/>
                <a:moveTo>
                  <a:pt x="7299" y="9141"/>
                </a:moveTo>
                <a:cubicBezTo>
                  <a:pt x="7448" y="7051"/>
                  <a:pt x="9385" y="5518"/>
                  <a:pt x="11619" y="5518"/>
                </a:cubicBezTo>
                <a:cubicBezTo>
                  <a:pt x="13854" y="5518"/>
                  <a:pt x="15790" y="7051"/>
                  <a:pt x="15790" y="9141"/>
                </a:cubicBezTo>
                <a:lnTo>
                  <a:pt x="7299" y="9141"/>
                </a:lnTo>
                <a:close/>
                <a:moveTo>
                  <a:pt x="14896" y="1894"/>
                </a:moveTo>
                <a:cubicBezTo>
                  <a:pt x="15790" y="1616"/>
                  <a:pt x="16833" y="1058"/>
                  <a:pt x="17876" y="1058"/>
                </a:cubicBezTo>
                <a:cubicBezTo>
                  <a:pt x="19216" y="1058"/>
                  <a:pt x="20110" y="1894"/>
                  <a:pt x="20110" y="3149"/>
                </a:cubicBezTo>
                <a:cubicBezTo>
                  <a:pt x="20110" y="3985"/>
                  <a:pt x="19812" y="5100"/>
                  <a:pt x="19514" y="5796"/>
                </a:cubicBezTo>
                <a:cubicBezTo>
                  <a:pt x="18472" y="4124"/>
                  <a:pt x="16833" y="2591"/>
                  <a:pt x="14896" y="18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8" name="Google Shape;2832;p70"/>
          <p:cNvSpPr/>
          <p:nvPr/>
        </p:nvSpPr>
        <p:spPr>
          <a:xfrm>
            <a:off x="10641569" y="5302989"/>
            <a:ext cx="386668" cy="38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0800"/>
                  <a:pt x="21600" y="10800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ubicBezTo>
                  <a:pt x="4832" y="0"/>
                  <a:pt x="0" y="4832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8"/>
                  <a:pt x="4832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  <a:moveTo>
                  <a:pt x="21458" y="8811"/>
                </a:moveTo>
                <a:cubicBezTo>
                  <a:pt x="21458" y="8953"/>
                  <a:pt x="21458" y="8953"/>
                  <a:pt x="21458" y="8953"/>
                </a:cubicBezTo>
                <a:lnTo>
                  <a:pt x="21458" y="8811"/>
                </a:lnTo>
                <a:close/>
                <a:moveTo>
                  <a:pt x="15063" y="14068"/>
                </a:moveTo>
                <a:cubicBezTo>
                  <a:pt x="16484" y="11937"/>
                  <a:pt x="16484" y="9095"/>
                  <a:pt x="14779" y="7247"/>
                </a:cubicBezTo>
                <a:cubicBezTo>
                  <a:pt x="19042" y="6963"/>
                  <a:pt x="19042" y="6963"/>
                  <a:pt x="19042" y="6963"/>
                </a:cubicBezTo>
                <a:cubicBezTo>
                  <a:pt x="19611" y="8100"/>
                  <a:pt x="19895" y="9379"/>
                  <a:pt x="19895" y="10800"/>
                </a:cubicBezTo>
                <a:cubicBezTo>
                  <a:pt x="19895" y="15632"/>
                  <a:pt x="16058" y="19611"/>
                  <a:pt x="11368" y="19895"/>
                </a:cubicBezTo>
                <a:lnTo>
                  <a:pt x="15063" y="14068"/>
                </a:lnTo>
                <a:close/>
                <a:moveTo>
                  <a:pt x="10800" y="14495"/>
                </a:moveTo>
                <a:cubicBezTo>
                  <a:pt x="8811" y="14495"/>
                  <a:pt x="7105" y="12789"/>
                  <a:pt x="7105" y="10800"/>
                </a:cubicBezTo>
                <a:cubicBezTo>
                  <a:pt x="7105" y="8811"/>
                  <a:pt x="8811" y="7105"/>
                  <a:pt x="10800" y="7105"/>
                </a:cubicBezTo>
                <a:cubicBezTo>
                  <a:pt x="12789" y="7105"/>
                  <a:pt x="14495" y="8811"/>
                  <a:pt x="14495" y="10800"/>
                </a:cubicBezTo>
                <a:cubicBezTo>
                  <a:pt x="14495" y="12789"/>
                  <a:pt x="12789" y="14495"/>
                  <a:pt x="10800" y="14495"/>
                </a:cubicBezTo>
                <a:close/>
                <a:moveTo>
                  <a:pt x="20463" y="5826"/>
                </a:moveTo>
                <a:cubicBezTo>
                  <a:pt x="20321" y="5684"/>
                  <a:pt x="20321" y="5684"/>
                  <a:pt x="20321" y="5684"/>
                </a:cubicBezTo>
                <a:lnTo>
                  <a:pt x="20463" y="5826"/>
                </a:lnTo>
                <a:close/>
                <a:moveTo>
                  <a:pt x="10800" y="1705"/>
                </a:moveTo>
                <a:cubicBezTo>
                  <a:pt x="13926" y="1705"/>
                  <a:pt x="16768" y="3411"/>
                  <a:pt x="18332" y="5826"/>
                </a:cubicBezTo>
                <a:cubicBezTo>
                  <a:pt x="11511" y="5400"/>
                  <a:pt x="11511" y="5400"/>
                  <a:pt x="11511" y="5400"/>
                </a:cubicBezTo>
                <a:cubicBezTo>
                  <a:pt x="8953" y="5258"/>
                  <a:pt x="6537" y="6679"/>
                  <a:pt x="5684" y="9095"/>
                </a:cubicBezTo>
                <a:cubicBezTo>
                  <a:pt x="3411" y="5542"/>
                  <a:pt x="3411" y="5542"/>
                  <a:pt x="3411" y="5542"/>
                </a:cubicBezTo>
                <a:cubicBezTo>
                  <a:pt x="4974" y="3268"/>
                  <a:pt x="7674" y="1705"/>
                  <a:pt x="10800" y="1705"/>
                </a:cubicBezTo>
                <a:close/>
                <a:moveTo>
                  <a:pt x="142" y="12789"/>
                </a:moveTo>
                <a:cubicBezTo>
                  <a:pt x="853" y="16484"/>
                  <a:pt x="3411" y="19611"/>
                  <a:pt x="6963" y="20889"/>
                </a:cubicBezTo>
                <a:cubicBezTo>
                  <a:pt x="3411" y="19611"/>
                  <a:pt x="853" y="16484"/>
                  <a:pt x="142" y="12789"/>
                </a:cubicBezTo>
                <a:close/>
                <a:moveTo>
                  <a:pt x="1705" y="10800"/>
                </a:moveTo>
                <a:cubicBezTo>
                  <a:pt x="1705" y="9379"/>
                  <a:pt x="2132" y="7958"/>
                  <a:pt x="2700" y="6679"/>
                </a:cubicBezTo>
                <a:cubicBezTo>
                  <a:pt x="5826" y="12932"/>
                  <a:pt x="5826" y="12932"/>
                  <a:pt x="5826" y="12932"/>
                </a:cubicBezTo>
                <a:cubicBezTo>
                  <a:pt x="6963" y="15205"/>
                  <a:pt x="9379" y="16484"/>
                  <a:pt x="11937" y="16058"/>
                </a:cubicBezTo>
                <a:cubicBezTo>
                  <a:pt x="9947" y="19895"/>
                  <a:pt x="9947" y="19895"/>
                  <a:pt x="9947" y="19895"/>
                </a:cubicBezTo>
                <a:cubicBezTo>
                  <a:pt x="5400" y="19468"/>
                  <a:pt x="1705" y="15489"/>
                  <a:pt x="1705" y="10800"/>
                </a:cubicBezTo>
                <a:close/>
                <a:moveTo>
                  <a:pt x="10232" y="21600"/>
                </a:moveTo>
                <a:cubicBezTo>
                  <a:pt x="10232" y="21600"/>
                  <a:pt x="10374" y="21600"/>
                  <a:pt x="10516" y="21600"/>
                </a:cubicBezTo>
                <a:cubicBezTo>
                  <a:pt x="10374" y="21600"/>
                  <a:pt x="10232" y="21600"/>
                  <a:pt x="102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89" name="Google Shape;2833;p70"/>
          <p:cNvSpPr/>
          <p:nvPr/>
        </p:nvSpPr>
        <p:spPr>
          <a:xfrm>
            <a:off x="11571527" y="5291975"/>
            <a:ext cx="427049" cy="406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3" fill="norm" stroke="1" extrusionOk="0">
                <a:moveTo>
                  <a:pt x="10800" y="0"/>
                </a:moveTo>
                <a:cubicBezTo>
                  <a:pt x="4886" y="0"/>
                  <a:pt x="0" y="4964"/>
                  <a:pt x="0" y="11001"/>
                </a:cubicBezTo>
                <a:cubicBezTo>
                  <a:pt x="0" y="15831"/>
                  <a:pt x="2957" y="19856"/>
                  <a:pt x="7200" y="21466"/>
                </a:cubicBezTo>
                <a:cubicBezTo>
                  <a:pt x="7843" y="21600"/>
                  <a:pt x="7714" y="21198"/>
                  <a:pt x="7714" y="20929"/>
                </a:cubicBezTo>
                <a:cubicBezTo>
                  <a:pt x="7714" y="18917"/>
                  <a:pt x="7714" y="18917"/>
                  <a:pt x="7714" y="18917"/>
                </a:cubicBezTo>
                <a:cubicBezTo>
                  <a:pt x="4371" y="19319"/>
                  <a:pt x="4243" y="17173"/>
                  <a:pt x="4114" y="16770"/>
                </a:cubicBezTo>
                <a:cubicBezTo>
                  <a:pt x="3600" y="15965"/>
                  <a:pt x="2571" y="15831"/>
                  <a:pt x="2957" y="15429"/>
                </a:cubicBezTo>
                <a:cubicBezTo>
                  <a:pt x="3600" y="15026"/>
                  <a:pt x="4371" y="15563"/>
                  <a:pt x="5271" y="16904"/>
                </a:cubicBezTo>
                <a:cubicBezTo>
                  <a:pt x="5914" y="17843"/>
                  <a:pt x="7200" y="17709"/>
                  <a:pt x="7843" y="17441"/>
                </a:cubicBezTo>
                <a:cubicBezTo>
                  <a:pt x="7971" y="16904"/>
                  <a:pt x="8229" y="16368"/>
                  <a:pt x="8614" y="15965"/>
                </a:cubicBezTo>
                <a:cubicBezTo>
                  <a:pt x="5271" y="15429"/>
                  <a:pt x="3857" y="13282"/>
                  <a:pt x="3857" y="10733"/>
                </a:cubicBezTo>
                <a:cubicBezTo>
                  <a:pt x="3857" y="9525"/>
                  <a:pt x="4243" y="8452"/>
                  <a:pt x="5014" y="7513"/>
                </a:cubicBezTo>
                <a:cubicBezTo>
                  <a:pt x="4500" y="6037"/>
                  <a:pt x="5014" y="4696"/>
                  <a:pt x="5143" y="4561"/>
                </a:cubicBezTo>
                <a:cubicBezTo>
                  <a:pt x="6557" y="4427"/>
                  <a:pt x="7971" y="5635"/>
                  <a:pt x="8100" y="5635"/>
                </a:cubicBezTo>
                <a:cubicBezTo>
                  <a:pt x="8871" y="5501"/>
                  <a:pt x="9771" y="5366"/>
                  <a:pt x="10800" y="5366"/>
                </a:cubicBezTo>
                <a:cubicBezTo>
                  <a:pt x="11829" y="5366"/>
                  <a:pt x="12729" y="5501"/>
                  <a:pt x="13500" y="5635"/>
                </a:cubicBezTo>
                <a:cubicBezTo>
                  <a:pt x="13757" y="5501"/>
                  <a:pt x="15171" y="4427"/>
                  <a:pt x="16457" y="4561"/>
                </a:cubicBezTo>
                <a:cubicBezTo>
                  <a:pt x="16586" y="4830"/>
                  <a:pt x="17100" y="6037"/>
                  <a:pt x="16586" y="7513"/>
                </a:cubicBezTo>
                <a:cubicBezTo>
                  <a:pt x="17357" y="8452"/>
                  <a:pt x="17743" y="9525"/>
                  <a:pt x="17743" y="10733"/>
                </a:cubicBezTo>
                <a:cubicBezTo>
                  <a:pt x="17743" y="13282"/>
                  <a:pt x="16329" y="15429"/>
                  <a:pt x="12986" y="15965"/>
                </a:cubicBezTo>
                <a:cubicBezTo>
                  <a:pt x="13243" y="16368"/>
                  <a:pt x="13500" y="16636"/>
                  <a:pt x="13629" y="17039"/>
                </a:cubicBezTo>
                <a:cubicBezTo>
                  <a:pt x="13757" y="17441"/>
                  <a:pt x="13886" y="17843"/>
                  <a:pt x="13886" y="18246"/>
                </a:cubicBezTo>
                <a:cubicBezTo>
                  <a:pt x="13886" y="21063"/>
                  <a:pt x="13886" y="21063"/>
                  <a:pt x="13886" y="21063"/>
                </a:cubicBezTo>
                <a:cubicBezTo>
                  <a:pt x="13886" y="21198"/>
                  <a:pt x="13886" y="21466"/>
                  <a:pt x="14271" y="21466"/>
                </a:cubicBezTo>
                <a:cubicBezTo>
                  <a:pt x="18514" y="19990"/>
                  <a:pt x="21600" y="15831"/>
                  <a:pt x="21600" y="11001"/>
                </a:cubicBezTo>
                <a:cubicBezTo>
                  <a:pt x="21600" y="4964"/>
                  <a:pt x="16714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0" name="Google Shape;2834;p70"/>
          <p:cNvSpPr/>
          <p:nvPr/>
        </p:nvSpPr>
        <p:spPr>
          <a:xfrm>
            <a:off x="12507549" y="5302987"/>
            <a:ext cx="366822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fill="norm" stroke="1" extrusionOk="0">
                <a:moveTo>
                  <a:pt x="20768" y="7043"/>
                </a:moveTo>
                <a:cubicBezTo>
                  <a:pt x="20172" y="5791"/>
                  <a:pt x="19427" y="4696"/>
                  <a:pt x="18534" y="3757"/>
                </a:cubicBezTo>
                <a:cubicBezTo>
                  <a:pt x="17491" y="2817"/>
                  <a:pt x="16299" y="2035"/>
                  <a:pt x="15107" y="1565"/>
                </a:cubicBezTo>
                <a:cubicBezTo>
                  <a:pt x="13767" y="939"/>
                  <a:pt x="12426" y="783"/>
                  <a:pt x="10936" y="783"/>
                </a:cubicBezTo>
                <a:cubicBezTo>
                  <a:pt x="9745" y="783"/>
                  <a:pt x="8702" y="939"/>
                  <a:pt x="7510" y="1252"/>
                </a:cubicBezTo>
                <a:cubicBezTo>
                  <a:pt x="4978" y="157"/>
                  <a:pt x="2147" y="0"/>
                  <a:pt x="1254" y="0"/>
                </a:cubicBezTo>
                <a:cubicBezTo>
                  <a:pt x="1254" y="0"/>
                  <a:pt x="1105" y="0"/>
                  <a:pt x="956" y="0"/>
                </a:cubicBezTo>
                <a:cubicBezTo>
                  <a:pt x="658" y="0"/>
                  <a:pt x="360" y="157"/>
                  <a:pt x="211" y="470"/>
                </a:cubicBezTo>
                <a:cubicBezTo>
                  <a:pt x="62" y="783"/>
                  <a:pt x="-87" y="1096"/>
                  <a:pt x="62" y="1409"/>
                </a:cubicBezTo>
                <a:cubicBezTo>
                  <a:pt x="1850" y="5791"/>
                  <a:pt x="1850" y="5791"/>
                  <a:pt x="1850" y="5791"/>
                </a:cubicBezTo>
                <a:cubicBezTo>
                  <a:pt x="956" y="7513"/>
                  <a:pt x="360" y="9235"/>
                  <a:pt x="360" y="11113"/>
                </a:cubicBezTo>
                <a:cubicBezTo>
                  <a:pt x="360" y="12522"/>
                  <a:pt x="658" y="13930"/>
                  <a:pt x="1254" y="15183"/>
                </a:cubicBezTo>
                <a:cubicBezTo>
                  <a:pt x="1701" y="16435"/>
                  <a:pt x="2594" y="17530"/>
                  <a:pt x="3488" y="18470"/>
                </a:cubicBezTo>
                <a:cubicBezTo>
                  <a:pt x="4531" y="19565"/>
                  <a:pt x="5574" y="20191"/>
                  <a:pt x="6914" y="20817"/>
                </a:cubicBezTo>
                <a:cubicBezTo>
                  <a:pt x="8106" y="21287"/>
                  <a:pt x="9596" y="21600"/>
                  <a:pt x="10936" y="21600"/>
                </a:cubicBezTo>
                <a:cubicBezTo>
                  <a:pt x="12426" y="21600"/>
                  <a:pt x="13767" y="21287"/>
                  <a:pt x="15107" y="20817"/>
                </a:cubicBezTo>
                <a:cubicBezTo>
                  <a:pt x="16299" y="20191"/>
                  <a:pt x="17491" y="19565"/>
                  <a:pt x="18534" y="18470"/>
                </a:cubicBezTo>
                <a:cubicBezTo>
                  <a:pt x="19427" y="17530"/>
                  <a:pt x="20172" y="16435"/>
                  <a:pt x="20768" y="15183"/>
                </a:cubicBezTo>
                <a:cubicBezTo>
                  <a:pt x="21364" y="13930"/>
                  <a:pt x="21513" y="12522"/>
                  <a:pt x="21513" y="11113"/>
                </a:cubicBezTo>
                <a:cubicBezTo>
                  <a:pt x="21513" y="9704"/>
                  <a:pt x="21364" y="8452"/>
                  <a:pt x="20768" y="7043"/>
                </a:cubicBezTo>
                <a:close/>
                <a:moveTo>
                  <a:pt x="18832" y="14400"/>
                </a:moveTo>
                <a:cubicBezTo>
                  <a:pt x="18385" y="15496"/>
                  <a:pt x="17789" y="16278"/>
                  <a:pt x="17044" y="17061"/>
                </a:cubicBezTo>
                <a:cubicBezTo>
                  <a:pt x="16299" y="17843"/>
                  <a:pt x="15256" y="18470"/>
                  <a:pt x="14363" y="18939"/>
                </a:cubicBezTo>
                <a:cubicBezTo>
                  <a:pt x="14363" y="18939"/>
                  <a:pt x="14363" y="18939"/>
                  <a:pt x="14363" y="18939"/>
                </a:cubicBezTo>
                <a:cubicBezTo>
                  <a:pt x="13320" y="19409"/>
                  <a:pt x="12128" y="19565"/>
                  <a:pt x="10936" y="19565"/>
                </a:cubicBezTo>
                <a:cubicBezTo>
                  <a:pt x="9894" y="19565"/>
                  <a:pt x="8702" y="19409"/>
                  <a:pt x="7659" y="18939"/>
                </a:cubicBezTo>
                <a:cubicBezTo>
                  <a:pt x="6616" y="18470"/>
                  <a:pt x="5723" y="17843"/>
                  <a:pt x="4829" y="17061"/>
                </a:cubicBezTo>
                <a:cubicBezTo>
                  <a:pt x="4084" y="16278"/>
                  <a:pt x="3488" y="15496"/>
                  <a:pt x="3041" y="14400"/>
                </a:cubicBezTo>
                <a:cubicBezTo>
                  <a:pt x="3041" y="14400"/>
                  <a:pt x="3041" y="14400"/>
                  <a:pt x="3041" y="14400"/>
                </a:cubicBezTo>
                <a:cubicBezTo>
                  <a:pt x="2594" y="13461"/>
                  <a:pt x="2445" y="12209"/>
                  <a:pt x="2445" y="11113"/>
                </a:cubicBezTo>
                <a:cubicBezTo>
                  <a:pt x="2445" y="9548"/>
                  <a:pt x="2743" y="8139"/>
                  <a:pt x="3637" y="6887"/>
                </a:cubicBezTo>
                <a:cubicBezTo>
                  <a:pt x="3935" y="6261"/>
                  <a:pt x="3935" y="6261"/>
                  <a:pt x="3935" y="6261"/>
                </a:cubicBezTo>
                <a:cubicBezTo>
                  <a:pt x="3637" y="5478"/>
                  <a:pt x="3637" y="5478"/>
                  <a:pt x="3637" y="5478"/>
                </a:cubicBezTo>
                <a:cubicBezTo>
                  <a:pt x="2296" y="2035"/>
                  <a:pt x="2296" y="2035"/>
                  <a:pt x="2296" y="2035"/>
                </a:cubicBezTo>
                <a:cubicBezTo>
                  <a:pt x="2594" y="2035"/>
                  <a:pt x="3190" y="2035"/>
                  <a:pt x="3935" y="2191"/>
                </a:cubicBezTo>
                <a:cubicBezTo>
                  <a:pt x="5127" y="2348"/>
                  <a:pt x="6170" y="2661"/>
                  <a:pt x="7063" y="2974"/>
                </a:cubicBezTo>
                <a:cubicBezTo>
                  <a:pt x="7659" y="3287"/>
                  <a:pt x="7659" y="3287"/>
                  <a:pt x="7659" y="3287"/>
                </a:cubicBezTo>
                <a:cubicBezTo>
                  <a:pt x="8255" y="3130"/>
                  <a:pt x="8255" y="3130"/>
                  <a:pt x="8255" y="3130"/>
                </a:cubicBezTo>
                <a:cubicBezTo>
                  <a:pt x="9149" y="2817"/>
                  <a:pt x="10043" y="2661"/>
                  <a:pt x="10936" y="2661"/>
                </a:cubicBezTo>
                <a:cubicBezTo>
                  <a:pt x="12128" y="2661"/>
                  <a:pt x="13171" y="2817"/>
                  <a:pt x="14214" y="3287"/>
                </a:cubicBezTo>
                <a:cubicBezTo>
                  <a:pt x="15256" y="3757"/>
                  <a:pt x="16299" y="4383"/>
                  <a:pt x="17044" y="5165"/>
                </a:cubicBezTo>
                <a:cubicBezTo>
                  <a:pt x="17789" y="5948"/>
                  <a:pt x="18385" y="6887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9279" y="8922"/>
                  <a:pt x="19576" y="10017"/>
                  <a:pt x="19576" y="11113"/>
                </a:cubicBezTo>
                <a:cubicBezTo>
                  <a:pt x="19576" y="12209"/>
                  <a:pt x="19279" y="13461"/>
                  <a:pt x="18832" y="14400"/>
                </a:cubicBezTo>
                <a:close/>
                <a:moveTo>
                  <a:pt x="15554" y="6730"/>
                </a:moveTo>
                <a:cubicBezTo>
                  <a:pt x="14959" y="6730"/>
                  <a:pt x="14512" y="7200"/>
                  <a:pt x="14512" y="7826"/>
                </a:cubicBezTo>
                <a:cubicBezTo>
                  <a:pt x="14512" y="9235"/>
                  <a:pt x="14512" y="9235"/>
                  <a:pt x="14512" y="9235"/>
                </a:cubicBezTo>
                <a:cubicBezTo>
                  <a:pt x="14512" y="9861"/>
                  <a:pt x="14959" y="10330"/>
                  <a:pt x="15554" y="10330"/>
                </a:cubicBezTo>
                <a:cubicBezTo>
                  <a:pt x="16150" y="10330"/>
                  <a:pt x="16597" y="9861"/>
                  <a:pt x="16597" y="9235"/>
                </a:cubicBezTo>
                <a:cubicBezTo>
                  <a:pt x="16597" y="7826"/>
                  <a:pt x="16597" y="7826"/>
                  <a:pt x="16597" y="7826"/>
                </a:cubicBezTo>
                <a:cubicBezTo>
                  <a:pt x="16597" y="7200"/>
                  <a:pt x="16150" y="6730"/>
                  <a:pt x="15554" y="6730"/>
                </a:cubicBezTo>
                <a:close/>
                <a:moveTo>
                  <a:pt x="10639" y="6730"/>
                </a:moveTo>
                <a:cubicBezTo>
                  <a:pt x="10043" y="6730"/>
                  <a:pt x="9596" y="7200"/>
                  <a:pt x="9596" y="7826"/>
                </a:cubicBezTo>
                <a:cubicBezTo>
                  <a:pt x="9596" y="9235"/>
                  <a:pt x="9596" y="9235"/>
                  <a:pt x="9596" y="9235"/>
                </a:cubicBezTo>
                <a:cubicBezTo>
                  <a:pt x="9596" y="9861"/>
                  <a:pt x="10043" y="10330"/>
                  <a:pt x="10639" y="10330"/>
                </a:cubicBezTo>
                <a:cubicBezTo>
                  <a:pt x="11234" y="10330"/>
                  <a:pt x="11681" y="9861"/>
                  <a:pt x="11681" y="9235"/>
                </a:cubicBezTo>
                <a:cubicBezTo>
                  <a:pt x="11681" y="7826"/>
                  <a:pt x="11681" y="7826"/>
                  <a:pt x="11681" y="7826"/>
                </a:cubicBezTo>
                <a:cubicBezTo>
                  <a:pt x="11681" y="7200"/>
                  <a:pt x="11234" y="6730"/>
                  <a:pt x="10639" y="6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1" name="Google Shape;2835;p70"/>
          <p:cNvSpPr/>
          <p:nvPr/>
        </p:nvSpPr>
        <p:spPr>
          <a:xfrm>
            <a:off x="13479947" y="3490340"/>
            <a:ext cx="314064" cy="371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2" h="21483" fill="norm" stroke="1" extrusionOk="0">
                <a:moveTo>
                  <a:pt x="12502" y="3997"/>
                </a:moveTo>
                <a:cubicBezTo>
                  <a:pt x="7608" y="2675"/>
                  <a:pt x="690" y="30"/>
                  <a:pt x="690" y="30"/>
                </a:cubicBezTo>
                <a:cubicBezTo>
                  <a:pt x="183" y="-117"/>
                  <a:pt x="15" y="324"/>
                  <a:pt x="15" y="324"/>
                </a:cubicBezTo>
                <a:cubicBezTo>
                  <a:pt x="-154" y="1940"/>
                  <a:pt x="1196" y="4438"/>
                  <a:pt x="1702" y="5026"/>
                </a:cubicBezTo>
                <a:cubicBezTo>
                  <a:pt x="2377" y="5614"/>
                  <a:pt x="11827" y="7965"/>
                  <a:pt x="11827" y="7965"/>
                </a:cubicBezTo>
                <a:cubicBezTo>
                  <a:pt x="11827" y="7965"/>
                  <a:pt x="4571" y="6789"/>
                  <a:pt x="2883" y="6348"/>
                </a:cubicBezTo>
                <a:cubicBezTo>
                  <a:pt x="1027" y="5907"/>
                  <a:pt x="1702" y="6789"/>
                  <a:pt x="1702" y="6789"/>
                </a:cubicBezTo>
                <a:cubicBezTo>
                  <a:pt x="2040" y="8405"/>
                  <a:pt x="3727" y="10169"/>
                  <a:pt x="5077" y="10463"/>
                </a:cubicBezTo>
                <a:cubicBezTo>
                  <a:pt x="6427" y="10610"/>
                  <a:pt x="11996" y="10463"/>
                  <a:pt x="11996" y="10463"/>
                </a:cubicBezTo>
                <a:cubicBezTo>
                  <a:pt x="11996" y="10463"/>
                  <a:pt x="10815" y="10610"/>
                  <a:pt x="9127" y="10756"/>
                </a:cubicBezTo>
                <a:cubicBezTo>
                  <a:pt x="7777" y="10903"/>
                  <a:pt x="5921" y="11197"/>
                  <a:pt x="5583" y="11197"/>
                </a:cubicBezTo>
                <a:cubicBezTo>
                  <a:pt x="4402" y="11638"/>
                  <a:pt x="6258" y="12814"/>
                  <a:pt x="6258" y="12814"/>
                </a:cubicBezTo>
                <a:cubicBezTo>
                  <a:pt x="8958" y="14871"/>
                  <a:pt x="10308" y="14136"/>
                  <a:pt x="10308" y="14136"/>
                </a:cubicBezTo>
                <a:cubicBezTo>
                  <a:pt x="11490" y="13842"/>
                  <a:pt x="12333" y="13695"/>
                  <a:pt x="13008" y="13548"/>
                </a:cubicBezTo>
                <a:cubicBezTo>
                  <a:pt x="12165" y="16781"/>
                  <a:pt x="12165" y="16781"/>
                  <a:pt x="12165" y="16781"/>
                </a:cubicBezTo>
                <a:cubicBezTo>
                  <a:pt x="14865" y="16781"/>
                  <a:pt x="14865" y="16781"/>
                  <a:pt x="14865" y="16781"/>
                </a:cubicBezTo>
                <a:cubicBezTo>
                  <a:pt x="13346" y="21483"/>
                  <a:pt x="13346" y="21483"/>
                  <a:pt x="13346" y="21483"/>
                </a:cubicBezTo>
                <a:cubicBezTo>
                  <a:pt x="19927" y="14430"/>
                  <a:pt x="19927" y="14430"/>
                  <a:pt x="19927" y="14430"/>
                </a:cubicBezTo>
                <a:cubicBezTo>
                  <a:pt x="16383" y="14430"/>
                  <a:pt x="16383" y="14430"/>
                  <a:pt x="16383" y="14430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9590" y="10316"/>
                  <a:pt x="20433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405"/>
                  <a:pt x="20771" y="8259"/>
                  <a:pt x="20771" y="8112"/>
                </a:cubicBezTo>
                <a:cubicBezTo>
                  <a:pt x="21446" y="6201"/>
                  <a:pt x="17227" y="5467"/>
                  <a:pt x="12502" y="39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2" name="Google Shape;2836;p70"/>
          <p:cNvSpPr/>
          <p:nvPr/>
        </p:nvSpPr>
        <p:spPr>
          <a:xfrm>
            <a:off x="14412467" y="3499334"/>
            <a:ext cx="370762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29" y="13114"/>
                </a:moveTo>
                <a:cubicBezTo>
                  <a:pt x="8285" y="12960"/>
                  <a:pt x="7841" y="13114"/>
                  <a:pt x="7545" y="13423"/>
                </a:cubicBezTo>
                <a:cubicBezTo>
                  <a:pt x="7249" y="13731"/>
                  <a:pt x="7397" y="14194"/>
                  <a:pt x="7841" y="14349"/>
                </a:cubicBezTo>
                <a:cubicBezTo>
                  <a:pt x="8137" y="14657"/>
                  <a:pt x="8729" y="14503"/>
                  <a:pt x="8877" y="14040"/>
                </a:cubicBezTo>
                <a:cubicBezTo>
                  <a:pt x="9173" y="13731"/>
                  <a:pt x="9025" y="13269"/>
                  <a:pt x="8729" y="13114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9616" y="16817"/>
                </a:moveTo>
                <a:cubicBezTo>
                  <a:pt x="6510" y="16817"/>
                  <a:pt x="3255" y="15429"/>
                  <a:pt x="3255" y="12960"/>
                </a:cubicBezTo>
                <a:cubicBezTo>
                  <a:pt x="3255" y="11571"/>
                  <a:pt x="4142" y="10029"/>
                  <a:pt x="5474" y="8640"/>
                </a:cubicBezTo>
                <a:cubicBezTo>
                  <a:pt x="7397" y="6789"/>
                  <a:pt x="9616" y="5863"/>
                  <a:pt x="10504" y="6789"/>
                </a:cubicBezTo>
                <a:cubicBezTo>
                  <a:pt x="10800" y="7097"/>
                  <a:pt x="10800" y="7714"/>
                  <a:pt x="10652" y="8486"/>
                </a:cubicBezTo>
                <a:cubicBezTo>
                  <a:pt x="10504" y="8949"/>
                  <a:pt x="10948" y="8640"/>
                  <a:pt x="10948" y="8640"/>
                </a:cubicBezTo>
                <a:cubicBezTo>
                  <a:pt x="12575" y="8023"/>
                  <a:pt x="13907" y="8023"/>
                  <a:pt x="14351" y="8640"/>
                </a:cubicBezTo>
                <a:cubicBezTo>
                  <a:pt x="14647" y="9103"/>
                  <a:pt x="14499" y="9566"/>
                  <a:pt x="14351" y="10183"/>
                </a:cubicBezTo>
                <a:cubicBezTo>
                  <a:pt x="14203" y="10491"/>
                  <a:pt x="14351" y="10491"/>
                  <a:pt x="14499" y="10646"/>
                </a:cubicBezTo>
                <a:cubicBezTo>
                  <a:pt x="15386" y="10800"/>
                  <a:pt x="16422" y="11417"/>
                  <a:pt x="16422" y="12651"/>
                </a:cubicBezTo>
                <a:cubicBezTo>
                  <a:pt x="16422" y="14503"/>
                  <a:pt x="13611" y="16817"/>
                  <a:pt x="9616" y="16817"/>
                </a:cubicBezTo>
                <a:close/>
                <a:moveTo>
                  <a:pt x="15238" y="8949"/>
                </a:moveTo>
                <a:cubicBezTo>
                  <a:pt x="15238" y="8794"/>
                  <a:pt x="15238" y="8640"/>
                  <a:pt x="15238" y="8486"/>
                </a:cubicBezTo>
                <a:cubicBezTo>
                  <a:pt x="15238" y="8331"/>
                  <a:pt x="15090" y="8177"/>
                  <a:pt x="15090" y="8023"/>
                </a:cubicBezTo>
                <a:cubicBezTo>
                  <a:pt x="14942" y="7869"/>
                  <a:pt x="14795" y="7869"/>
                  <a:pt x="14647" y="7869"/>
                </a:cubicBezTo>
                <a:cubicBezTo>
                  <a:pt x="14499" y="7714"/>
                  <a:pt x="14351" y="7714"/>
                  <a:pt x="14203" y="7714"/>
                </a:cubicBezTo>
                <a:cubicBezTo>
                  <a:pt x="14055" y="7714"/>
                  <a:pt x="14055" y="7714"/>
                  <a:pt x="13907" y="7714"/>
                </a:cubicBezTo>
                <a:cubicBezTo>
                  <a:pt x="13907" y="7714"/>
                  <a:pt x="13759" y="7714"/>
                  <a:pt x="13759" y="7714"/>
                </a:cubicBezTo>
                <a:cubicBezTo>
                  <a:pt x="13759" y="7714"/>
                  <a:pt x="13611" y="7560"/>
                  <a:pt x="13611" y="7560"/>
                </a:cubicBezTo>
                <a:cubicBezTo>
                  <a:pt x="13611" y="7560"/>
                  <a:pt x="13611" y="7406"/>
                  <a:pt x="13611" y="7406"/>
                </a:cubicBezTo>
                <a:cubicBezTo>
                  <a:pt x="13463" y="7406"/>
                  <a:pt x="13463" y="7251"/>
                  <a:pt x="13611" y="7251"/>
                </a:cubicBezTo>
                <a:cubicBezTo>
                  <a:pt x="13611" y="7097"/>
                  <a:pt x="13611" y="7097"/>
                  <a:pt x="13611" y="6943"/>
                </a:cubicBezTo>
                <a:cubicBezTo>
                  <a:pt x="13611" y="6943"/>
                  <a:pt x="13759" y="6943"/>
                  <a:pt x="13759" y="6943"/>
                </a:cubicBezTo>
                <a:cubicBezTo>
                  <a:pt x="13759" y="6789"/>
                  <a:pt x="13907" y="6789"/>
                  <a:pt x="13907" y="6789"/>
                </a:cubicBezTo>
                <a:cubicBezTo>
                  <a:pt x="14647" y="6634"/>
                  <a:pt x="15238" y="6943"/>
                  <a:pt x="15830" y="7406"/>
                </a:cubicBezTo>
                <a:cubicBezTo>
                  <a:pt x="16274" y="7869"/>
                  <a:pt x="16422" y="8640"/>
                  <a:pt x="16126" y="9257"/>
                </a:cubicBezTo>
                <a:cubicBezTo>
                  <a:pt x="16126" y="9411"/>
                  <a:pt x="16126" y="9411"/>
                  <a:pt x="16126" y="9411"/>
                </a:cubicBezTo>
                <a:cubicBezTo>
                  <a:pt x="15978" y="9566"/>
                  <a:pt x="15978" y="9566"/>
                  <a:pt x="15978" y="9566"/>
                </a:cubicBezTo>
                <a:cubicBezTo>
                  <a:pt x="15830" y="9566"/>
                  <a:pt x="15830" y="9566"/>
                  <a:pt x="15682" y="9566"/>
                </a:cubicBezTo>
                <a:cubicBezTo>
                  <a:pt x="15682" y="9566"/>
                  <a:pt x="15534" y="9566"/>
                  <a:pt x="15534" y="9566"/>
                </a:cubicBezTo>
                <a:cubicBezTo>
                  <a:pt x="15534" y="9566"/>
                  <a:pt x="15386" y="9566"/>
                  <a:pt x="15386" y="9566"/>
                </a:cubicBezTo>
                <a:cubicBezTo>
                  <a:pt x="15386" y="9411"/>
                  <a:pt x="15238" y="9411"/>
                  <a:pt x="15238" y="9411"/>
                </a:cubicBezTo>
                <a:cubicBezTo>
                  <a:pt x="15238" y="9257"/>
                  <a:pt x="15238" y="9257"/>
                  <a:pt x="15238" y="9103"/>
                </a:cubicBezTo>
                <a:cubicBezTo>
                  <a:pt x="15238" y="9103"/>
                  <a:pt x="15238" y="9103"/>
                  <a:pt x="15238" y="8949"/>
                </a:cubicBezTo>
                <a:close/>
                <a:moveTo>
                  <a:pt x="18049" y="9874"/>
                </a:moveTo>
                <a:cubicBezTo>
                  <a:pt x="18049" y="9874"/>
                  <a:pt x="18049" y="9874"/>
                  <a:pt x="18049" y="9874"/>
                </a:cubicBezTo>
                <a:cubicBezTo>
                  <a:pt x="18049" y="10029"/>
                  <a:pt x="18049" y="10029"/>
                  <a:pt x="18049" y="10183"/>
                </a:cubicBezTo>
                <a:cubicBezTo>
                  <a:pt x="17901" y="10183"/>
                  <a:pt x="17901" y="10183"/>
                  <a:pt x="17753" y="10183"/>
                </a:cubicBezTo>
                <a:cubicBezTo>
                  <a:pt x="17753" y="10337"/>
                  <a:pt x="17753" y="10337"/>
                  <a:pt x="17605" y="10337"/>
                </a:cubicBezTo>
                <a:cubicBezTo>
                  <a:pt x="17458" y="10337"/>
                  <a:pt x="17458" y="10337"/>
                  <a:pt x="17310" y="10337"/>
                </a:cubicBezTo>
                <a:cubicBezTo>
                  <a:pt x="17310" y="10183"/>
                  <a:pt x="17162" y="10183"/>
                  <a:pt x="17014" y="10029"/>
                </a:cubicBezTo>
                <a:cubicBezTo>
                  <a:pt x="17014" y="9874"/>
                  <a:pt x="17014" y="9720"/>
                  <a:pt x="17014" y="9566"/>
                </a:cubicBezTo>
                <a:cubicBezTo>
                  <a:pt x="17310" y="8640"/>
                  <a:pt x="17162" y="7560"/>
                  <a:pt x="16422" y="6789"/>
                </a:cubicBezTo>
                <a:cubicBezTo>
                  <a:pt x="16126" y="6480"/>
                  <a:pt x="15682" y="6171"/>
                  <a:pt x="15238" y="6017"/>
                </a:cubicBezTo>
                <a:cubicBezTo>
                  <a:pt x="14795" y="5863"/>
                  <a:pt x="14203" y="5863"/>
                  <a:pt x="13759" y="5863"/>
                </a:cubicBezTo>
                <a:cubicBezTo>
                  <a:pt x="13611" y="6017"/>
                  <a:pt x="13611" y="6017"/>
                  <a:pt x="13463" y="5863"/>
                </a:cubicBezTo>
                <a:cubicBezTo>
                  <a:pt x="13463" y="5863"/>
                  <a:pt x="13315" y="5863"/>
                  <a:pt x="13315" y="5863"/>
                </a:cubicBezTo>
                <a:cubicBezTo>
                  <a:pt x="13167" y="5863"/>
                  <a:pt x="13167" y="5709"/>
                  <a:pt x="13167" y="5709"/>
                </a:cubicBezTo>
                <a:cubicBezTo>
                  <a:pt x="13167" y="5709"/>
                  <a:pt x="13019" y="5554"/>
                  <a:pt x="13019" y="5554"/>
                </a:cubicBezTo>
                <a:cubicBezTo>
                  <a:pt x="13019" y="5400"/>
                  <a:pt x="13019" y="5400"/>
                  <a:pt x="13019" y="5246"/>
                </a:cubicBezTo>
                <a:cubicBezTo>
                  <a:pt x="13019" y="5246"/>
                  <a:pt x="13019" y="5091"/>
                  <a:pt x="13167" y="5091"/>
                </a:cubicBezTo>
                <a:cubicBezTo>
                  <a:pt x="13167" y="4937"/>
                  <a:pt x="13167" y="4937"/>
                  <a:pt x="13315" y="4937"/>
                </a:cubicBezTo>
                <a:cubicBezTo>
                  <a:pt x="13315" y="4783"/>
                  <a:pt x="13463" y="4783"/>
                  <a:pt x="13463" y="4783"/>
                </a:cubicBezTo>
                <a:cubicBezTo>
                  <a:pt x="14795" y="4474"/>
                  <a:pt x="16274" y="4937"/>
                  <a:pt x="17310" y="6017"/>
                </a:cubicBezTo>
                <a:cubicBezTo>
                  <a:pt x="18197" y="7097"/>
                  <a:pt x="18493" y="8640"/>
                  <a:pt x="18049" y="9874"/>
                </a:cubicBezTo>
                <a:close/>
                <a:moveTo>
                  <a:pt x="9025" y="10029"/>
                </a:moveTo>
                <a:cubicBezTo>
                  <a:pt x="6510" y="10337"/>
                  <a:pt x="4586" y="11880"/>
                  <a:pt x="4882" y="13423"/>
                </a:cubicBezTo>
                <a:cubicBezTo>
                  <a:pt x="5030" y="15120"/>
                  <a:pt x="7101" y="16200"/>
                  <a:pt x="9616" y="16046"/>
                </a:cubicBezTo>
                <a:cubicBezTo>
                  <a:pt x="12132" y="15737"/>
                  <a:pt x="13907" y="14194"/>
                  <a:pt x="13759" y="12651"/>
                </a:cubicBezTo>
                <a:cubicBezTo>
                  <a:pt x="13611" y="10954"/>
                  <a:pt x="11540" y="9874"/>
                  <a:pt x="9025" y="10029"/>
                </a:cubicBezTo>
                <a:close/>
                <a:moveTo>
                  <a:pt x="11244" y="13886"/>
                </a:moveTo>
                <a:cubicBezTo>
                  <a:pt x="10652" y="15120"/>
                  <a:pt x="9173" y="15737"/>
                  <a:pt x="7989" y="15274"/>
                </a:cubicBezTo>
                <a:cubicBezTo>
                  <a:pt x="6805" y="14966"/>
                  <a:pt x="6362" y="13731"/>
                  <a:pt x="6805" y="12651"/>
                </a:cubicBezTo>
                <a:cubicBezTo>
                  <a:pt x="7397" y="11571"/>
                  <a:pt x="8729" y="10954"/>
                  <a:pt x="9912" y="11263"/>
                </a:cubicBezTo>
                <a:cubicBezTo>
                  <a:pt x="11096" y="11726"/>
                  <a:pt x="11688" y="12806"/>
                  <a:pt x="11244" y="13886"/>
                </a:cubicBezTo>
                <a:close/>
                <a:moveTo>
                  <a:pt x="9616" y="12651"/>
                </a:moveTo>
                <a:cubicBezTo>
                  <a:pt x="9468" y="12651"/>
                  <a:pt x="9321" y="12651"/>
                  <a:pt x="9173" y="12806"/>
                </a:cubicBezTo>
                <a:cubicBezTo>
                  <a:pt x="9173" y="12960"/>
                  <a:pt x="9173" y="13114"/>
                  <a:pt x="9321" y="13269"/>
                </a:cubicBezTo>
                <a:cubicBezTo>
                  <a:pt x="9468" y="13269"/>
                  <a:pt x="9616" y="13114"/>
                  <a:pt x="9764" y="12960"/>
                </a:cubicBezTo>
                <a:cubicBezTo>
                  <a:pt x="9764" y="12960"/>
                  <a:pt x="9764" y="12651"/>
                  <a:pt x="9616" y="1265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3" name="Google Shape;2837;p70"/>
          <p:cNvSpPr/>
          <p:nvPr/>
        </p:nvSpPr>
        <p:spPr>
          <a:xfrm>
            <a:off x="15335082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9746" y="16132"/>
                </a:moveTo>
                <a:cubicBezTo>
                  <a:pt x="6980" y="16132"/>
                  <a:pt x="4083" y="14901"/>
                  <a:pt x="4083" y="12714"/>
                </a:cubicBezTo>
                <a:cubicBezTo>
                  <a:pt x="4083" y="11484"/>
                  <a:pt x="4873" y="10116"/>
                  <a:pt x="6059" y="8886"/>
                </a:cubicBezTo>
                <a:cubicBezTo>
                  <a:pt x="7771" y="7246"/>
                  <a:pt x="9746" y="6425"/>
                  <a:pt x="10537" y="7246"/>
                </a:cubicBezTo>
                <a:cubicBezTo>
                  <a:pt x="10800" y="7519"/>
                  <a:pt x="10800" y="8066"/>
                  <a:pt x="10668" y="8749"/>
                </a:cubicBezTo>
                <a:cubicBezTo>
                  <a:pt x="10537" y="9159"/>
                  <a:pt x="10932" y="8886"/>
                  <a:pt x="10932" y="8886"/>
                </a:cubicBezTo>
                <a:cubicBezTo>
                  <a:pt x="12380" y="8339"/>
                  <a:pt x="13566" y="8339"/>
                  <a:pt x="13961" y="8886"/>
                </a:cubicBezTo>
                <a:cubicBezTo>
                  <a:pt x="14224" y="9296"/>
                  <a:pt x="14093" y="9706"/>
                  <a:pt x="13961" y="10253"/>
                </a:cubicBezTo>
                <a:cubicBezTo>
                  <a:pt x="13829" y="10527"/>
                  <a:pt x="13961" y="10527"/>
                  <a:pt x="14093" y="10663"/>
                </a:cubicBezTo>
                <a:cubicBezTo>
                  <a:pt x="14883" y="10800"/>
                  <a:pt x="15805" y="11347"/>
                  <a:pt x="15805" y="12441"/>
                </a:cubicBezTo>
                <a:cubicBezTo>
                  <a:pt x="15805" y="14081"/>
                  <a:pt x="13302" y="16132"/>
                  <a:pt x="9746" y="16132"/>
                </a:cubicBezTo>
                <a:close/>
                <a:moveTo>
                  <a:pt x="14751" y="9159"/>
                </a:moveTo>
                <a:cubicBezTo>
                  <a:pt x="14751" y="9023"/>
                  <a:pt x="14751" y="8886"/>
                  <a:pt x="14751" y="8749"/>
                </a:cubicBezTo>
                <a:cubicBezTo>
                  <a:pt x="14751" y="8613"/>
                  <a:pt x="14620" y="8476"/>
                  <a:pt x="14620" y="8339"/>
                </a:cubicBezTo>
                <a:cubicBezTo>
                  <a:pt x="14488" y="8203"/>
                  <a:pt x="14356" y="8203"/>
                  <a:pt x="14224" y="8203"/>
                </a:cubicBezTo>
                <a:cubicBezTo>
                  <a:pt x="14093" y="8066"/>
                  <a:pt x="13961" y="8066"/>
                  <a:pt x="13829" y="8066"/>
                </a:cubicBezTo>
                <a:cubicBezTo>
                  <a:pt x="13698" y="8066"/>
                  <a:pt x="13698" y="8066"/>
                  <a:pt x="13566" y="8066"/>
                </a:cubicBezTo>
                <a:cubicBezTo>
                  <a:pt x="13566" y="8066"/>
                  <a:pt x="13434" y="8066"/>
                  <a:pt x="13434" y="8066"/>
                </a:cubicBezTo>
                <a:cubicBezTo>
                  <a:pt x="13434" y="8066"/>
                  <a:pt x="13302" y="7929"/>
                  <a:pt x="13302" y="7929"/>
                </a:cubicBezTo>
                <a:cubicBezTo>
                  <a:pt x="13302" y="7929"/>
                  <a:pt x="13302" y="7792"/>
                  <a:pt x="13302" y="7792"/>
                </a:cubicBezTo>
                <a:cubicBezTo>
                  <a:pt x="13171" y="7792"/>
                  <a:pt x="13171" y="7656"/>
                  <a:pt x="13302" y="7656"/>
                </a:cubicBezTo>
                <a:cubicBezTo>
                  <a:pt x="13302" y="7519"/>
                  <a:pt x="13302" y="7519"/>
                  <a:pt x="13302" y="7382"/>
                </a:cubicBezTo>
                <a:cubicBezTo>
                  <a:pt x="13302" y="7382"/>
                  <a:pt x="13434" y="7382"/>
                  <a:pt x="13434" y="7382"/>
                </a:cubicBezTo>
                <a:cubicBezTo>
                  <a:pt x="13434" y="7246"/>
                  <a:pt x="13566" y="7246"/>
                  <a:pt x="13566" y="7246"/>
                </a:cubicBezTo>
                <a:cubicBezTo>
                  <a:pt x="14224" y="7109"/>
                  <a:pt x="14751" y="7382"/>
                  <a:pt x="15278" y="7792"/>
                </a:cubicBezTo>
                <a:cubicBezTo>
                  <a:pt x="15673" y="8203"/>
                  <a:pt x="15805" y="8886"/>
                  <a:pt x="15541" y="9433"/>
                </a:cubicBezTo>
                <a:cubicBezTo>
                  <a:pt x="15541" y="9570"/>
                  <a:pt x="15541" y="9570"/>
                  <a:pt x="15541" y="9570"/>
                </a:cubicBezTo>
                <a:cubicBezTo>
                  <a:pt x="15410" y="9706"/>
                  <a:pt x="15410" y="9706"/>
                  <a:pt x="15410" y="9706"/>
                </a:cubicBezTo>
                <a:cubicBezTo>
                  <a:pt x="15278" y="9706"/>
                  <a:pt x="15278" y="9706"/>
                  <a:pt x="15146" y="9706"/>
                </a:cubicBezTo>
                <a:cubicBezTo>
                  <a:pt x="15146" y="9706"/>
                  <a:pt x="15015" y="9706"/>
                  <a:pt x="15015" y="9706"/>
                </a:cubicBezTo>
                <a:cubicBezTo>
                  <a:pt x="15015" y="9706"/>
                  <a:pt x="14883" y="9706"/>
                  <a:pt x="14883" y="9706"/>
                </a:cubicBezTo>
                <a:cubicBezTo>
                  <a:pt x="14883" y="9570"/>
                  <a:pt x="14751" y="9570"/>
                  <a:pt x="14751" y="9570"/>
                </a:cubicBezTo>
                <a:cubicBezTo>
                  <a:pt x="14751" y="9433"/>
                  <a:pt x="14751" y="9433"/>
                  <a:pt x="14751" y="9296"/>
                </a:cubicBezTo>
                <a:cubicBezTo>
                  <a:pt x="14751" y="9296"/>
                  <a:pt x="14751" y="9296"/>
                  <a:pt x="14751" y="9159"/>
                </a:cubicBezTo>
                <a:close/>
                <a:moveTo>
                  <a:pt x="17254" y="9980"/>
                </a:moveTo>
                <a:cubicBezTo>
                  <a:pt x="17254" y="9980"/>
                  <a:pt x="17254" y="9980"/>
                  <a:pt x="17254" y="9980"/>
                </a:cubicBezTo>
                <a:cubicBezTo>
                  <a:pt x="17254" y="10116"/>
                  <a:pt x="17254" y="10116"/>
                  <a:pt x="17254" y="10253"/>
                </a:cubicBezTo>
                <a:cubicBezTo>
                  <a:pt x="17122" y="10253"/>
                  <a:pt x="17122" y="10253"/>
                  <a:pt x="16990" y="10253"/>
                </a:cubicBezTo>
                <a:cubicBezTo>
                  <a:pt x="16990" y="10390"/>
                  <a:pt x="16990" y="10390"/>
                  <a:pt x="16859" y="10390"/>
                </a:cubicBezTo>
                <a:cubicBezTo>
                  <a:pt x="16727" y="10390"/>
                  <a:pt x="16727" y="10390"/>
                  <a:pt x="16595" y="10390"/>
                </a:cubicBezTo>
                <a:cubicBezTo>
                  <a:pt x="16595" y="10253"/>
                  <a:pt x="16463" y="10253"/>
                  <a:pt x="16332" y="10116"/>
                </a:cubicBezTo>
                <a:cubicBezTo>
                  <a:pt x="16332" y="9980"/>
                  <a:pt x="16332" y="9843"/>
                  <a:pt x="16332" y="9706"/>
                </a:cubicBezTo>
                <a:cubicBezTo>
                  <a:pt x="16595" y="8886"/>
                  <a:pt x="16463" y="7929"/>
                  <a:pt x="15805" y="7246"/>
                </a:cubicBezTo>
                <a:cubicBezTo>
                  <a:pt x="15541" y="6972"/>
                  <a:pt x="15146" y="6699"/>
                  <a:pt x="14751" y="6562"/>
                </a:cubicBezTo>
                <a:cubicBezTo>
                  <a:pt x="14356" y="6425"/>
                  <a:pt x="13829" y="6425"/>
                  <a:pt x="13434" y="6425"/>
                </a:cubicBezTo>
                <a:cubicBezTo>
                  <a:pt x="13302" y="6562"/>
                  <a:pt x="13302" y="6562"/>
                  <a:pt x="13171" y="6425"/>
                </a:cubicBezTo>
                <a:cubicBezTo>
                  <a:pt x="13171" y="6425"/>
                  <a:pt x="13039" y="6425"/>
                  <a:pt x="13039" y="6425"/>
                </a:cubicBezTo>
                <a:cubicBezTo>
                  <a:pt x="12907" y="6425"/>
                  <a:pt x="12907" y="6289"/>
                  <a:pt x="12907" y="6289"/>
                </a:cubicBezTo>
                <a:cubicBezTo>
                  <a:pt x="12907" y="6289"/>
                  <a:pt x="12776" y="6152"/>
                  <a:pt x="12776" y="6152"/>
                </a:cubicBezTo>
                <a:cubicBezTo>
                  <a:pt x="12776" y="6015"/>
                  <a:pt x="12776" y="6015"/>
                  <a:pt x="12776" y="5878"/>
                </a:cubicBezTo>
                <a:cubicBezTo>
                  <a:pt x="12776" y="5878"/>
                  <a:pt x="12776" y="5742"/>
                  <a:pt x="12907" y="5742"/>
                </a:cubicBezTo>
                <a:cubicBezTo>
                  <a:pt x="12907" y="5605"/>
                  <a:pt x="12907" y="5605"/>
                  <a:pt x="13039" y="5605"/>
                </a:cubicBezTo>
                <a:cubicBezTo>
                  <a:pt x="13039" y="5468"/>
                  <a:pt x="13171" y="5468"/>
                  <a:pt x="13171" y="5468"/>
                </a:cubicBezTo>
                <a:cubicBezTo>
                  <a:pt x="14356" y="5195"/>
                  <a:pt x="15673" y="5605"/>
                  <a:pt x="16595" y="6562"/>
                </a:cubicBezTo>
                <a:cubicBezTo>
                  <a:pt x="17385" y="7519"/>
                  <a:pt x="17649" y="8886"/>
                  <a:pt x="17254" y="9980"/>
                </a:cubicBezTo>
                <a:close/>
                <a:moveTo>
                  <a:pt x="9220" y="10116"/>
                </a:moveTo>
                <a:cubicBezTo>
                  <a:pt x="6980" y="10390"/>
                  <a:pt x="5268" y="11757"/>
                  <a:pt x="5532" y="13124"/>
                </a:cubicBezTo>
                <a:cubicBezTo>
                  <a:pt x="5663" y="14628"/>
                  <a:pt x="7507" y="15585"/>
                  <a:pt x="9746" y="15448"/>
                </a:cubicBezTo>
                <a:cubicBezTo>
                  <a:pt x="11985" y="15175"/>
                  <a:pt x="13566" y="13808"/>
                  <a:pt x="13434" y="12441"/>
                </a:cubicBezTo>
                <a:cubicBezTo>
                  <a:pt x="13302" y="10937"/>
                  <a:pt x="11459" y="9980"/>
                  <a:pt x="9220" y="10116"/>
                </a:cubicBezTo>
                <a:close/>
                <a:moveTo>
                  <a:pt x="11195" y="13534"/>
                </a:moveTo>
                <a:cubicBezTo>
                  <a:pt x="10668" y="14628"/>
                  <a:pt x="9351" y="15175"/>
                  <a:pt x="8298" y="14765"/>
                </a:cubicBezTo>
                <a:cubicBezTo>
                  <a:pt x="7244" y="14491"/>
                  <a:pt x="6849" y="13397"/>
                  <a:pt x="7244" y="12441"/>
                </a:cubicBezTo>
                <a:cubicBezTo>
                  <a:pt x="7771" y="11484"/>
                  <a:pt x="8956" y="10937"/>
                  <a:pt x="10010" y="11210"/>
                </a:cubicBezTo>
                <a:cubicBezTo>
                  <a:pt x="11063" y="11620"/>
                  <a:pt x="11590" y="12577"/>
                  <a:pt x="11195" y="13534"/>
                </a:cubicBezTo>
                <a:close/>
                <a:moveTo>
                  <a:pt x="8956" y="12851"/>
                </a:moveTo>
                <a:cubicBezTo>
                  <a:pt x="8561" y="12714"/>
                  <a:pt x="8166" y="12851"/>
                  <a:pt x="7902" y="13124"/>
                </a:cubicBezTo>
                <a:cubicBezTo>
                  <a:pt x="7639" y="13397"/>
                  <a:pt x="7771" y="13808"/>
                  <a:pt x="8166" y="13944"/>
                </a:cubicBezTo>
                <a:cubicBezTo>
                  <a:pt x="8429" y="14218"/>
                  <a:pt x="8956" y="14081"/>
                  <a:pt x="9088" y="13671"/>
                </a:cubicBezTo>
                <a:cubicBezTo>
                  <a:pt x="9351" y="13397"/>
                  <a:pt x="9220" y="12987"/>
                  <a:pt x="8956" y="12851"/>
                </a:cubicBezTo>
                <a:close/>
                <a:moveTo>
                  <a:pt x="9746" y="12441"/>
                </a:moveTo>
                <a:cubicBezTo>
                  <a:pt x="9615" y="12441"/>
                  <a:pt x="9483" y="12441"/>
                  <a:pt x="9351" y="12577"/>
                </a:cubicBezTo>
                <a:cubicBezTo>
                  <a:pt x="9351" y="12714"/>
                  <a:pt x="9351" y="12851"/>
                  <a:pt x="9483" y="12987"/>
                </a:cubicBezTo>
                <a:cubicBezTo>
                  <a:pt x="9615" y="12987"/>
                  <a:pt x="9746" y="12851"/>
                  <a:pt x="9878" y="12714"/>
                </a:cubicBezTo>
                <a:cubicBezTo>
                  <a:pt x="9878" y="12714"/>
                  <a:pt x="9878" y="12441"/>
                  <a:pt x="9746" y="12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4" name="Google Shape;2838;p70"/>
          <p:cNvSpPr/>
          <p:nvPr/>
        </p:nvSpPr>
        <p:spPr>
          <a:xfrm>
            <a:off x="16290737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6059" y="5468"/>
                </a:moveTo>
                <a:cubicBezTo>
                  <a:pt x="6717" y="5468"/>
                  <a:pt x="7244" y="6015"/>
                  <a:pt x="7244" y="6699"/>
                </a:cubicBezTo>
                <a:cubicBezTo>
                  <a:pt x="7244" y="7382"/>
                  <a:pt x="6717" y="7929"/>
                  <a:pt x="6059" y="7929"/>
                </a:cubicBezTo>
                <a:cubicBezTo>
                  <a:pt x="5795" y="7929"/>
                  <a:pt x="5400" y="7792"/>
                  <a:pt x="5268" y="7519"/>
                </a:cubicBezTo>
                <a:cubicBezTo>
                  <a:pt x="5005" y="7246"/>
                  <a:pt x="4873" y="6972"/>
                  <a:pt x="4873" y="6699"/>
                </a:cubicBezTo>
                <a:cubicBezTo>
                  <a:pt x="4873" y="6425"/>
                  <a:pt x="5005" y="6015"/>
                  <a:pt x="5268" y="5878"/>
                </a:cubicBezTo>
                <a:cubicBezTo>
                  <a:pt x="5400" y="5605"/>
                  <a:pt x="5795" y="5468"/>
                  <a:pt x="6059" y="5468"/>
                </a:cubicBezTo>
                <a:close/>
                <a:moveTo>
                  <a:pt x="7244" y="12441"/>
                </a:moveTo>
                <a:cubicBezTo>
                  <a:pt x="6980" y="13397"/>
                  <a:pt x="6980" y="12987"/>
                  <a:pt x="5795" y="15858"/>
                </a:cubicBezTo>
                <a:cubicBezTo>
                  <a:pt x="3820" y="14628"/>
                  <a:pt x="3820" y="14628"/>
                  <a:pt x="3820" y="14628"/>
                </a:cubicBezTo>
                <a:cubicBezTo>
                  <a:pt x="3820" y="14628"/>
                  <a:pt x="5927" y="12714"/>
                  <a:pt x="6454" y="11894"/>
                </a:cubicBezTo>
                <a:cubicBezTo>
                  <a:pt x="6849" y="10937"/>
                  <a:pt x="5927" y="10527"/>
                  <a:pt x="5927" y="10527"/>
                </a:cubicBezTo>
                <a:cubicBezTo>
                  <a:pt x="4478" y="9570"/>
                  <a:pt x="4478" y="9570"/>
                  <a:pt x="4478" y="9570"/>
                </a:cubicBezTo>
                <a:cubicBezTo>
                  <a:pt x="5268" y="8339"/>
                  <a:pt x="5268" y="8339"/>
                  <a:pt x="5268" y="8339"/>
                </a:cubicBezTo>
                <a:cubicBezTo>
                  <a:pt x="6322" y="9159"/>
                  <a:pt x="6454" y="9296"/>
                  <a:pt x="7112" y="9980"/>
                </a:cubicBezTo>
                <a:cubicBezTo>
                  <a:pt x="7771" y="10527"/>
                  <a:pt x="7639" y="11347"/>
                  <a:pt x="7244" y="12441"/>
                </a:cubicBezTo>
                <a:close/>
                <a:moveTo>
                  <a:pt x="17649" y="13671"/>
                </a:moveTo>
                <a:cubicBezTo>
                  <a:pt x="17254" y="17225"/>
                  <a:pt x="12776" y="15858"/>
                  <a:pt x="12776" y="15858"/>
                </a:cubicBezTo>
                <a:cubicBezTo>
                  <a:pt x="13039" y="14901"/>
                  <a:pt x="13039" y="14901"/>
                  <a:pt x="13039" y="14901"/>
                </a:cubicBezTo>
                <a:cubicBezTo>
                  <a:pt x="13961" y="15175"/>
                  <a:pt x="13961" y="15175"/>
                  <a:pt x="13961" y="15175"/>
                </a:cubicBezTo>
                <a:cubicBezTo>
                  <a:pt x="15937" y="15175"/>
                  <a:pt x="15805" y="13534"/>
                  <a:pt x="15805" y="13534"/>
                </a:cubicBezTo>
                <a:cubicBezTo>
                  <a:pt x="15805" y="8613"/>
                  <a:pt x="15805" y="8613"/>
                  <a:pt x="15805" y="8613"/>
                </a:cubicBezTo>
                <a:cubicBezTo>
                  <a:pt x="15805" y="6835"/>
                  <a:pt x="13961" y="6562"/>
                  <a:pt x="10800" y="7792"/>
                </a:cubicBezTo>
                <a:cubicBezTo>
                  <a:pt x="11590" y="7929"/>
                  <a:pt x="11590" y="7929"/>
                  <a:pt x="11590" y="7929"/>
                </a:cubicBezTo>
                <a:cubicBezTo>
                  <a:pt x="11459" y="8203"/>
                  <a:pt x="11327" y="8476"/>
                  <a:pt x="10932" y="8886"/>
                </a:cubicBezTo>
                <a:cubicBezTo>
                  <a:pt x="15278" y="8886"/>
                  <a:pt x="15278" y="8886"/>
                  <a:pt x="15278" y="8886"/>
                </a:cubicBezTo>
                <a:cubicBezTo>
                  <a:pt x="15278" y="9706"/>
                  <a:pt x="15278" y="9706"/>
                  <a:pt x="15278" y="9706"/>
                </a:cubicBezTo>
                <a:cubicBezTo>
                  <a:pt x="12776" y="9706"/>
                  <a:pt x="12776" y="9706"/>
                  <a:pt x="12776" y="9706"/>
                </a:cubicBezTo>
                <a:cubicBezTo>
                  <a:pt x="12776" y="10800"/>
                  <a:pt x="12776" y="10800"/>
                  <a:pt x="12776" y="10800"/>
                </a:cubicBezTo>
                <a:cubicBezTo>
                  <a:pt x="15146" y="10800"/>
                  <a:pt x="15146" y="10800"/>
                  <a:pt x="15146" y="10800"/>
                </a:cubicBezTo>
                <a:cubicBezTo>
                  <a:pt x="15146" y="11620"/>
                  <a:pt x="15146" y="11620"/>
                  <a:pt x="15146" y="11620"/>
                </a:cubicBezTo>
                <a:cubicBezTo>
                  <a:pt x="12776" y="11620"/>
                  <a:pt x="12776" y="11620"/>
                  <a:pt x="12776" y="11620"/>
                </a:cubicBezTo>
                <a:cubicBezTo>
                  <a:pt x="12776" y="13397"/>
                  <a:pt x="12776" y="13397"/>
                  <a:pt x="12776" y="13397"/>
                </a:cubicBezTo>
                <a:cubicBezTo>
                  <a:pt x="13171" y="13261"/>
                  <a:pt x="13566" y="13124"/>
                  <a:pt x="13829" y="12987"/>
                </a:cubicBezTo>
                <a:cubicBezTo>
                  <a:pt x="13566" y="12167"/>
                  <a:pt x="13566" y="12167"/>
                  <a:pt x="13566" y="12167"/>
                </a:cubicBezTo>
                <a:cubicBezTo>
                  <a:pt x="14751" y="11757"/>
                  <a:pt x="14751" y="11757"/>
                  <a:pt x="14751" y="11757"/>
                </a:cubicBezTo>
                <a:cubicBezTo>
                  <a:pt x="15673" y="14081"/>
                  <a:pt x="15673" y="14081"/>
                  <a:pt x="15673" y="14081"/>
                </a:cubicBezTo>
                <a:cubicBezTo>
                  <a:pt x="14224" y="14628"/>
                  <a:pt x="14224" y="14628"/>
                  <a:pt x="14224" y="14628"/>
                </a:cubicBezTo>
                <a:cubicBezTo>
                  <a:pt x="13961" y="13808"/>
                  <a:pt x="13961" y="13808"/>
                  <a:pt x="13961" y="13808"/>
                </a:cubicBezTo>
                <a:cubicBezTo>
                  <a:pt x="13434" y="14218"/>
                  <a:pt x="12117" y="14901"/>
                  <a:pt x="9878" y="14901"/>
                </a:cubicBezTo>
                <a:cubicBezTo>
                  <a:pt x="7507" y="14901"/>
                  <a:pt x="8034" y="12167"/>
                  <a:pt x="8034" y="12167"/>
                </a:cubicBezTo>
                <a:cubicBezTo>
                  <a:pt x="8166" y="12167"/>
                  <a:pt x="8166" y="12167"/>
                  <a:pt x="8166" y="12167"/>
                </a:cubicBezTo>
                <a:cubicBezTo>
                  <a:pt x="9878" y="12167"/>
                  <a:pt x="9878" y="12167"/>
                  <a:pt x="9878" y="12167"/>
                </a:cubicBezTo>
                <a:cubicBezTo>
                  <a:pt x="9878" y="12441"/>
                  <a:pt x="9615" y="13124"/>
                  <a:pt x="9878" y="13397"/>
                </a:cubicBezTo>
                <a:cubicBezTo>
                  <a:pt x="10010" y="13671"/>
                  <a:pt x="10405" y="13671"/>
                  <a:pt x="10668" y="13671"/>
                </a:cubicBezTo>
                <a:cubicBezTo>
                  <a:pt x="10800" y="13671"/>
                  <a:pt x="10800" y="13671"/>
                  <a:pt x="10800" y="13671"/>
                </a:cubicBezTo>
                <a:cubicBezTo>
                  <a:pt x="10800" y="11620"/>
                  <a:pt x="10800" y="11620"/>
                  <a:pt x="10800" y="11620"/>
                </a:cubicBezTo>
                <a:cubicBezTo>
                  <a:pt x="8429" y="11620"/>
                  <a:pt x="8429" y="11620"/>
                  <a:pt x="8429" y="11620"/>
                </a:cubicBezTo>
                <a:cubicBezTo>
                  <a:pt x="8429" y="10800"/>
                  <a:pt x="8429" y="10800"/>
                  <a:pt x="8429" y="10800"/>
                </a:cubicBezTo>
                <a:cubicBezTo>
                  <a:pt x="10800" y="10800"/>
                  <a:pt x="10800" y="10800"/>
                  <a:pt x="10800" y="10800"/>
                </a:cubicBezTo>
                <a:cubicBezTo>
                  <a:pt x="10800" y="9706"/>
                  <a:pt x="10800" y="9706"/>
                  <a:pt x="10800" y="9706"/>
                </a:cubicBezTo>
                <a:cubicBezTo>
                  <a:pt x="10141" y="9706"/>
                  <a:pt x="10141" y="9706"/>
                  <a:pt x="10141" y="9706"/>
                </a:cubicBezTo>
                <a:cubicBezTo>
                  <a:pt x="9615" y="10253"/>
                  <a:pt x="9088" y="10800"/>
                  <a:pt x="9088" y="10800"/>
                </a:cubicBezTo>
                <a:cubicBezTo>
                  <a:pt x="8429" y="10116"/>
                  <a:pt x="8429" y="10116"/>
                  <a:pt x="8429" y="10116"/>
                </a:cubicBezTo>
                <a:cubicBezTo>
                  <a:pt x="8956" y="9570"/>
                  <a:pt x="9483" y="8749"/>
                  <a:pt x="9746" y="8203"/>
                </a:cubicBezTo>
                <a:cubicBezTo>
                  <a:pt x="9483" y="8203"/>
                  <a:pt x="9220" y="8339"/>
                  <a:pt x="8956" y="8476"/>
                </a:cubicBezTo>
                <a:cubicBezTo>
                  <a:pt x="8693" y="8886"/>
                  <a:pt x="8429" y="9159"/>
                  <a:pt x="8034" y="9570"/>
                </a:cubicBezTo>
                <a:cubicBezTo>
                  <a:pt x="8034" y="9570"/>
                  <a:pt x="6849" y="8886"/>
                  <a:pt x="6849" y="8886"/>
                </a:cubicBezTo>
                <a:cubicBezTo>
                  <a:pt x="8034" y="7792"/>
                  <a:pt x="8824" y="5468"/>
                  <a:pt x="8824" y="5468"/>
                </a:cubicBezTo>
                <a:cubicBezTo>
                  <a:pt x="10537" y="6015"/>
                  <a:pt x="10537" y="6015"/>
                  <a:pt x="10537" y="6015"/>
                </a:cubicBezTo>
                <a:cubicBezTo>
                  <a:pt x="10537" y="6015"/>
                  <a:pt x="10405" y="6289"/>
                  <a:pt x="10141" y="6835"/>
                </a:cubicBezTo>
                <a:cubicBezTo>
                  <a:pt x="17122" y="4785"/>
                  <a:pt x="17517" y="8066"/>
                  <a:pt x="17517" y="8066"/>
                </a:cubicBezTo>
                <a:cubicBezTo>
                  <a:pt x="17517" y="8066"/>
                  <a:pt x="18044" y="10253"/>
                  <a:pt x="17649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5" name="Google Shape;2839;p70"/>
          <p:cNvSpPr/>
          <p:nvPr/>
        </p:nvSpPr>
        <p:spPr>
          <a:xfrm>
            <a:off x="17274530" y="3491991"/>
            <a:ext cx="351183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2" y="19383"/>
                </a:lnTo>
                <a:lnTo>
                  <a:pt x="10838" y="21600"/>
                </a:lnTo>
                <a:lnTo>
                  <a:pt x="19568" y="1938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7987" y="18238"/>
                </a:moveTo>
                <a:lnTo>
                  <a:pt x="10838" y="19955"/>
                </a:lnTo>
                <a:lnTo>
                  <a:pt x="3613" y="18238"/>
                </a:lnTo>
                <a:lnTo>
                  <a:pt x="1882" y="1430"/>
                </a:lnTo>
                <a:lnTo>
                  <a:pt x="19718" y="1430"/>
                </a:lnTo>
                <a:lnTo>
                  <a:pt x="17987" y="18238"/>
                </a:lnTo>
                <a:close/>
                <a:moveTo>
                  <a:pt x="4064" y="4005"/>
                </a:moveTo>
                <a:lnTo>
                  <a:pt x="4064" y="4577"/>
                </a:lnTo>
                <a:lnTo>
                  <a:pt x="4741" y="11229"/>
                </a:lnTo>
                <a:lnTo>
                  <a:pt x="14074" y="11229"/>
                </a:lnTo>
                <a:lnTo>
                  <a:pt x="13773" y="14233"/>
                </a:lnTo>
                <a:lnTo>
                  <a:pt x="10838" y="14948"/>
                </a:lnTo>
                <a:lnTo>
                  <a:pt x="7677" y="14233"/>
                </a:lnTo>
                <a:lnTo>
                  <a:pt x="7526" y="12445"/>
                </a:lnTo>
                <a:lnTo>
                  <a:pt x="4892" y="12445"/>
                </a:lnTo>
                <a:lnTo>
                  <a:pt x="5193" y="16164"/>
                </a:lnTo>
                <a:lnTo>
                  <a:pt x="10838" y="17452"/>
                </a:lnTo>
                <a:lnTo>
                  <a:pt x="16256" y="16164"/>
                </a:lnTo>
                <a:lnTo>
                  <a:pt x="16256" y="15664"/>
                </a:lnTo>
                <a:lnTo>
                  <a:pt x="16934" y="9441"/>
                </a:lnTo>
                <a:lnTo>
                  <a:pt x="17084" y="8726"/>
                </a:lnTo>
                <a:lnTo>
                  <a:pt x="7225" y="8726"/>
                </a:lnTo>
                <a:lnTo>
                  <a:pt x="7075" y="6366"/>
                </a:lnTo>
                <a:lnTo>
                  <a:pt x="17385" y="6366"/>
                </a:lnTo>
                <a:lnTo>
                  <a:pt x="17385" y="5722"/>
                </a:lnTo>
                <a:lnTo>
                  <a:pt x="17536" y="4577"/>
                </a:lnTo>
                <a:lnTo>
                  <a:pt x="17536" y="4005"/>
                </a:lnTo>
                <a:lnTo>
                  <a:pt x="4064" y="400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6" name="Google Shape;2840;p70"/>
          <p:cNvSpPr/>
          <p:nvPr/>
        </p:nvSpPr>
        <p:spPr>
          <a:xfrm>
            <a:off x="14591236" y="2479331"/>
            <a:ext cx="411910" cy="32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260" fill="norm" stroke="1" extrusionOk="0">
                <a:moveTo>
                  <a:pt x="9351" y="11623"/>
                </a:moveTo>
                <a:cubicBezTo>
                  <a:pt x="7639" y="10958"/>
                  <a:pt x="5795" y="12122"/>
                  <a:pt x="5005" y="13949"/>
                </a:cubicBezTo>
                <a:cubicBezTo>
                  <a:pt x="4215" y="15777"/>
                  <a:pt x="5005" y="17771"/>
                  <a:pt x="6717" y="18435"/>
                </a:cubicBezTo>
                <a:cubicBezTo>
                  <a:pt x="8429" y="19266"/>
                  <a:pt x="10537" y="18103"/>
                  <a:pt x="11195" y="16109"/>
                </a:cubicBezTo>
                <a:cubicBezTo>
                  <a:pt x="11985" y="14115"/>
                  <a:pt x="11063" y="12122"/>
                  <a:pt x="9351" y="11623"/>
                </a:cubicBezTo>
                <a:close/>
                <a:moveTo>
                  <a:pt x="8034" y="16275"/>
                </a:moveTo>
                <a:cubicBezTo>
                  <a:pt x="7639" y="16940"/>
                  <a:pt x="6980" y="17272"/>
                  <a:pt x="6454" y="16940"/>
                </a:cubicBezTo>
                <a:cubicBezTo>
                  <a:pt x="5927" y="16608"/>
                  <a:pt x="5663" y="15943"/>
                  <a:pt x="6059" y="15278"/>
                </a:cubicBezTo>
                <a:cubicBezTo>
                  <a:pt x="6322" y="14614"/>
                  <a:pt x="7112" y="14282"/>
                  <a:pt x="7639" y="14614"/>
                </a:cubicBezTo>
                <a:cubicBezTo>
                  <a:pt x="8166" y="14946"/>
                  <a:pt x="8429" y="15611"/>
                  <a:pt x="8034" y="16275"/>
                </a:cubicBezTo>
                <a:close/>
                <a:moveTo>
                  <a:pt x="9220" y="14614"/>
                </a:moveTo>
                <a:cubicBezTo>
                  <a:pt x="9088" y="14780"/>
                  <a:pt x="8824" y="14946"/>
                  <a:pt x="8561" y="14780"/>
                </a:cubicBezTo>
                <a:cubicBezTo>
                  <a:pt x="8298" y="14780"/>
                  <a:pt x="8298" y="14448"/>
                  <a:pt x="8429" y="14115"/>
                </a:cubicBezTo>
                <a:cubicBezTo>
                  <a:pt x="8561" y="13949"/>
                  <a:pt x="8824" y="13783"/>
                  <a:pt x="8956" y="13949"/>
                </a:cubicBezTo>
                <a:cubicBezTo>
                  <a:pt x="9220" y="13949"/>
                  <a:pt x="9220" y="14282"/>
                  <a:pt x="9220" y="14614"/>
                </a:cubicBezTo>
                <a:close/>
                <a:moveTo>
                  <a:pt x="17385" y="8466"/>
                </a:moveTo>
                <a:cubicBezTo>
                  <a:pt x="17780" y="8632"/>
                  <a:pt x="18176" y="8466"/>
                  <a:pt x="18307" y="7968"/>
                </a:cubicBezTo>
                <a:cubicBezTo>
                  <a:pt x="18571" y="6805"/>
                  <a:pt x="18439" y="5642"/>
                  <a:pt x="17780" y="4645"/>
                </a:cubicBezTo>
                <a:cubicBezTo>
                  <a:pt x="17385" y="4146"/>
                  <a:pt x="16990" y="3814"/>
                  <a:pt x="16595" y="3648"/>
                </a:cubicBezTo>
                <a:cubicBezTo>
                  <a:pt x="16068" y="3482"/>
                  <a:pt x="15541" y="3482"/>
                  <a:pt x="15146" y="3648"/>
                </a:cubicBezTo>
                <a:cubicBezTo>
                  <a:pt x="15015" y="3648"/>
                  <a:pt x="14883" y="3648"/>
                  <a:pt x="14883" y="3814"/>
                </a:cubicBezTo>
                <a:cubicBezTo>
                  <a:pt x="14751" y="3814"/>
                  <a:pt x="14751" y="3814"/>
                  <a:pt x="14620" y="3980"/>
                </a:cubicBezTo>
                <a:cubicBezTo>
                  <a:pt x="14620" y="4146"/>
                  <a:pt x="14620" y="4146"/>
                  <a:pt x="14620" y="4312"/>
                </a:cubicBezTo>
                <a:cubicBezTo>
                  <a:pt x="14488" y="4478"/>
                  <a:pt x="14488" y="4478"/>
                  <a:pt x="14620" y="4645"/>
                </a:cubicBezTo>
                <a:cubicBezTo>
                  <a:pt x="14620" y="4811"/>
                  <a:pt x="14620" y="4811"/>
                  <a:pt x="14620" y="4977"/>
                </a:cubicBezTo>
                <a:cubicBezTo>
                  <a:pt x="14751" y="4977"/>
                  <a:pt x="14751" y="5143"/>
                  <a:pt x="14883" y="5143"/>
                </a:cubicBezTo>
                <a:cubicBezTo>
                  <a:pt x="15015" y="5309"/>
                  <a:pt x="15015" y="5309"/>
                  <a:pt x="15146" y="5309"/>
                </a:cubicBezTo>
                <a:cubicBezTo>
                  <a:pt x="15278" y="5309"/>
                  <a:pt x="15278" y="5309"/>
                  <a:pt x="15410" y="5309"/>
                </a:cubicBezTo>
                <a:cubicBezTo>
                  <a:pt x="15805" y="5143"/>
                  <a:pt x="16332" y="5309"/>
                  <a:pt x="16727" y="5808"/>
                </a:cubicBezTo>
                <a:cubicBezTo>
                  <a:pt x="16859" y="5974"/>
                  <a:pt x="16990" y="6306"/>
                  <a:pt x="16990" y="6638"/>
                </a:cubicBezTo>
                <a:cubicBezTo>
                  <a:pt x="16990" y="6805"/>
                  <a:pt x="16990" y="7137"/>
                  <a:pt x="16990" y="7469"/>
                </a:cubicBezTo>
                <a:cubicBezTo>
                  <a:pt x="16990" y="7469"/>
                  <a:pt x="16990" y="7635"/>
                  <a:pt x="16990" y="7802"/>
                </a:cubicBezTo>
                <a:cubicBezTo>
                  <a:pt x="16990" y="7968"/>
                  <a:pt x="16990" y="7968"/>
                  <a:pt x="16990" y="8134"/>
                </a:cubicBezTo>
                <a:cubicBezTo>
                  <a:pt x="16990" y="8134"/>
                  <a:pt x="17122" y="8300"/>
                  <a:pt x="17122" y="8300"/>
                </a:cubicBezTo>
                <a:cubicBezTo>
                  <a:pt x="17254" y="8466"/>
                  <a:pt x="17385" y="8466"/>
                  <a:pt x="17385" y="8466"/>
                </a:cubicBezTo>
                <a:close/>
                <a:moveTo>
                  <a:pt x="19888" y="2318"/>
                </a:moveTo>
                <a:cubicBezTo>
                  <a:pt x="18439" y="325"/>
                  <a:pt x="16463" y="-340"/>
                  <a:pt x="14488" y="158"/>
                </a:cubicBezTo>
                <a:cubicBezTo>
                  <a:pt x="14356" y="158"/>
                  <a:pt x="14356" y="158"/>
                  <a:pt x="14224" y="325"/>
                </a:cubicBezTo>
                <a:cubicBezTo>
                  <a:pt x="14093" y="325"/>
                  <a:pt x="14093" y="491"/>
                  <a:pt x="13961" y="491"/>
                </a:cubicBezTo>
                <a:cubicBezTo>
                  <a:pt x="13961" y="657"/>
                  <a:pt x="13829" y="823"/>
                  <a:pt x="13829" y="989"/>
                </a:cubicBezTo>
                <a:cubicBezTo>
                  <a:pt x="13829" y="989"/>
                  <a:pt x="13829" y="1155"/>
                  <a:pt x="13829" y="1322"/>
                </a:cubicBezTo>
                <a:cubicBezTo>
                  <a:pt x="13961" y="1488"/>
                  <a:pt x="13961" y="1488"/>
                  <a:pt x="13961" y="1654"/>
                </a:cubicBezTo>
                <a:cubicBezTo>
                  <a:pt x="14093" y="1820"/>
                  <a:pt x="14093" y="1820"/>
                  <a:pt x="14224" y="1986"/>
                </a:cubicBezTo>
                <a:cubicBezTo>
                  <a:pt x="14356" y="1986"/>
                  <a:pt x="14488" y="1986"/>
                  <a:pt x="14488" y="2152"/>
                </a:cubicBezTo>
                <a:cubicBezTo>
                  <a:pt x="14620" y="2152"/>
                  <a:pt x="14751" y="2152"/>
                  <a:pt x="14883" y="2152"/>
                </a:cubicBezTo>
                <a:cubicBezTo>
                  <a:pt x="16200" y="1654"/>
                  <a:pt x="17649" y="2318"/>
                  <a:pt x="18702" y="3648"/>
                </a:cubicBezTo>
                <a:cubicBezTo>
                  <a:pt x="19624" y="4977"/>
                  <a:pt x="19888" y="6805"/>
                  <a:pt x="19493" y="8466"/>
                </a:cubicBezTo>
                <a:cubicBezTo>
                  <a:pt x="19361" y="8965"/>
                  <a:pt x="19624" y="9629"/>
                  <a:pt x="20020" y="9795"/>
                </a:cubicBezTo>
                <a:cubicBezTo>
                  <a:pt x="20415" y="9962"/>
                  <a:pt x="20941" y="9629"/>
                  <a:pt x="21073" y="9131"/>
                </a:cubicBezTo>
                <a:cubicBezTo>
                  <a:pt x="21073" y="9131"/>
                  <a:pt x="21073" y="9131"/>
                  <a:pt x="21073" y="9131"/>
                </a:cubicBezTo>
                <a:cubicBezTo>
                  <a:pt x="21600" y="6805"/>
                  <a:pt x="21337" y="4146"/>
                  <a:pt x="19888" y="2318"/>
                </a:cubicBezTo>
                <a:close/>
                <a:moveTo>
                  <a:pt x="16068" y="10294"/>
                </a:moveTo>
                <a:cubicBezTo>
                  <a:pt x="15673" y="10128"/>
                  <a:pt x="15541" y="9962"/>
                  <a:pt x="15673" y="9629"/>
                </a:cubicBezTo>
                <a:cubicBezTo>
                  <a:pt x="16068" y="8466"/>
                  <a:pt x="16068" y="7635"/>
                  <a:pt x="15673" y="6971"/>
                </a:cubicBezTo>
                <a:cubicBezTo>
                  <a:pt x="15015" y="5642"/>
                  <a:pt x="13039" y="5808"/>
                  <a:pt x="10932" y="6971"/>
                </a:cubicBezTo>
                <a:cubicBezTo>
                  <a:pt x="10932" y="6971"/>
                  <a:pt x="10273" y="7303"/>
                  <a:pt x="10405" y="6638"/>
                </a:cubicBezTo>
                <a:cubicBezTo>
                  <a:pt x="10800" y="5309"/>
                  <a:pt x="10668" y="4146"/>
                  <a:pt x="10141" y="3482"/>
                </a:cubicBezTo>
                <a:cubicBezTo>
                  <a:pt x="8956" y="1986"/>
                  <a:pt x="5927" y="3648"/>
                  <a:pt x="3161" y="6971"/>
                </a:cubicBezTo>
                <a:cubicBezTo>
                  <a:pt x="1185" y="9297"/>
                  <a:pt x="0" y="11955"/>
                  <a:pt x="0" y="14282"/>
                </a:cubicBezTo>
                <a:cubicBezTo>
                  <a:pt x="0" y="18602"/>
                  <a:pt x="4478" y="21260"/>
                  <a:pt x="8956" y="21260"/>
                </a:cubicBezTo>
                <a:cubicBezTo>
                  <a:pt x="14751" y="21260"/>
                  <a:pt x="18571" y="17106"/>
                  <a:pt x="18571" y="13783"/>
                </a:cubicBezTo>
                <a:cubicBezTo>
                  <a:pt x="18571" y="11789"/>
                  <a:pt x="17254" y="10626"/>
                  <a:pt x="16068" y="10294"/>
                </a:cubicBezTo>
                <a:close/>
                <a:moveTo>
                  <a:pt x="8956" y="19765"/>
                </a:moveTo>
                <a:cubicBezTo>
                  <a:pt x="5400" y="20097"/>
                  <a:pt x="2371" y="18269"/>
                  <a:pt x="2107" y="15278"/>
                </a:cubicBezTo>
                <a:cubicBezTo>
                  <a:pt x="1976" y="12454"/>
                  <a:pt x="4610" y="9795"/>
                  <a:pt x="8166" y="9297"/>
                </a:cubicBezTo>
                <a:cubicBezTo>
                  <a:pt x="11722" y="8965"/>
                  <a:pt x="14751" y="10958"/>
                  <a:pt x="14883" y="13783"/>
                </a:cubicBezTo>
                <a:cubicBezTo>
                  <a:pt x="15146" y="16608"/>
                  <a:pt x="12512" y="19266"/>
                  <a:pt x="8956" y="19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7" name="Google Shape;2841;p70"/>
          <p:cNvSpPr/>
          <p:nvPr/>
        </p:nvSpPr>
        <p:spPr>
          <a:xfrm>
            <a:off x="15544440" y="2483945"/>
            <a:ext cx="397682" cy="31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613"/>
                </a:moveTo>
                <a:cubicBezTo>
                  <a:pt x="20769" y="2961"/>
                  <a:pt x="19938" y="3310"/>
                  <a:pt x="19108" y="3484"/>
                </a:cubicBezTo>
                <a:cubicBezTo>
                  <a:pt x="19938" y="2787"/>
                  <a:pt x="20631" y="1742"/>
                  <a:pt x="21046" y="348"/>
                </a:cubicBezTo>
                <a:cubicBezTo>
                  <a:pt x="20077" y="1045"/>
                  <a:pt x="19246" y="1394"/>
                  <a:pt x="18138" y="1742"/>
                </a:cubicBezTo>
                <a:cubicBezTo>
                  <a:pt x="17723" y="1219"/>
                  <a:pt x="17308" y="697"/>
                  <a:pt x="16754" y="523"/>
                </a:cubicBezTo>
                <a:cubicBezTo>
                  <a:pt x="16200" y="174"/>
                  <a:pt x="15508" y="0"/>
                  <a:pt x="14954" y="0"/>
                </a:cubicBezTo>
                <a:cubicBezTo>
                  <a:pt x="12462" y="0"/>
                  <a:pt x="10523" y="2439"/>
                  <a:pt x="10523" y="5400"/>
                </a:cubicBezTo>
                <a:cubicBezTo>
                  <a:pt x="10523" y="5923"/>
                  <a:pt x="10523" y="6271"/>
                  <a:pt x="10662" y="6619"/>
                </a:cubicBezTo>
                <a:cubicBezTo>
                  <a:pt x="6923" y="6445"/>
                  <a:pt x="3738" y="4355"/>
                  <a:pt x="1523" y="1045"/>
                </a:cubicBezTo>
                <a:cubicBezTo>
                  <a:pt x="1108" y="1742"/>
                  <a:pt x="969" y="2787"/>
                  <a:pt x="969" y="3658"/>
                </a:cubicBezTo>
                <a:cubicBezTo>
                  <a:pt x="969" y="5574"/>
                  <a:pt x="1662" y="7316"/>
                  <a:pt x="2908" y="8361"/>
                </a:cubicBezTo>
                <a:cubicBezTo>
                  <a:pt x="2215" y="8187"/>
                  <a:pt x="1523" y="8013"/>
                  <a:pt x="831" y="7665"/>
                </a:cubicBezTo>
                <a:cubicBezTo>
                  <a:pt x="831" y="7665"/>
                  <a:pt x="831" y="7665"/>
                  <a:pt x="831" y="7665"/>
                </a:cubicBezTo>
                <a:cubicBezTo>
                  <a:pt x="831" y="10277"/>
                  <a:pt x="2354" y="12542"/>
                  <a:pt x="4431" y="13065"/>
                </a:cubicBezTo>
                <a:cubicBezTo>
                  <a:pt x="4015" y="13065"/>
                  <a:pt x="3600" y="13239"/>
                  <a:pt x="3323" y="13239"/>
                </a:cubicBezTo>
                <a:cubicBezTo>
                  <a:pt x="2908" y="13239"/>
                  <a:pt x="2769" y="13239"/>
                  <a:pt x="2492" y="13065"/>
                </a:cubicBezTo>
                <a:cubicBezTo>
                  <a:pt x="3046" y="15329"/>
                  <a:pt x="4569" y="16897"/>
                  <a:pt x="6508" y="16897"/>
                </a:cubicBezTo>
                <a:cubicBezTo>
                  <a:pt x="4985" y="18290"/>
                  <a:pt x="3185" y="19161"/>
                  <a:pt x="1108" y="19161"/>
                </a:cubicBezTo>
                <a:cubicBezTo>
                  <a:pt x="692" y="19161"/>
                  <a:pt x="415" y="19161"/>
                  <a:pt x="0" y="19161"/>
                </a:cubicBezTo>
                <a:cubicBezTo>
                  <a:pt x="1938" y="20729"/>
                  <a:pt x="4292" y="21600"/>
                  <a:pt x="6785" y="21600"/>
                </a:cubicBezTo>
                <a:cubicBezTo>
                  <a:pt x="14954" y="21600"/>
                  <a:pt x="19385" y="13239"/>
                  <a:pt x="19385" y="6097"/>
                </a:cubicBezTo>
                <a:cubicBezTo>
                  <a:pt x="19385" y="5923"/>
                  <a:pt x="19385" y="5574"/>
                  <a:pt x="19385" y="5400"/>
                </a:cubicBezTo>
                <a:cubicBezTo>
                  <a:pt x="20215" y="4529"/>
                  <a:pt x="21046" y="3658"/>
                  <a:pt x="2160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8" name="Google Shape;2842;p70"/>
          <p:cNvSpPr/>
          <p:nvPr/>
        </p:nvSpPr>
        <p:spPr>
          <a:xfrm>
            <a:off x="6859341" y="6209696"/>
            <a:ext cx="417259" cy="33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46" y="6709"/>
                </a:moveTo>
                <a:cubicBezTo>
                  <a:pt x="15278" y="6709"/>
                  <a:pt x="15410" y="6709"/>
                  <a:pt x="15541" y="6709"/>
                </a:cubicBezTo>
                <a:cubicBezTo>
                  <a:pt x="14883" y="2945"/>
                  <a:pt x="11722" y="0"/>
                  <a:pt x="7771" y="0"/>
                </a:cubicBezTo>
                <a:cubicBezTo>
                  <a:pt x="3424" y="0"/>
                  <a:pt x="0" y="3600"/>
                  <a:pt x="0" y="8018"/>
                </a:cubicBezTo>
                <a:cubicBezTo>
                  <a:pt x="0" y="10473"/>
                  <a:pt x="1054" y="12600"/>
                  <a:pt x="2634" y="14236"/>
                </a:cubicBezTo>
                <a:cubicBezTo>
                  <a:pt x="2766" y="14236"/>
                  <a:pt x="2766" y="14236"/>
                  <a:pt x="2898" y="14400"/>
                </a:cubicBezTo>
                <a:cubicBezTo>
                  <a:pt x="2898" y="14564"/>
                  <a:pt x="2898" y="14564"/>
                  <a:pt x="2898" y="14727"/>
                </a:cubicBezTo>
                <a:cubicBezTo>
                  <a:pt x="2898" y="14727"/>
                  <a:pt x="2898" y="14891"/>
                  <a:pt x="2898" y="14891"/>
                </a:cubicBezTo>
                <a:cubicBezTo>
                  <a:pt x="2766" y="15545"/>
                  <a:pt x="2502" y="16527"/>
                  <a:pt x="2502" y="16527"/>
                </a:cubicBezTo>
                <a:cubicBezTo>
                  <a:pt x="2502" y="16527"/>
                  <a:pt x="2502" y="16691"/>
                  <a:pt x="2502" y="16691"/>
                </a:cubicBezTo>
                <a:cubicBezTo>
                  <a:pt x="2502" y="17018"/>
                  <a:pt x="2634" y="17018"/>
                  <a:pt x="2766" y="17018"/>
                </a:cubicBezTo>
                <a:cubicBezTo>
                  <a:pt x="2766" y="17018"/>
                  <a:pt x="2898" y="17018"/>
                  <a:pt x="2898" y="17018"/>
                </a:cubicBezTo>
                <a:cubicBezTo>
                  <a:pt x="4610" y="15873"/>
                  <a:pt x="4610" y="15873"/>
                  <a:pt x="4610" y="15873"/>
                </a:cubicBezTo>
                <a:cubicBezTo>
                  <a:pt x="4741" y="15709"/>
                  <a:pt x="4873" y="15709"/>
                  <a:pt x="5005" y="15709"/>
                </a:cubicBezTo>
                <a:cubicBezTo>
                  <a:pt x="5137" y="15709"/>
                  <a:pt x="5137" y="15709"/>
                  <a:pt x="5268" y="15709"/>
                </a:cubicBezTo>
                <a:cubicBezTo>
                  <a:pt x="6059" y="16036"/>
                  <a:pt x="6849" y="16200"/>
                  <a:pt x="7771" y="16200"/>
                </a:cubicBezTo>
                <a:cubicBezTo>
                  <a:pt x="7902" y="16200"/>
                  <a:pt x="8034" y="16200"/>
                  <a:pt x="8166" y="16200"/>
                </a:cubicBezTo>
                <a:cubicBezTo>
                  <a:pt x="8034" y="15545"/>
                  <a:pt x="7902" y="14891"/>
                  <a:pt x="7902" y="14073"/>
                </a:cubicBezTo>
                <a:cubicBezTo>
                  <a:pt x="7902" y="9982"/>
                  <a:pt x="11195" y="6709"/>
                  <a:pt x="15146" y="6709"/>
                </a:cubicBezTo>
                <a:close/>
                <a:moveTo>
                  <a:pt x="10405" y="4091"/>
                </a:moveTo>
                <a:cubicBezTo>
                  <a:pt x="10932" y="4091"/>
                  <a:pt x="11459" y="4745"/>
                  <a:pt x="11459" y="5400"/>
                </a:cubicBezTo>
                <a:cubicBezTo>
                  <a:pt x="11459" y="6218"/>
                  <a:pt x="10932" y="6709"/>
                  <a:pt x="10405" y="6709"/>
                </a:cubicBezTo>
                <a:cubicBezTo>
                  <a:pt x="9878" y="6709"/>
                  <a:pt x="9351" y="6218"/>
                  <a:pt x="9351" y="5400"/>
                </a:cubicBezTo>
                <a:cubicBezTo>
                  <a:pt x="9351" y="4745"/>
                  <a:pt x="9878" y="4091"/>
                  <a:pt x="10405" y="4091"/>
                </a:cubicBezTo>
                <a:close/>
                <a:moveTo>
                  <a:pt x="5137" y="6709"/>
                </a:moveTo>
                <a:cubicBezTo>
                  <a:pt x="4610" y="6709"/>
                  <a:pt x="4083" y="6218"/>
                  <a:pt x="4083" y="5400"/>
                </a:cubicBezTo>
                <a:cubicBezTo>
                  <a:pt x="4083" y="4745"/>
                  <a:pt x="4610" y="4091"/>
                  <a:pt x="5137" y="4091"/>
                </a:cubicBezTo>
                <a:cubicBezTo>
                  <a:pt x="5795" y="4091"/>
                  <a:pt x="6190" y="4745"/>
                  <a:pt x="6190" y="5400"/>
                </a:cubicBezTo>
                <a:cubicBezTo>
                  <a:pt x="6190" y="6218"/>
                  <a:pt x="5795" y="6709"/>
                  <a:pt x="5137" y="6709"/>
                </a:cubicBezTo>
                <a:close/>
                <a:moveTo>
                  <a:pt x="19361" y="19309"/>
                </a:moveTo>
                <a:cubicBezTo>
                  <a:pt x="20810" y="18000"/>
                  <a:pt x="21600" y="16200"/>
                  <a:pt x="21600" y="14073"/>
                </a:cubicBezTo>
                <a:cubicBezTo>
                  <a:pt x="21600" y="10473"/>
                  <a:pt x="18702" y="7364"/>
                  <a:pt x="15146" y="7364"/>
                </a:cubicBezTo>
                <a:cubicBezTo>
                  <a:pt x="11459" y="7364"/>
                  <a:pt x="8561" y="10473"/>
                  <a:pt x="8561" y="14073"/>
                </a:cubicBezTo>
                <a:cubicBezTo>
                  <a:pt x="8561" y="17836"/>
                  <a:pt x="11459" y="20945"/>
                  <a:pt x="15146" y="20945"/>
                </a:cubicBezTo>
                <a:cubicBezTo>
                  <a:pt x="15805" y="20945"/>
                  <a:pt x="16595" y="20782"/>
                  <a:pt x="17254" y="20455"/>
                </a:cubicBezTo>
                <a:cubicBezTo>
                  <a:pt x="17254" y="20455"/>
                  <a:pt x="17385" y="20455"/>
                  <a:pt x="17385" y="20455"/>
                </a:cubicBezTo>
                <a:cubicBezTo>
                  <a:pt x="17517" y="20455"/>
                  <a:pt x="17649" y="20455"/>
                  <a:pt x="17780" y="20618"/>
                </a:cubicBezTo>
                <a:cubicBezTo>
                  <a:pt x="19229" y="21600"/>
                  <a:pt x="19229" y="21600"/>
                  <a:pt x="19229" y="21600"/>
                </a:cubicBezTo>
                <a:cubicBezTo>
                  <a:pt x="19229" y="21600"/>
                  <a:pt x="19229" y="21600"/>
                  <a:pt x="19361" y="21600"/>
                </a:cubicBezTo>
                <a:cubicBezTo>
                  <a:pt x="19361" y="21600"/>
                  <a:pt x="19361" y="21600"/>
                  <a:pt x="19361" y="21600"/>
                </a:cubicBezTo>
                <a:cubicBezTo>
                  <a:pt x="19493" y="21600"/>
                  <a:pt x="19493" y="21600"/>
                  <a:pt x="19493" y="21600"/>
                </a:cubicBezTo>
                <a:cubicBezTo>
                  <a:pt x="19493" y="21600"/>
                  <a:pt x="19493" y="21600"/>
                  <a:pt x="19493" y="21436"/>
                </a:cubicBezTo>
                <a:cubicBezTo>
                  <a:pt x="19493" y="21436"/>
                  <a:pt x="19493" y="21436"/>
                  <a:pt x="19493" y="21436"/>
                </a:cubicBezTo>
                <a:cubicBezTo>
                  <a:pt x="19493" y="21273"/>
                  <a:pt x="19493" y="21273"/>
                  <a:pt x="19493" y="21273"/>
                </a:cubicBezTo>
                <a:cubicBezTo>
                  <a:pt x="19493" y="21109"/>
                  <a:pt x="19361" y="20291"/>
                  <a:pt x="19229" y="19800"/>
                </a:cubicBezTo>
                <a:cubicBezTo>
                  <a:pt x="19229" y="19800"/>
                  <a:pt x="19229" y="19800"/>
                  <a:pt x="19229" y="19636"/>
                </a:cubicBezTo>
                <a:cubicBezTo>
                  <a:pt x="19229" y="19473"/>
                  <a:pt x="19229" y="19309"/>
                  <a:pt x="19361" y="19309"/>
                </a:cubicBezTo>
                <a:close/>
                <a:moveTo>
                  <a:pt x="12907" y="13091"/>
                </a:moveTo>
                <a:cubicBezTo>
                  <a:pt x="12512" y="13091"/>
                  <a:pt x="12117" y="12600"/>
                  <a:pt x="12117" y="11945"/>
                </a:cubicBezTo>
                <a:cubicBezTo>
                  <a:pt x="12117" y="11455"/>
                  <a:pt x="12512" y="10964"/>
                  <a:pt x="12907" y="10964"/>
                </a:cubicBezTo>
                <a:cubicBezTo>
                  <a:pt x="13434" y="10964"/>
                  <a:pt x="13829" y="11455"/>
                  <a:pt x="13829" y="11945"/>
                </a:cubicBezTo>
                <a:cubicBezTo>
                  <a:pt x="13829" y="12600"/>
                  <a:pt x="13434" y="13091"/>
                  <a:pt x="12907" y="13091"/>
                </a:cubicBezTo>
                <a:close/>
                <a:moveTo>
                  <a:pt x="17254" y="13091"/>
                </a:moveTo>
                <a:cubicBezTo>
                  <a:pt x="16859" y="13091"/>
                  <a:pt x="16463" y="12600"/>
                  <a:pt x="16463" y="11945"/>
                </a:cubicBezTo>
                <a:cubicBezTo>
                  <a:pt x="16463" y="11455"/>
                  <a:pt x="16859" y="10964"/>
                  <a:pt x="17254" y="10964"/>
                </a:cubicBezTo>
                <a:cubicBezTo>
                  <a:pt x="17780" y="10964"/>
                  <a:pt x="18176" y="11455"/>
                  <a:pt x="18176" y="11945"/>
                </a:cubicBezTo>
                <a:cubicBezTo>
                  <a:pt x="18176" y="12273"/>
                  <a:pt x="18044" y="12600"/>
                  <a:pt x="17912" y="12764"/>
                </a:cubicBezTo>
                <a:cubicBezTo>
                  <a:pt x="17780" y="12927"/>
                  <a:pt x="17517" y="13091"/>
                  <a:pt x="17254" y="130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499" name="Google Shape;2843;p70"/>
          <p:cNvSpPr/>
          <p:nvPr/>
        </p:nvSpPr>
        <p:spPr>
          <a:xfrm>
            <a:off x="7805204" y="6224377"/>
            <a:ext cx="417260" cy="30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620"/>
                </a:moveTo>
                <a:cubicBezTo>
                  <a:pt x="21600" y="10620"/>
                  <a:pt x="21600" y="10620"/>
                  <a:pt x="21600" y="10440"/>
                </a:cubicBezTo>
                <a:cubicBezTo>
                  <a:pt x="21600" y="10260"/>
                  <a:pt x="21600" y="9900"/>
                  <a:pt x="21600" y="9540"/>
                </a:cubicBezTo>
                <a:cubicBezTo>
                  <a:pt x="21600" y="8640"/>
                  <a:pt x="21600" y="7740"/>
                  <a:pt x="21468" y="6840"/>
                </a:cubicBezTo>
                <a:cubicBezTo>
                  <a:pt x="21468" y="5580"/>
                  <a:pt x="21337" y="4680"/>
                  <a:pt x="21205" y="3960"/>
                </a:cubicBezTo>
                <a:cubicBezTo>
                  <a:pt x="21073" y="3060"/>
                  <a:pt x="20678" y="2520"/>
                  <a:pt x="20283" y="1800"/>
                </a:cubicBezTo>
                <a:cubicBezTo>
                  <a:pt x="19888" y="1260"/>
                  <a:pt x="19361" y="900"/>
                  <a:pt x="18834" y="720"/>
                </a:cubicBezTo>
                <a:cubicBezTo>
                  <a:pt x="18176" y="360"/>
                  <a:pt x="16727" y="180"/>
                  <a:pt x="14883" y="180"/>
                </a:cubicBezTo>
                <a:cubicBezTo>
                  <a:pt x="13961" y="180"/>
                  <a:pt x="13039" y="180"/>
                  <a:pt x="12117" y="0"/>
                </a:cubicBezTo>
                <a:cubicBezTo>
                  <a:pt x="11722" y="0"/>
                  <a:pt x="11459" y="0"/>
                  <a:pt x="11195" y="0"/>
                </a:cubicBezTo>
                <a:cubicBezTo>
                  <a:pt x="10405" y="0"/>
                  <a:pt x="10405" y="0"/>
                  <a:pt x="10405" y="0"/>
                </a:cubicBezTo>
                <a:cubicBezTo>
                  <a:pt x="10141" y="0"/>
                  <a:pt x="9878" y="0"/>
                  <a:pt x="9483" y="0"/>
                </a:cubicBezTo>
                <a:cubicBezTo>
                  <a:pt x="8561" y="180"/>
                  <a:pt x="7639" y="180"/>
                  <a:pt x="6717" y="180"/>
                </a:cubicBezTo>
                <a:cubicBezTo>
                  <a:pt x="4873" y="180"/>
                  <a:pt x="3424" y="360"/>
                  <a:pt x="2766" y="720"/>
                </a:cubicBezTo>
                <a:cubicBezTo>
                  <a:pt x="2239" y="900"/>
                  <a:pt x="1712" y="1260"/>
                  <a:pt x="1317" y="1800"/>
                </a:cubicBezTo>
                <a:cubicBezTo>
                  <a:pt x="922" y="2520"/>
                  <a:pt x="527" y="3060"/>
                  <a:pt x="395" y="3960"/>
                </a:cubicBezTo>
                <a:cubicBezTo>
                  <a:pt x="263" y="4680"/>
                  <a:pt x="132" y="5580"/>
                  <a:pt x="132" y="6840"/>
                </a:cubicBezTo>
                <a:cubicBezTo>
                  <a:pt x="0" y="7740"/>
                  <a:pt x="0" y="8640"/>
                  <a:pt x="0" y="9540"/>
                </a:cubicBezTo>
                <a:cubicBezTo>
                  <a:pt x="0" y="9900"/>
                  <a:pt x="0" y="10260"/>
                  <a:pt x="0" y="10440"/>
                </a:cubicBezTo>
                <a:cubicBezTo>
                  <a:pt x="0" y="10620"/>
                  <a:pt x="0" y="10620"/>
                  <a:pt x="0" y="10620"/>
                </a:cubicBezTo>
                <a:cubicBezTo>
                  <a:pt x="0" y="10980"/>
                  <a:pt x="0" y="10980"/>
                  <a:pt x="0" y="10980"/>
                </a:cubicBezTo>
                <a:cubicBezTo>
                  <a:pt x="0" y="10980"/>
                  <a:pt x="0" y="10980"/>
                  <a:pt x="0" y="11160"/>
                </a:cubicBezTo>
                <a:cubicBezTo>
                  <a:pt x="0" y="11340"/>
                  <a:pt x="0" y="11700"/>
                  <a:pt x="0" y="12060"/>
                </a:cubicBezTo>
                <a:cubicBezTo>
                  <a:pt x="0" y="12960"/>
                  <a:pt x="0" y="13860"/>
                  <a:pt x="132" y="14760"/>
                </a:cubicBezTo>
                <a:cubicBezTo>
                  <a:pt x="132" y="16020"/>
                  <a:pt x="263" y="16920"/>
                  <a:pt x="395" y="17640"/>
                </a:cubicBezTo>
                <a:cubicBezTo>
                  <a:pt x="659" y="19260"/>
                  <a:pt x="1580" y="20520"/>
                  <a:pt x="2766" y="20880"/>
                </a:cubicBezTo>
                <a:cubicBezTo>
                  <a:pt x="3424" y="21240"/>
                  <a:pt x="4873" y="21420"/>
                  <a:pt x="6717" y="21420"/>
                </a:cubicBezTo>
                <a:cubicBezTo>
                  <a:pt x="7639" y="21420"/>
                  <a:pt x="8561" y="21420"/>
                  <a:pt x="9483" y="21600"/>
                </a:cubicBezTo>
                <a:cubicBezTo>
                  <a:pt x="9878" y="21600"/>
                  <a:pt x="10141" y="21600"/>
                  <a:pt x="10405" y="21600"/>
                </a:cubicBezTo>
                <a:cubicBezTo>
                  <a:pt x="11195" y="21600"/>
                  <a:pt x="11195" y="21600"/>
                  <a:pt x="11195" y="21600"/>
                </a:cubicBezTo>
                <a:cubicBezTo>
                  <a:pt x="11459" y="21600"/>
                  <a:pt x="11722" y="21600"/>
                  <a:pt x="12117" y="21600"/>
                </a:cubicBezTo>
                <a:cubicBezTo>
                  <a:pt x="13039" y="21420"/>
                  <a:pt x="13961" y="21420"/>
                  <a:pt x="14883" y="21420"/>
                </a:cubicBezTo>
                <a:cubicBezTo>
                  <a:pt x="16727" y="21420"/>
                  <a:pt x="18176" y="21240"/>
                  <a:pt x="18834" y="20880"/>
                </a:cubicBezTo>
                <a:cubicBezTo>
                  <a:pt x="20020" y="20520"/>
                  <a:pt x="20941" y="19260"/>
                  <a:pt x="21205" y="17640"/>
                </a:cubicBezTo>
                <a:cubicBezTo>
                  <a:pt x="21337" y="16920"/>
                  <a:pt x="21468" y="16020"/>
                  <a:pt x="21468" y="14760"/>
                </a:cubicBezTo>
                <a:cubicBezTo>
                  <a:pt x="21600" y="13860"/>
                  <a:pt x="21600" y="12960"/>
                  <a:pt x="21600" y="12060"/>
                </a:cubicBezTo>
                <a:cubicBezTo>
                  <a:pt x="21600" y="11700"/>
                  <a:pt x="21600" y="11340"/>
                  <a:pt x="21600" y="11160"/>
                </a:cubicBezTo>
                <a:cubicBezTo>
                  <a:pt x="21600" y="10980"/>
                  <a:pt x="21600" y="10980"/>
                  <a:pt x="21600" y="10980"/>
                </a:cubicBezTo>
                <a:lnTo>
                  <a:pt x="21600" y="10620"/>
                </a:lnTo>
                <a:close/>
                <a:moveTo>
                  <a:pt x="19888" y="10800"/>
                </a:moveTo>
                <a:cubicBezTo>
                  <a:pt x="19888" y="10980"/>
                  <a:pt x="19888" y="10980"/>
                  <a:pt x="19888" y="11160"/>
                </a:cubicBezTo>
                <a:cubicBezTo>
                  <a:pt x="19888" y="11340"/>
                  <a:pt x="19888" y="11700"/>
                  <a:pt x="19888" y="11880"/>
                </a:cubicBezTo>
                <a:cubicBezTo>
                  <a:pt x="19888" y="12780"/>
                  <a:pt x="19888" y="13680"/>
                  <a:pt x="19756" y="14580"/>
                </a:cubicBezTo>
                <a:cubicBezTo>
                  <a:pt x="19756" y="15660"/>
                  <a:pt x="19624" y="16560"/>
                  <a:pt x="19493" y="17100"/>
                </a:cubicBezTo>
                <a:cubicBezTo>
                  <a:pt x="19361" y="17820"/>
                  <a:pt x="18966" y="18360"/>
                  <a:pt x="18307" y="18540"/>
                </a:cubicBezTo>
                <a:cubicBezTo>
                  <a:pt x="17912" y="18900"/>
                  <a:pt x="16595" y="18900"/>
                  <a:pt x="14883" y="19080"/>
                </a:cubicBezTo>
                <a:cubicBezTo>
                  <a:pt x="13961" y="19080"/>
                  <a:pt x="13039" y="19080"/>
                  <a:pt x="12117" y="19080"/>
                </a:cubicBezTo>
                <a:cubicBezTo>
                  <a:pt x="11722" y="19080"/>
                  <a:pt x="11459" y="19080"/>
                  <a:pt x="11195" y="19080"/>
                </a:cubicBezTo>
                <a:cubicBezTo>
                  <a:pt x="10405" y="19080"/>
                  <a:pt x="10405" y="19080"/>
                  <a:pt x="10405" y="19080"/>
                </a:cubicBezTo>
                <a:cubicBezTo>
                  <a:pt x="9483" y="19080"/>
                  <a:pt x="9483" y="19080"/>
                  <a:pt x="9483" y="19080"/>
                </a:cubicBezTo>
                <a:cubicBezTo>
                  <a:pt x="8561" y="19080"/>
                  <a:pt x="7639" y="19080"/>
                  <a:pt x="6717" y="19080"/>
                </a:cubicBezTo>
                <a:cubicBezTo>
                  <a:pt x="5005" y="18900"/>
                  <a:pt x="3688" y="18900"/>
                  <a:pt x="3293" y="18540"/>
                </a:cubicBezTo>
                <a:cubicBezTo>
                  <a:pt x="2634" y="18360"/>
                  <a:pt x="2239" y="17820"/>
                  <a:pt x="2107" y="17100"/>
                </a:cubicBezTo>
                <a:cubicBezTo>
                  <a:pt x="1976" y="16560"/>
                  <a:pt x="1844" y="15660"/>
                  <a:pt x="1844" y="14580"/>
                </a:cubicBezTo>
                <a:cubicBezTo>
                  <a:pt x="1712" y="13680"/>
                  <a:pt x="1712" y="12780"/>
                  <a:pt x="1712" y="11880"/>
                </a:cubicBezTo>
                <a:cubicBezTo>
                  <a:pt x="1712" y="11700"/>
                  <a:pt x="1712" y="11340"/>
                  <a:pt x="1712" y="11160"/>
                </a:cubicBezTo>
                <a:cubicBezTo>
                  <a:pt x="1712" y="10980"/>
                  <a:pt x="1712" y="10980"/>
                  <a:pt x="1712" y="10800"/>
                </a:cubicBezTo>
                <a:cubicBezTo>
                  <a:pt x="1712" y="10800"/>
                  <a:pt x="1712" y="10800"/>
                  <a:pt x="1712" y="10800"/>
                </a:cubicBezTo>
                <a:cubicBezTo>
                  <a:pt x="1712" y="10620"/>
                  <a:pt x="1712" y="10620"/>
                  <a:pt x="1712" y="10440"/>
                </a:cubicBezTo>
                <a:cubicBezTo>
                  <a:pt x="1712" y="10260"/>
                  <a:pt x="1712" y="9900"/>
                  <a:pt x="1712" y="9720"/>
                </a:cubicBezTo>
                <a:cubicBezTo>
                  <a:pt x="1712" y="8820"/>
                  <a:pt x="1712" y="7920"/>
                  <a:pt x="1844" y="7020"/>
                </a:cubicBezTo>
                <a:cubicBezTo>
                  <a:pt x="1844" y="5940"/>
                  <a:pt x="1976" y="5040"/>
                  <a:pt x="2107" y="4500"/>
                </a:cubicBezTo>
                <a:cubicBezTo>
                  <a:pt x="2239" y="3780"/>
                  <a:pt x="2634" y="3240"/>
                  <a:pt x="3293" y="3060"/>
                </a:cubicBezTo>
                <a:cubicBezTo>
                  <a:pt x="3688" y="2700"/>
                  <a:pt x="5005" y="2700"/>
                  <a:pt x="6717" y="2520"/>
                </a:cubicBezTo>
                <a:cubicBezTo>
                  <a:pt x="7639" y="2520"/>
                  <a:pt x="8561" y="2520"/>
                  <a:pt x="9483" y="2520"/>
                </a:cubicBezTo>
                <a:cubicBezTo>
                  <a:pt x="9878" y="2520"/>
                  <a:pt x="10141" y="2520"/>
                  <a:pt x="10405" y="2520"/>
                </a:cubicBezTo>
                <a:cubicBezTo>
                  <a:pt x="11195" y="2520"/>
                  <a:pt x="11195" y="2520"/>
                  <a:pt x="11195" y="2520"/>
                </a:cubicBezTo>
                <a:cubicBezTo>
                  <a:pt x="12117" y="2520"/>
                  <a:pt x="12117" y="2520"/>
                  <a:pt x="12117" y="2520"/>
                </a:cubicBezTo>
                <a:cubicBezTo>
                  <a:pt x="13039" y="2520"/>
                  <a:pt x="13961" y="2520"/>
                  <a:pt x="14883" y="2520"/>
                </a:cubicBezTo>
                <a:cubicBezTo>
                  <a:pt x="16595" y="2700"/>
                  <a:pt x="17912" y="2700"/>
                  <a:pt x="18307" y="3060"/>
                </a:cubicBezTo>
                <a:cubicBezTo>
                  <a:pt x="18966" y="3240"/>
                  <a:pt x="19361" y="3780"/>
                  <a:pt x="19493" y="4500"/>
                </a:cubicBezTo>
                <a:cubicBezTo>
                  <a:pt x="19624" y="5040"/>
                  <a:pt x="19756" y="5940"/>
                  <a:pt x="19756" y="7020"/>
                </a:cubicBezTo>
                <a:cubicBezTo>
                  <a:pt x="19888" y="7920"/>
                  <a:pt x="19888" y="8820"/>
                  <a:pt x="19888" y="9720"/>
                </a:cubicBezTo>
                <a:cubicBezTo>
                  <a:pt x="19888" y="9900"/>
                  <a:pt x="19888" y="10260"/>
                  <a:pt x="19888" y="10440"/>
                </a:cubicBezTo>
                <a:cubicBezTo>
                  <a:pt x="19888" y="10620"/>
                  <a:pt x="19888" y="10620"/>
                  <a:pt x="19888" y="10800"/>
                </a:cubicBezTo>
                <a:close/>
                <a:moveTo>
                  <a:pt x="8693" y="15300"/>
                </a:moveTo>
                <a:cubicBezTo>
                  <a:pt x="14224" y="10800"/>
                  <a:pt x="14224" y="10800"/>
                  <a:pt x="14224" y="10800"/>
                </a:cubicBezTo>
                <a:cubicBezTo>
                  <a:pt x="8693" y="6300"/>
                  <a:pt x="8693" y="6300"/>
                  <a:pt x="8693" y="6300"/>
                </a:cubicBezTo>
                <a:lnTo>
                  <a:pt x="8693" y="15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0" name="Google Shape;2844;p70"/>
          <p:cNvSpPr/>
          <p:nvPr/>
        </p:nvSpPr>
        <p:spPr>
          <a:xfrm>
            <a:off x="8760855" y="6169316"/>
            <a:ext cx="417260" cy="4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27" y="11590"/>
                </a:moveTo>
                <a:cubicBezTo>
                  <a:pt x="5400" y="11722"/>
                  <a:pt x="4478" y="11854"/>
                  <a:pt x="3951" y="12249"/>
                </a:cubicBezTo>
                <a:cubicBezTo>
                  <a:pt x="2502" y="13566"/>
                  <a:pt x="3424" y="15937"/>
                  <a:pt x="6454" y="15937"/>
                </a:cubicBezTo>
                <a:cubicBezTo>
                  <a:pt x="8166" y="15937"/>
                  <a:pt x="9878" y="14883"/>
                  <a:pt x="11195" y="13039"/>
                </a:cubicBezTo>
                <a:cubicBezTo>
                  <a:pt x="9351" y="12117"/>
                  <a:pt x="7639" y="11459"/>
                  <a:pt x="5927" y="11590"/>
                </a:cubicBezTo>
                <a:close/>
                <a:moveTo>
                  <a:pt x="16990" y="13171"/>
                </a:moveTo>
                <a:cubicBezTo>
                  <a:pt x="19493" y="14093"/>
                  <a:pt x="20810" y="14224"/>
                  <a:pt x="21073" y="14356"/>
                </a:cubicBezTo>
                <a:cubicBezTo>
                  <a:pt x="21468" y="13171"/>
                  <a:pt x="21600" y="11985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4620" y="21600"/>
                  <a:pt x="17912" y="19756"/>
                  <a:pt x="19888" y="16727"/>
                </a:cubicBezTo>
                <a:cubicBezTo>
                  <a:pt x="18044" y="16068"/>
                  <a:pt x="14620" y="14751"/>
                  <a:pt x="12907" y="13829"/>
                </a:cubicBezTo>
                <a:cubicBezTo>
                  <a:pt x="11195" y="15937"/>
                  <a:pt x="9088" y="17254"/>
                  <a:pt x="6717" y="17254"/>
                </a:cubicBezTo>
                <a:cubicBezTo>
                  <a:pt x="2898" y="17254"/>
                  <a:pt x="1580" y="13829"/>
                  <a:pt x="3424" y="11722"/>
                </a:cubicBezTo>
                <a:cubicBezTo>
                  <a:pt x="3820" y="11195"/>
                  <a:pt x="4478" y="10800"/>
                  <a:pt x="5532" y="10537"/>
                </a:cubicBezTo>
                <a:cubicBezTo>
                  <a:pt x="7244" y="10141"/>
                  <a:pt x="9746" y="10668"/>
                  <a:pt x="12249" y="11590"/>
                </a:cubicBezTo>
                <a:cubicBezTo>
                  <a:pt x="12644" y="10668"/>
                  <a:pt x="13039" y="9878"/>
                  <a:pt x="13302" y="8956"/>
                </a:cubicBezTo>
                <a:cubicBezTo>
                  <a:pt x="5795" y="8956"/>
                  <a:pt x="5795" y="8956"/>
                  <a:pt x="5795" y="8956"/>
                </a:cubicBezTo>
                <a:cubicBezTo>
                  <a:pt x="5795" y="8166"/>
                  <a:pt x="5795" y="8166"/>
                  <a:pt x="5795" y="8166"/>
                </a:cubicBezTo>
                <a:cubicBezTo>
                  <a:pt x="9615" y="8166"/>
                  <a:pt x="9615" y="8166"/>
                  <a:pt x="9615" y="8166"/>
                </a:cubicBezTo>
                <a:cubicBezTo>
                  <a:pt x="9615" y="6717"/>
                  <a:pt x="9615" y="6717"/>
                  <a:pt x="9615" y="6717"/>
                </a:cubicBezTo>
                <a:cubicBezTo>
                  <a:pt x="5005" y="6717"/>
                  <a:pt x="5005" y="6717"/>
                  <a:pt x="5005" y="6717"/>
                </a:cubicBezTo>
                <a:cubicBezTo>
                  <a:pt x="5005" y="6059"/>
                  <a:pt x="5005" y="6059"/>
                  <a:pt x="5005" y="6059"/>
                </a:cubicBezTo>
                <a:cubicBezTo>
                  <a:pt x="9615" y="6059"/>
                  <a:pt x="9615" y="6059"/>
                  <a:pt x="9615" y="6059"/>
                </a:cubicBezTo>
                <a:cubicBezTo>
                  <a:pt x="9615" y="4083"/>
                  <a:pt x="9615" y="4083"/>
                  <a:pt x="9615" y="4083"/>
                </a:cubicBezTo>
                <a:cubicBezTo>
                  <a:pt x="9615" y="4083"/>
                  <a:pt x="9615" y="3820"/>
                  <a:pt x="10010" y="3820"/>
                </a:cubicBezTo>
                <a:cubicBezTo>
                  <a:pt x="11854" y="3820"/>
                  <a:pt x="11854" y="3820"/>
                  <a:pt x="11854" y="3820"/>
                </a:cubicBezTo>
                <a:cubicBezTo>
                  <a:pt x="11854" y="6059"/>
                  <a:pt x="11854" y="6059"/>
                  <a:pt x="11854" y="6059"/>
                </a:cubicBezTo>
                <a:cubicBezTo>
                  <a:pt x="16463" y="6059"/>
                  <a:pt x="16463" y="6059"/>
                  <a:pt x="16463" y="6059"/>
                </a:cubicBezTo>
                <a:cubicBezTo>
                  <a:pt x="16463" y="6717"/>
                  <a:pt x="16463" y="6717"/>
                  <a:pt x="16463" y="6717"/>
                </a:cubicBezTo>
                <a:cubicBezTo>
                  <a:pt x="11854" y="6717"/>
                  <a:pt x="11854" y="6717"/>
                  <a:pt x="11854" y="6717"/>
                </a:cubicBezTo>
                <a:cubicBezTo>
                  <a:pt x="11854" y="8166"/>
                  <a:pt x="11854" y="8166"/>
                  <a:pt x="11854" y="8166"/>
                </a:cubicBezTo>
                <a:cubicBezTo>
                  <a:pt x="15673" y="8166"/>
                  <a:pt x="15673" y="8166"/>
                  <a:pt x="15673" y="8166"/>
                </a:cubicBezTo>
                <a:cubicBezTo>
                  <a:pt x="15278" y="9615"/>
                  <a:pt x="14751" y="10932"/>
                  <a:pt x="14093" y="12117"/>
                </a:cubicBezTo>
                <a:cubicBezTo>
                  <a:pt x="15278" y="12644"/>
                  <a:pt x="16200" y="13039"/>
                  <a:pt x="16990" y="13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1" name="Google Shape;2845;p70"/>
          <p:cNvSpPr/>
          <p:nvPr/>
        </p:nvSpPr>
        <p:spPr>
          <a:xfrm>
            <a:off x="9729968" y="6234822"/>
            <a:ext cx="380438" cy="28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2" h="18566" fill="norm" stroke="1" extrusionOk="0">
                <a:moveTo>
                  <a:pt x="1563" y="1979"/>
                </a:moveTo>
                <a:cubicBezTo>
                  <a:pt x="1563" y="2638"/>
                  <a:pt x="1705" y="3133"/>
                  <a:pt x="1989" y="3463"/>
                </a:cubicBezTo>
                <a:cubicBezTo>
                  <a:pt x="2416" y="3957"/>
                  <a:pt x="2842" y="4122"/>
                  <a:pt x="3268" y="4122"/>
                </a:cubicBezTo>
                <a:cubicBezTo>
                  <a:pt x="3837" y="4122"/>
                  <a:pt x="4263" y="3957"/>
                  <a:pt x="4689" y="3463"/>
                </a:cubicBezTo>
                <a:cubicBezTo>
                  <a:pt x="4974" y="3133"/>
                  <a:pt x="5116" y="2638"/>
                  <a:pt x="5116" y="1979"/>
                </a:cubicBezTo>
                <a:cubicBezTo>
                  <a:pt x="5116" y="1484"/>
                  <a:pt x="4974" y="990"/>
                  <a:pt x="4689" y="495"/>
                </a:cubicBezTo>
                <a:cubicBezTo>
                  <a:pt x="4263" y="165"/>
                  <a:pt x="3837" y="0"/>
                  <a:pt x="3268" y="0"/>
                </a:cubicBezTo>
                <a:cubicBezTo>
                  <a:pt x="2842" y="0"/>
                  <a:pt x="2416" y="165"/>
                  <a:pt x="1989" y="495"/>
                </a:cubicBezTo>
                <a:cubicBezTo>
                  <a:pt x="1705" y="990"/>
                  <a:pt x="1563" y="1484"/>
                  <a:pt x="1563" y="1979"/>
                </a:cubicBezTo>
                <a:close/>
                <a:moveTo>
                  <a:pt x="20889" y="4452"/>
                </a:moveTo>
                <a:cubicBezTo>
                  <a:pt x="20889" y="4452"/>
                  <a:pt x="20321" y="-1154"/>
                  <a:pt x="9521" y="2309"/>
                </a:cubicBezTo>
                <a:cubicBezTo>
                  <a:pt x="10089" y="1319"/>
                  <a:pt x="10232" y="825"/>
                  <a:pt x="10232" y="825"/>
                </a:cubicBezTo>
                <a:cubicBezTo>
                  <a:pt x="7532" y="0"/>
                  <a:pt x="7532" y="0"/>
                  <a:pt x="7532" y="0"/>
                </a:cubicBezTo>
                <a:cubicBezTo>
                  <a:pt x="7532" y="0"/>
                  <a:pt x="6537" y="3957"/>
                  <a:pt x="4547" y="5771"/>
                </a:cubicBezTo>
                <a:cubicBezTo>
                  <a:pt x="4547" y="5771"/>
                  <a:pt x="6395" y="7090"/>
                  <a:pt x="6395" y="7090"/>
                </a:cubicBezTo>
                <a:cubicBezTo>
                  <a:pt x="6963" y="6431"/>
                  <a:pt x="7389" y="5771"/>
                  <a:pt x="7816" y="5112"/>
                </a:cubicBezTo>
                <a:cubicBezTo>
                  <a:pt x="8242" y="4947"/>
                  <a:pt x="8668" y="4782"/>
                  <a:pt x="9095" y="4617"/>
                </a:cubicBezTo>
                <a:cubicBezTo>
                  <a:pt x="8526" y="5606"/>
                  <a:pt x="7816" y="7090"/>
                  <a:pt x="6963" y="8080"/>
                </a:cubicBezTo>
                <a:cubicBezTo>
                  <a:pt x="8100" y="9234"/>
                  <a:pt x="8100" y="9234"/>
                  <a:pt x="8100" y="9234"/>
                </a:cubicBezTo>
                <a:cubicBezTo>
                  <a:pt x="8100" y="9234"/>
                  <a:pt x="8953" y="8409"/>
                  <a:pt x="9663" y="7420"/>
                </a:cubicBezTo>
                <a:cubicBezTo>
                  <a:pt x="10658" y="7420"/>
                  <a:pt x="10658" y="7420"/>
                  <a:pt x="10658" y="7420"/>
                </a:cubicBezTo>
                <a:cubicBezTo>
                  <a:pt x="10658" y="9234"/>
                  <a:pt x="10658" y="9234"/>
                  <a:pt x="10658" y="9234"/>
                </a:cubicBezTo>
                <a:cubicBezTo>
                  <a:pt x="6963" y="9234"/>
                  <a:pt x="6963" y="9234"/>
                  <a:pt x="6963" y="9234"/>
                </a:cubicBezTo>
                <a:cubicBezTo>
                  <a:pt x="6963" y="10718"/>
                  <a:pt x="6963" y="10718"/>
                  <a:pt x="6963" y="10718"/>
                </a:cubicBezTo>
                <a:cubicBezTo>
                  <a:pt x="10658" y="10718"/>
                  <a:pt x="10658" y="10718"/>
                  <a:pt x="10658" y="10718"/>
                </a:cubicBezTo>
                <a:cubicBezTo>
                  <a:pt x="10658" y="14345"/>
                  <a:pt x="10658" y="14345"/>
                  <a:pt x="10658" y="14345"/>
                </a:cubicBezTo>
                <a:cubicBezTo>
                  <a:pt x="10658" y="14345"/>
                  <a:pt x="10658" y="14345"/>
                  <a:pt x="10516" y="14345"/>
                </a:cubicBezTo>
                <a:cubicBezTo>
                  <a:pt x="10089" y="14345"/>
                  <a:pt x="9521" y="14180"/>
                  <a:pt x="9237" y="13686"/>
                </a:cubicBezTo>
                <a:cubicBezTo>
                  <a:pt x="8953" y="13191"/>
                  <a:pt x="9095" y="12202"/>
                  <a:pt x="9237" y="11542"/>
                </a:cubicBezTo>
                <a:cubicBezTo>
                  <a:pt x="6537" y="11542"/>
                  <a:pt x="6537" y="11542"/>
                  <a:pt x="6537" y="11542"/>
                </a:cubicBezTo>
                <a:cubicBezTo>
                  <a:pt x="6537" y="11707"/>
                  <a:pt x="6537" y="11707"/>
                  <a:pt x="6537" y="11707"/>
                </a:cubicBezTo>
                <a:cubicBezTo>
                  <a:pt x="6537" y="11707"/>
                  <a:pt x="5542" y="16489"/>
                  <a:pt x="9237" y="16324"/>
                </a:cubicBezTo>
                <a:cubicBezTo>
                  <a:pt x="12647" y="16489"/>
                  <a:pt x="14637" y="15170"/>
                  <a:pt x="15632" y="14510"/>
                </a:cubicBezTo>
                <a:cubicBezTo>
                  <a:pt x="15916" y="15994"/>
                  <a:pt x="15916" y="15994"/>
                  <a:pt x="15916" y="15994"/>
                </a:cubicBezTo>
                <a:cubicBezTo>
                  <a:pt x="18047" y="15005"/>
                  <a:pt x="18047" y="15005"/>
                  <a:pt x="18047" y="15005"/>
                </a:cubicBezTo>
                <a:cubicBezTo>
                  <a:pt x="16626" y="11048"/>
                  <a:pt x="16626" y="11048"/>
                  <a:pt x="16626" y="11048"/>
                </a:cubicBezTo>
                <a:cubicBezTo>
                  <a:pt x="14921" y="11707"/>
                  <a:pt x="14921" y="11707"/>
                  <a:pt x="14921" y="11707"/>
                </a:cubicBezTo>
                <a:cubicBezTo>
                  <a:pt x="15205" y="13026"/>
                  <a:pt x="15205" y="13026"/>
                  <a:pt x="15205" y="13026"/>
                </a:cubicBezTo>
                <a:cubicBezTo>
                  <a:pt x="14779" y="13356"/>
                  <a:pt x="14353" y="13686"/>
                  <a:pt x="13784" y="13851"/>
                </a:cubicBezTo>
                <a:cubicBezTo>
                  <a:pt x="13784" y="10718"/>
                  <a:pt x="13784" y="10718"/>
                  <a:pt x="13784" y="10718"/>
                </a:cubicBezTo>
                <a:cubicBezTo>
                  <a:pt x="17337" y="10718"/>
                  <a:pt x="17337" y="10718"/>
                  <a:pt x="17337" y="10718"/>
                </a:cubicBezTo>
                <a:cubicBezTo>
                  <a:pt x="17337" y="9234"/>
                  <a:pt x="17337" y="9234"/>
                  <a:pt x="17337" y="9234"/>
                </a:cubicBezTo>
                <a:cubicBezTo>
                  <a:pt x="13784" y="9234"/>
                  <a:pt x="13784" y="9234"/>
                  <a:pt x="13784" y="9234"/>
                </a:cubicBezTo>
                <a:cubicBezTo>
                  <a:pt x="13784" y="7420"/>
                  <a:pt x="13784" y="7420"/>
                  <a:pt x="13784" y="7420"/>
                </a:cubicBezTo>
                <a:cubicBezTo>
                  <a:pt x="17479" y="7420"/>
                  <a:pt x="17479" y="7420"/>
                  <a:pt x="17479" y="7420"/>
                </a:cubicBezTo>
                <a:cubicBezTo>
                  <a:pt x="17479" y="5936"/>
                  <a:pt x="17479" y="5936"/>
                  <a:pt x="17479" y="5936"/>
                </a:cubicBezTo>
                <a:cubicBezTo>
                  <a:pt x="10942" y="5936"/>
                  <a:pt x="10942" y="5936"/>
                  <a:pt x="10942" y="5936"/>
                </a:cubicBezTo>
                <a:cubicBezTo>
                  <a:pt x="11368" y="5277"/>
                  <a:pt x="11795" y="4617"/>
                  <a:pt x="11795" y="4287"/>
                </a:cubicBezTo>
                <a:cubicBezTo>
                  <a:pt x="10658" y="3957"/>
                  <a:pt x="10658" y="3957"/>
                  <a:pt x="10658" y="3957"/>
                </a:cubicBezTo>
                <a:cubicBezTo>
                  <a:pt x="15632" y="1979"/>
                  <a:pt x="18332" y="2309"/>
                  <a:pt x="18332" y="5441"/>
                </a:cubicBezTo>
                <a:cubicBezTo>
                  <a:pt x="18332" y="14015"/>
                  <a:pt x="18332" y="14015"/>
                  <a:pt x="18332" y="14015"/>
                </a:cubicBezTo>
                <a:cubicBezTo>
                  <a:pt x="18332" y="14015"/>
                  <a:pt x="18616" y="16983"/>
                  <a:pt x="15632" y="16819"/>
                </a:cubicBezTo>
                <a:cubicBezTo>
                  <a:pt x="13926" y="16324"/>
                  <a:pt x="13926" y="16324"/>
                  <a:pt x="13926" y="16324"/>
                </a:cubicBezTo>
                <a:cubicBezTo>
                  <a:pt x="13642" y="18138"/>
                  <a:pt x="13642" y="18138"/>
                  <a:pt x="13642" y="18138"/>
                </a:cubicBezTo>
                <a:cubicBezTo>
                  <a:pt x="13642" y="18138"/>
                  <a:pt x="20463" y="20446"/>
                  <a:pt x="21032" y="14345"/>
                </a:cubicBezTo>
                <a:cubicBezTo>
                  <a:pt x="21600" y="8244"/>
                  <a:pt x="20889" y="4452"/>
                  <a:pt x="20889" y="4452"/>
                </a:cubicBezTo>
                <a:close/>
                <a:moveTo>
                  <a:pt x="2132" y="4947"/>
                </a:moveTo>
                <a:cubicBezTo>
                  <a:pt x="853" y="7090"/>
                  <a:pt x="853" y="7090"/>
                  <a:pt x="853" y="7090"/>
                </a:cubicBezTo>
                <a:cubicBezTo>
                  <a:pt x="3126" y="8739"/>
                  <a:pt x="3126" y="8739"/>
                  <a:pt x="3126" y="8739"/>
                </a:cubicBezTo>
                <a:cubicBezTo>
                  <a:pt x="3126" y="8739"/>
                  <a:pt x="4547" y="9564"/>
                  <a:pt x="3979" y="11212"/>
                </a:cubicBezTo>
                <a:cubicBezTo>
                  <a:pt x="3268" y="12696"/>
                  <a:pt x="0" y="15994"/>
                  <a:pt x="0" y="15994"/>
                </a:cubicBezTo>
                <a:cubicBezTo>
                  <a:pt x="2842" y="18138"/>
                  <a:pt x="2842" y="18138"/>
                  <a:pt x="2842" y="18138"/>
                </a:cubicBezTo>
                <a:cubicBezTo>
                  <a:pt x="4974" y="13191"/>
                  <a:pt x="4832" y="13851"/>
                  <a:pt x="5258" y="12037"/>
                </a:cubicBezTo>
                <a:cubicBezTo>
                  <a:pt x="5826" y="10223"/>
                  <a:pt x="5968" y="8739"/>
                  <a:pt x="4974" y="7750"/>
                </a:cubicBezTo>
                <a:cubicBezTo>
                  <a:pt x="3979" y="6431"/>
                  <a:pt x="3837" y="6431"/>
                  <a:pt x="2132" y="49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2" name="Google Shape;2846;p70"/>
          <p:cNvSpPr/>
          <p:nvPr/>
        </p:nvSpPr>
        <p:spPr>
          <a:xfrm>
            <a:off x="10668489" y="6165948"/>
            <a:ext cx="380549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80" y="12575"/>
                </a:moveTo>
                <a:cubicBezTo>
                  <a:pt x="20880" y="11984"/>
                  <a:pt x="21024" y="11392"/>
                  <a:pt x="21024" y="10800"/>
                </a:cubicBezTo>
                <a:cubicBezTo>
                  <a:pt x="21024" y="9321"/>
                  <a:pt x="20736" y="7989"/>
                  <a:pt x="20160" y="6805"/>
                </a:cubicBezTo>
                <a:cubicBezTo>
                  <a:pt x="19728" y="5474"/>
                  <a:pt x="19008" y="4438"/>
                  <a:pt x="18000" y="3551"/>
                </a:cubicBezTo>
                <a:cubicBezTo>
                  <a:pt x="17136" y="2515"/>
                  <a:pt x="15984" y="1775"/>
                  <a:pt x="14832" y="1332"/>
                </a:cubicBezTo>
                <a:cubicBezTo>
                  <a:pt x="13536" y="740"/>
                  <a:pt x="12240" y="444"/>
                  <a:pt x="10800" y="444"/>
                </a:cubicBezTo>
                <a:cubicBezTo>
                  <a:pt x="10224" y="444"/>
                  <a:pt x="9504" y="592"/>
                  <a:pt x="8928" y="740"/>
                </a:cubicBezTo>
                <a:cubicBezTo>
                  <a:pt x="8064" y="148"/>
                  <a:pt x="7056" y="0"/>
                  <a:pt x="6048" y="0"/>
                </a:cubicBezTo>
                <a:cubicBezTo>
                  <a:pt x="4464" y="0"/>
                  <a:pt x="2880" y="592"/>
                  <a:pt x="1728" y="1775"/>
                </a:cubicBezTo>
                <a:cubicBezTo>
                  <a:pt x="1152" y="2367"/>
                  <a:pt x="720" y="2959"/>
                  <a:pt x="432" y="3699"/>
                </a:cubicBezTo>
                <a:cubicBezTo>
                  <a:pt x="144" y="4438"/>
                  <a:pt x="0" y="5178"/>
                  <a:pt x="0" y="6066"/>
                </a:cubicBezTo>
                <a:cubicBezTo>
                  <a:pt x="0" y="7101"/>
                  <a:pt x="288" y="8137"/>
                  <a:pt x="720" y="9025"/>
                </a:cubicBezTo>
                <a:cubicBezTo>
                  <a:pt x="720" y="9616"/>
                  <a:pt x="576" y="10208"/>
                  <a:pt x="576" y="10800"/>
                </a:cubicBezTo>
                <a:cubicBezTo>
                  <a:pt x="576" y="12132"/>
                  <a:pt x="864" y="13463"/>
                  <a:pt x="1440" y="14795"/>
                </a:cubicBezTo>
                <a:cubicBezTo>
                  <a:pt x="1872" y="15978"/>
                  <a:pt x="2592" y="17014"/>
                  <a:pt x="3600" y="18049"/>
                </a:cubicBezTo>
                <a:cubicBezTo>
                  <a:pt x="4464" y="18937"/>
                  <a:pt x="5616" y="19677"/>
                  <a:pt x="6768" y="20268"/>
                </a:cubicBezTo>
                <a:cubicBezTo>
                  <a:pt x="8064" y="20712"/>
                  <a:pt x="9360" y="21008"/>
                  <a:pt x="10800" y="21008"/>
                </a:cubicBezTo>
                <a:cubicBezTo>
                  <a:pt x="11376" y="21008"/>
                  <a:pt x="11952" y="21008"/>
                  <a:pt x="12528" y="20860"/>
                </a:cubicBezTo>
                <a:cubicBezTo>
                  <a:pt x="13536" y="21304"/>
                  <a:pt x="14544" y="21600"/>
                  <a:pt x="15552" y="21600"/>
                </a:cubicBezTo>
                <a:cubicBezTo>
                  <a:pt x="17136" y="21600"/>
                  <a:pt x="18720" y="21008"/>
                  <a:pt x="19872" y="19825"/>
                </a:cubicBezTo>
                <a:cubicBezTo>
                  <a:pt x="21024" y="18641"/>
                  <a:pt x="21600" y="17162"/>
                  <a:pt x="21600" y="15534"/>
                </a:cubicBezTo>
                <a:cubicBezTo>
                  <a:pt x="21600" y="14499"/>
                  <a:pt x="21312" y="13463"/>
                  <a:pt x="20880" y="12575"/>
                </a:cubicBezTo>
                <a:close/>
                <a:moveTo>
                  <a:pt x="18432" y="18493"/>
                </a:moveTo>
                <a:cubicBezTo>
                  <a:pt x="17712" y="19233"/>
                  <a:pt x="16704" y="19677"/>
                  <a:pt x="15552" y="19677"/>
                </a:cubicBezTo>
                <a:cubicBezTo>
                  <a:pt x="14832" y="19677"/>
                  <a:pt x="14112" y="19529"/>
                  <a:pt x="13536" y="19085"/>
                </a:cubicBezTo>
                <a:cubicBezTo>
                  <a:pt x="12960" y="18789"/>
                  <a:pt x="12960" y="18789"/>
                  <a:pt x="12960" y="18789"/>
                </a:cubicBezTo>
                <a:cubicBezTo>
                  <a:pt x="12240" y="18937"/>
                  <a:pt x="12240" y="18937"/>
                  <a:pt x="12240" y="18937"/>
                </a:cubicBezTo>
                <a:cubicBezTo>
                  <a:pt x="11808" y="19085"/>
                  <a:pt x="11232" y="19085"/>
                  <a:pt x="10800" y="19085"/>
                </a:cubicBezTo>
                <a:cubicBezTo>
                  <a:pt x="9648" y="19085"/>
                  <a:pt x="8640" y="18789"/>
                  <a:pt x="7632" y="18345"/>
                </a:cubicBezTo>
                <a:cubicBezTo>
                  <a:pt x="6624" y="18049"/>
                  <a:pt x="5760" y="17458"/>
                  <a:pt x="4896" y="16570"/>
                </a:cubicBezTo>
                <a:cubicBezTo>
                  <a:pt x="4176" y="15830"/>
                  <a:pt x="3600" y="14942"/>
                  <a:pt x="3168" y="14055"/>
                </a:cubicBezTo>
                <a:cubicBezTo>
                  <a:pt x="2736" y="13019"/>
                  <a:pt x="2592" y="11836"/>
                  <a:pt x="2592" y="10800"/>
                </a:cubicBezTo>
                <a:cubicBezTo>
                  <a:pt x="2592" y="10208"/>
                  <a:pt x="2592" y="9764"/>
                  <a:pt x="2736" y="9321"/>
                </a:cubicBezTo>
                <a:cubicBezTo>
                  <a:pt x="2736" y="8581"/>
                  <a:pt x="2736" y="8581"/>
                  <a:pt x="2736" y="8581"/>
                </a:cubicBezTo>
                <a:cubicBezTo>
                  <a:pt x="2448" y="7989"/>
                  <a:pt x="2448" y="7989"/>
                  <a:pt x="2448" y="7989"/>
                </a:cubicBezTo>
                <a:cubicBezTo>
                  <a:pt x="2160" y="7397"/>
                  <a:pt x="1872" y="6805"/>
                  <a:pt x="1872" y="6066"/>
                </a:cubicBezTo>
                <a:cubicBezTo>
                  <a:pt x="1872" y="4882"/>
                  <a:pt x="2304" y="3847"/>
                  <a:pt x="3168" y="3107"/>
                </a:cubicBezTo>
                <a:cubicBezTo>
                  <a:pt x="3888" y="2367"/>
                  <a:pt x="4896" y="1923"/>
                  <a:pt x="6048" y="1923"/>
                </a:cubicBezTo>
                <a:cubicBezTo>
                  <a:pt x="6768" y="1923"/>
                  <a:pt x="7344" y="2071"/>
                  <a:pt x="7920" y="2367"/>
                </a:cubicBezTo>
                <a:cubicBezTo>
                  <a:pt x="8640" y="2663"/>
                  <a:pt x="8640" y="2663"/>
                  <a:pt x="8640" y="2663"/>
                </a:cubicBezTo>
                <a:cubicBezTo>
                  <a:pt x="9216" y="2663"/>
                  <a:pt x="9216" y="2663"/>
                  <a:pt x="9216" y="2663"/>
                </a:cubicBezTo>
                <a:cubicBezTo>
                  <a:pt x="9792" y="2515"/>
                  <a:pt x="10224" y="2515"/>
                  <a:pt x="10800" y="2515"/>
                </a:cubicBezTo>
                <a:cubicBezTo>
                  <a:pt x="11952" y="2515"/>
                  <a:pt x="12960" y="2663"/>
                  <a:pt x="13968" y="3107"/>
                </a:cubicBezTo>
                <a:cubicBezTo>
                  <a:pt x="14976" y="3551"/>
                  <a:pt x="15840" y="4142"/>
                  <a:pt x="16704" y="4882"/>
                </a:cubicBezTo>
                <a:cubicBezTo>
                  <a:pt x="17424" y="5622"/>
                  <a:pt x="18000" y="6510"/>
                  <a:pt x="18432" y="7545"/>
                </a:cubicBezTo>
                <a:cubicBezTo>
                  <a:pt x="18864" y="8581"/>
                  <a:pt x="19008" y="9616"/>
                  <a:pt x="19008" y="10800"/>
                </a:cubicBezTo>
                <a:cubicBezTo>
                  <a:pt x="19008" y="11244"/>
                  <a:pt x="19008" y="11688"/>
                  <a:pt x="18864" y="12279"/>
                </a:cubicBezTo>
                <a:cubicBezTo>
                  <a:pt x="18864" y="13019"/>
                  <a:pt x="18864" y="13019"/>
                  <a:pt x="18864" y="13019"/>
                </a:cubicBezTo>
                <a:cubicBezTo>
                  <a:pt x="19152" y="13611"/>
                  <a:pt x="19152" y="13611"/>
                  <a:pt x="19152" y="13611"/>
                </a:cubicBezTo>
                <a:cubicBezTo>
                  <a:pt x="19440" y="14203"/>
                  <a:pt x="19728" y="14795"/>
                  <a:pt x="19728" y="15534"/>
                </a:cubicBezTo>
                <a:cubicBezTo>
                  <a:pt x="19728" y="16718"/>
                  <a:pt x="19296" y="17753"/>
                  <a:pt x="18432" y="18493"/>
                </a:cubicBezTo>
                <a:close/>
                <a:moveTo>
                  <a:pt x="12672" y="9616"/>
                </a:moveTo>
                <a:cubicBezTo>
                  <a:pt x="10368" y="9025"/>
                  <a:pt x="10368" y="9025"/>
                  <a:pt x="10368" y="9025"/>
                </a:cubicBezTo>
                <a:cubicBezTo>
                  <a:pt x="9504" y="8877"/>
                  <a:pt x="8352" y="8581"/>
                  <a:pt x="8352" y="7693"/>
                </a:cubicBezTo>
                <a:cubicBezTo>
                  <a:pt x="8352" y="6805"/>
                  <a:pt x="9072" y="6214"/>
                  <a:pt x="10512" y="6214"/>
                </a:cubicBezTo>
                <a:cubicBezTo>
                  <a:pt x="13104" y="6214"/>
                  <a:pt x="12816" y="7989"/>
                  <a:pt x="14256" y="7989"/>
                </a:cubicBezTo>
                <a:cubicBezTo>
                  <a:pt x="14832" y="7989"/>
                  <a:pt x="15552" y="7693"/>
                  <a:pt x="15552" y="6953"/>
                </a:cubicBezTo>
                <a:cubicBezTo>
                  <a:pt x="15552" y="5326"/>
                  <a:pt x="12816" y="3995"/>
                  <a:pt x="10656" y="3995"/>
                </a:cubicBezTo>
                <a:cubicBezTo>
                  <a:pt x="8208" y="3995"/>
                  <a:pt x="5616" y="5030"/>
                  <a:pt x="5616" y="7841"/>
                </a:cubicBezTo>
                <a:cubicBezTo>
                  <a:pt x="5616" y="9173"/>
                  <a:pt x="6048" y="10504"/>
                  <a:pt x="8640" y="11244"/>
                </a:cubicBezTo>
                <a:cubicBezTo>
                  <a:pt x="11952" y="11984"/>
                  <a:pt x="11952" y="11984"/>
                  <a:pt x="11952" y="11984"/>
                </a:cubicBezTo>
                <a:cubicBezTo>
                  <a:pt x="12960" y="12279"/>
                  <a:pt x="13104" y="12871"/>
                  <a:pt x="13104" y="13315"/>
                </a:cubicBezTo>
                <a:cubicBezTo>
                  <a:pt x="13104" y="14203"/>
                  <a:pt x="12384" y="14942"/>
                  <a:pt x="10800" y="14942"/>
                </a:cubicBezTo>
                <a:cubicBezTo>
                  <a:pt x="7920" y="14942"/>
                  <a:pt x="8352" y="12723"/>
                  <a:pt x="6768" y="12723"/>
                </a:cubicBezTo>
                <a:cubicBezTo>
                  <a:pt x="6048" y="12723"/>
                  <a:pt x="5616" y="13167"/>
                  <a:pt x="5616" y="13907"/>
                </a:cubicBezTo>
                <a:cubicBezTo>
                  <a:pt x="5616" y="15238"/>
                  <a:pt x="7200" y="17014"/>
                  <a:pt x="10800" y="17014"/>
                </a:cubicBezTo>
                <a:cubicBezTo>
                  <a:pt x="14256" y="17014"/>
                  <a:pt x="15984" y="15386"/>
                  <a:pt x="15984" y="13167"/>
                </a:cubicBezTo>
                <a:cubicBezTo>
                  <a:pt x="15984" y="11688"/>
                  <a:pt x="15408" y="10208"/>
                  <a:pt x="12672" y="961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3" name="Google Shape;2847;p70"/>
          <p:cNvSpPr/>
          <p:nvPr/>
        </p:nvSpPr>
        <p:spPr>
          <a:xfrm>
            <a:off x="11643573" y="6165948"/>
            <a:ext cx="321766" cy="371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365" fill="norm" stroke="1" extrusionOk="0">
                <a:moveTo>
                  <a:pt x="20294" y="13427"/>
                </a:moveTo>
                <a:cubicBezTo>
                  <a:pt x="19796" y="11968"/>
                  <a:pt x="19131" y="10800"/>
                  <a:pt x="18300" y="8903"/>
                </a:cubicBezTo>
                <a:cubicBezTo>
                  <a:pt x="18466" y="3941"/>
                  <a:pt x="15974" y="0"/>
                  <a:pt x="10491" y="0"/>
                </a:cubicBezTo>
                <a:cubicBezTo>
                  <a:pt x="4842" y="0"/>
                  <a:pt x="2516" y="4086"/>
                  <a:pt x="2682" y="8903"/>
                </a:cubicBezTo>
                <a:cubicBezTo>
                  <a:pt x="1851" y="10800"/>
                  <a:pt x="1186" y="11968"/>
                  <a:pt x="688" y="13427"/>
                </a:cubicBezTo>
                <a:cubicBezTo>
                  <a:pt x="-309" y="16346"/>
                  <a:pt x="23" y="17514"/>
                  <a:pt x="189" y="17514"/>
                </a:cubicBezTo>
                <a:cubicBezTo>
                  <a:pt x="854" y="17659"/>
                  <a:pt x="2516" y="15324"/>
                  <a:pt x="2516" y="15324"/>
                </a:cubicBezTo>
                <a:cubicBezTo>
                  <a:pt x="2516" y="16638"/>
                  <a:pt x="3180" y="18389"/>
                  <a:pt x="5008" y="19557"/>
                </a:cubicBezTo>
                <a:cubicBezTo>
                  <a:pt x="4177" y="19849"/>
                  <a:pt x="2183" y="20432"/>
                  <a:pt x="2682" y="21016"/>
                </a:cubicBezTo>
                <a:cubicBezTo>
                  <a:pt x="3014" y="21600"/>
                  <a:pt x="8829" y="21308"/>
                  <a:pt x="10491" y="21162"/>
                </a:cubicBezTo>
                <a:cubicBezTo>
                  <a:pt x="12153" y="21308"/>
                  <a:pt x="17968" y="21600"/>
                  <a:pt x="18300" y="21016"/>
                </a:cubicBezTo>
                <a:cubicBezTo>
                  <a:pt x="18633" y="20432"/>
                  <a:pt x="16805" y="19849"/>
                  <a:pt x="15974" y="19557"/>
                </a:cubicBezTo>
                <a:cubicBezTo>
                  <a:pt x="17802" y="18389"/>
                  <a:pt x="18466" y="16638"/>
                  <a:pt x="18466" y="15324"/>
                </a:cubicBezTo>
                <a:cubicBezTo>
                  <a:pt x="18466" y="15324"/>
                  <a:pt x="20128" y="17659"/>
                  <a:pt x="20626" y="17514"/>
                </a:cubicBezTo>
                <a:cubicBezTo>
                  <a:pt x="20959" y="17514"/>
                  <a:pt x="21291" y="16346"/>
                  <a:pt x="20294" y="13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4" name="Google Shape;2848;p70"/>
          <p:cNvSpPr/>
          <p:nvPr/>
        </p:nvSpPr>
        <p:spPr>
          <a:xfrm>
            <a:off x="12525957" y="6302992"/>
            <a:ext cx="478440" cy="9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15" y="18758"/>
                </a:moveTo>
                <a:cubicBezTo>
                  <a:pt x="10915" y="19326"/>
                  <a:pt x="10915" y="19326"/>
                  <a:pt x="10915" y="19895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9996" y="21032"/>
                  <a:pt x="9996" y="21032"/>
                  <a:pt x="9996" y="21032"/>
                </a:cubicBezTo>
                <a:cubicBezTo>
                  <a:pt x="9996" y="18189"/>
                  <a:pt x="9996" y="18189"/>
                  <a:pt x="9996" y="18189"/>
                </a:cubicBezTo>
                <a:cubicBezTo>
                  <a:pt x="9881" y="19326"/>
                  <a:pt x="9766" y="19895"/>
                  <a:pt x="9651" y="20463"/>
                </a:cubicBezTo>
                <a:cubicBezTo>
                  <a:pt x="9536" y="21032"/>
                  <a:pt x="9306" y="21600"/>
                  <a:pt x="9191" y="21600"/>
                </a:cubicBezTo>
                <a:cubicBezTo>
                  <a:pt x="8502" y="21600"/>
                  <a:pt x="8043" y="18758"/>
                  <a:pt x="8043" y="14211"/>
                </a:cubicBezTo>
                <a:cubicBezTo>
                  <a:pt x="8043" y="9663"/>
                  <a:pt x="8502" y="6821"/>
                  <a:pt x="9306" y="6821"/>
                </a:cubicBezTo>
                <a:cubicBezTo>
                  <a:pt x="9421" y="6821"/>
                  <a:pt x="9536" y="6821"/>
                  <a:pt x="9651" y="7389"/>
                </a:cubicBezTo>
                <a:cubicBezTo>
                  <a:pt x="9881" y="7958"/>
                  <a:pt x="9881" y="8526"/>
                  <a:pt x="9996" y="9095"/>
                </a:cubicBezTo>
                <a:cubicBezTo>
                  <a:pt x="9996" y="3411"/>
                  <a:pt x="9996" y="3411"/>
                  <a:pt x="9996" y="3411"/>
                </a:cubicBezTo>
                <a:cubicBezTo>
                  <a:pt x="9996" y="3411"/>
                  <a:pt x="9996" y="2842"/>
                  <a:pt x="9996" y="2842"/>
                </a:cubicBezTo>
                <a:cubicBezTo>
                  <a:pt x="9996" y="2842"/>
                  <a:pt x="9996" y="2842"/>
                  <a:pt x="9881" y="2842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10915" y="568"/>
                  <a:pt x="10915" y="568"/>
                  <a:pt x="10915" y="568"/>
                </a:cubicBezTo>
                <a:lnTo>
                  <a:pt x="10915" y="18758"/>
                </a:lnTo>
                <a:close/>
                <a:moveTo>
                  <a:pt x="9996" y="18189"/>
                </a:moveTo>
                <a:cubicBezTo>
                  <a:pt x="9996" y="9663"/>
                  <a:pt x="9996" y="9663"/>
                  <a:pt x="9996" y="9663"/>
                </a:cubicBezTo>
                <a:cubicBezTo>
                  <a:pt x="9996" y="9095"/>
                  <a:pt x="9881" y="9095"/>
                  <a:pt x="9766" y="8526"/>
                </a:cubicBezTo>
                <a:cubicBezTo>
                  <a:pt x="9766" y="8526"/>
                  <a:pt x="9651" y="8526"/>
                  <a:pt x="9651" y="8526"/>
                </a:cubicBezTo>
                <a:cubicBezTo>
                  <a:pt x="9306" y="8526"/>
                  <a:pt x="8962" y="9663"/>
                  <a:pt x="8962" y="14211"/>
                </a:cubicBezTo>
                <a:cubicBezTo>
                  <a:pt x="8962" y="17621"/>
                  <a:pt x="9306" y="19326"/>
                  <a:pt x="9536" y="19326"/>
                </a:cubicBezTo>
                <a:cubicBezTo>
                  <a:pt x="9651" y="19326"/>
                  <a:pt x="9766" y="19326"/>
                  <a:pt x="9766" y="18758"/>
                </a:cubicBezTo>
                <a:cubicBezTo>
                  <a:pt x="9881" y="18758"/>
                  <a:pt x="9996" y="18758"/>
                  <a:pt x="9996" y="18189"/>
                </a:cubicBezTo>
                <a:close/>
                <a:moveTo>
                  <a:pt x="11719" y="21032"/>
                </a:moveTo>
                <a:cubicBezTo>
                  <a:pt x="11719" y="9095"/>
                  <a:pt x="11719" y="9095"/>
                  <a:pt x="11719" y="9095"/>
                </a:cubicBezTo>
                <a:cubicBezTo>
                  <a:pt x="11719" y="9095"/>
                  <a:pt x="11719" y="9095"/>
                  <a:pt x="11719" y="9095"/>
                </a:cubicBezTo>
                <a:cubicBezTo>
                  <a:pt x="11719" y="8526"/>
                  <a:pt x="11719" y="8526"/>
                  <a:pt x="11719" y="8526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2638" y="7389"/>
                  <a:pt x="12638" y="7389"/>
                  <a:pt x="12638" y="7389"/>
                </a:cubicBezTo>
                <a:cubicBezTo>
                  <a:pt x="12638" y="19326"/>
                  <a:pt x="12638" y="19326"/>
                  <a:pt x="12638" y="19326"/>
                </a:cubicBezTo>
                <a:cubicBezTo>
                  <a:pt x="12638" y="19326"/>
                  <a:pt x="12638" y="19326"/>
                  <a:pt x="12753" y="19895"/>
                </a:cubicBezTo>
                <a:cubicBezTo>
                  <a:pt x="12983" y="21032"/>
                  <a:pt x="12983" y="21032"/>
                  <a:pt x="12983" y="21032"/>
                </a:cubicBezTo>
                <a:cubicBezTo>
                  <a:pt x="12983" y="21032"/>
                  <a:pt x="12983" y="21032"/>
                  <a:pt x="12983" y="21032"/>
                </a:cubicBezTo>
                <a:lnTo>
                  <a:pt x="11719" y="21032"/>
                </a:lnTo>
                <a:close/>
                <a:moveTo>
                  <a:pt x="11719" y="2842"/>
                </a:moveTo>
                <a:cubicBezTo>
                  <a:pt x="11719" y="1137"/>
                  <a:pt x="11949" y="0"/>
                  <a:pt x="12179" y="0"/>
                </a:cubicBezTo>
                <a:cubicBezTo>
                  <a:pt x="12523" y="0"/>
                  <a:pt x="12753" y="1137"/>
                  <a:pt x="12753" y="2842"/>
                </a:cubicBezTo>
                <a:cubicBezTo>
                  <a:pt x="12753" y="3979"/>
                  <a:pt x="12523" y="5116"/>
                  <a:pt x="12179" y="5116"/>
                </a:cubicBezTo>
                <a:cubicBezTo>
                  <a:pt x="11949" y="5116"/>
                  <a:pt x="11719" y="3979"/>
                  <a:pt x="11719" y="2842"/>
                </a:cubicBezTo>
                <a:close/>
                <a:moveTo>
                  <a:pt x="16085" y="18758"/>
                </a:moveTo>
                <a:cubicBezTo>
                  <a:pt x="16085" y="19326"/>
                  <a:pt x="16085" y="19326"/>
                  <a:pt x="16085" y="19895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5166" y="21032"/>
                  <a:pt x="15166" y="21032"/>
                  <a:pt x="15166" y="21032"/>
                </a:cubicBezTo>
                <a:cubicBezTo>
                  <a:pt x="15166" y="18189"/>
                  <a:pt x="15166" y="18189"/>
                  <a:pt x="15166" y="18189"/>
                </a:cubicBezTo>
                <a:cubicBezTo>
                  <a:pt x="15051" y="18758"/>
                  <a:pt x="14936" y="19895"/>
                  <a:pt x="14821" y="20463"/>
                </a:cubicBezTo>
                <a:cubicBezTo>
                  <a:pt x="14706" y="21032"/>
                  <a:pt x="14477" y="21600"/>
                  <a:pt x="14247" y="21600"/>
                </a:cubicBezTo>
                <a:cubicBezTo>
                  <a:pt x="13672" y="21600"/>
                  <a:pt x="13443" y="19326"/>
                  <a:pt x="13443" y="15347"/>
                </a:cubicBezTo>
                <a:cubicBezTo>
                  <a:pt x="13443" y="13642"/>
                  <a:pt x="13443" y="11368"/>
                  <a:pt x="13443" y="9095"/>
                </a:cubicBezTo>
                <a:cubicBezTo>
                  <a:pt x="13443" y="9095"/>
                  <a:pt x="13443" y="9095"/>
                  <a:pt x="13443" y="9095"/>
                </a:cubicBezTo>
                <a:cubicBezTo>
                  <a:pt x="13443" y="8526"/>
                  <a:pt x="13443" y="8526"/>
                  <a:pt x="13328" y="8526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4362" y="7389"/>
                  <a:pt x="14362" y="7389"/>
                  <a:pt x="14362" y="7389"/>
                </a:cubicBezTo>
                <a:cubicBezTo>
                  <a:pt x="14362" y="14779"/>
                  <a:pt x="14362" y="14779"/>
                  <a:pt x="14362" y="14779"/>
                </a:cubicBezTo>
                <a:cubicBezTo>
                  <a:pt x="14362" y="17621"/>
                  <a:pt x="14362" y="18758"/>
                  <a:pt x="14706" y="18758"/>
                </a:cubicBezTo>
                <a:cubicBezTo>
                  <a:pt x="14821" y="18758"/>
                  <a:pt x="14936" y="18758"/>
                  <a:pt x="14936" y="18758"/>
                </a:cubicBezTo>
                <a:cubicBezTo>
                  <a:pt x="15051" y="18189"/>
                  <a:pt x="15051" y="18189"/>
                  <a:pt x="15166" y="17621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8526"/>
                  <a:pt x="15051" y="8526"/>
                  <a:pt x="15051" y="8526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6085" y="7389"/>
                  <a:pt x="16085" y="7389"/>
                  <a:pt x="16085" y="7389"/>
                </a:cubicBezTo>
                <a:cubicBezTo>
                  <a:pt x="16085" y="18758"/>
                  <a:pt x="16085" y="18758"/>
                  <a:pt x="16085" y="18758"/>
                </a:cubicBezTo>
                <a:close/>
                <a:moveTo>
                  <a:pt x="20336" y="21032"/>
                </a:moveTo>
                <a:cubicBezTo>
                  <a:pt x="20336" y="20463"/>
                  <a:pt x="20336" y="14779"/>
                  <a:pt x="20336" y="13642"/>
                </a:cubicBezTo>
                <a:cubicBezTo>
                  <a:pt x="20336" y="10800"/>
                  <a:pt x="20221" y="9095"/>
                  <a:pt x="19877" y="9095"/>
                </a:cubicBezTo>
                <a:cubicBezTo>
                  <a:pt x="19877" y="9095"/>
                  <a:pt x="19762" y="9663"/>
                  <a:pt x="19647" y="9663"/>
                </a:cubicBezTo>
                <a:cubicBezTo>
                  <a:pt x="19532" y="9663"/>
                  <a:pt x="19532" y="10232"/>
                  <a:pt x="19417" y="10232"/>
                </a:cubicBezTo>
                <a:cubicBezTo>
                  <a:pt x="19532" y="11368"/>
                  <a:pt x="19532" y="11937"/>
                  <a:pt x="19532" y="13074"/>
                </a:cubicBezTo>
                <a:cubicBezTo>
                  <a:pt x="19532" y="14779"/>
                  <a:pt x="19532" y="17053"/>
                  <a:pt x="19532" y="19326"/>
                </a:cubicBezTo>
                <a:cubicBezTo>
                  <a:pt x="19532" y="19326"/>
                  <a:pt x="19532" y="19326"/>
                  <a:pt x="19532" y="19326"/>
                </a:cubicBezTo>
                <a:cubicBezTo>
                  <a:pt x="19532" y="19326"/>
                  <a:pt x="19532" y="19895"/>
                  <a:pt x="19532" y="19895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8613" y="21032"/>
                  <a:pt x="18613" y="21032"/>
                  <a:pt x="18613" y="21032"/>
                </a:cubicBezTo>
                <a:cubicBezTo>
                  <a:pt x="18613" y="20463"/>
                  <a:pt x="18613" y="14779"/>
                  <a:pt x="18613" y="13642"/>
                </a:cubicBezTo>
                <a:cubicBezTo>
                  <a:pt x="18613" y="10800"/>
                  <a:pt x="18498" y="9095"/>
                  <a:pt x="18153" y="9095"/>
                </a:cubicBezTo>
                <a:cubicBezTo>
                  <a:pt x="18038" y="9095"/>
                  <a:pt x="17809" y="9663"/>
                  <a:pt x="17694" y="10800"/>
                </a:cubicBezTo>
                <a:cubicBezTo>
                  <a:pt x="17694" y="19326"/>
                  <a:pt x="17694" y="19326"/>
                  <a:pt x="17694" y="19326"/>
                </a:cubicBezTo>
                <a:cubicBezTo>
                  <a:pt x="17694" y="19326"/>
                  <a:pt x="17694" y="19326"/>
                  <a:pt x="17809" y="19895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6774" y="21032"/>
                  <a:pt x="16774" y="21032"/>
                  <a:pt x="16774" y="21032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8526"/>
                  <a:pt x="16774" y="8526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7694" y="7389"/>
                  <a:pt x="17694" y="7389"/>
                  <a:pt x="17694" y="7389"/>
                </a:cubicBezTo>
                <a:cubicBezTo>
                  <a:pt x="17694" y="10232"/>
                  <a:pt x="17694" y="10232"/>
                  <a:pt x="17694" y="10232"/>
                </a:cubicBezTo>
                <a:cubicBezTo>
                  <a:pt x="17809" y="7958"/>
                  <a:pt x="18268" y="6821"/>
                  <a:pt x="18613" y="6821"/>
                </a:cubicBezTo>
                <a:cubicBezTo>
                  <a:pt x="19072" y="6821"/>
                  <a:pt x="19302" y="7958"/>
                  <a:pt x="19417" y="10232"/>
                </a:cubicBezTo>
                <a:cubicBezTo>
                  <a:pt x="19532" y="9095"/>
                  <a:pt x="19647" y="8526"/>
                  <a:pt x="19877" y="7958"/>
                </a:cubicBezTo>
                <a:cubicBezTo>
                  <a:pt x="19991" y="7389"/>
                  <a:pt x="20221" y="6821"/>
                  <a:pt x="20451" y="6821"/>
                </a:cubicBezTo>
                <a:cubicBezTo>
                  <a:pt x="20911" y="6821"/>
                  <a:pt x="21255" y="9095"/>
                  <a:pt x="21255" y="13074"/>
                </a:cubicBezTo>
                <a:cubicBezTo>
                  <a:pt x="21255" y="14779"/>
                  <a:pt x="21255" y="17053"/>
                  <a:pt x="21255" y="19326"/>
                </a:cubicBezTo>
                <a:cubicBezTo>
                  <a:pt x="21255" y="19326"/>
                  <a:pt x="21255" y="19326"/>
                  <a:pt x="21255" y="19326"/>
                </a:cubicBezTo>
                <a:cubicBezTo>
                  <a:pt x="21255" y="19326"/>
                  <a:pt x="21255" y="19895"/>
                  <a:pt x="21370" y="19895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0336" y="21032"/>
                  <a:pt x="20336" y="21032"/>
                  <a:pt x="20336" y="21032"/>
                </a:cubicBezTo>
                <a:close/>
                <a:moveTo>
                  <a:pt x="4596" y="19326"/>
                </a:moveTo>
                <a:cubicBezTo>
                  <a:pt x="4940" y="21032"/>
                  <a:pt x="4940" y="21032"/>
                  <a:pt x="4940" y="21032"/>
                </a:cubicBezTo>
                <a:cubicBezTo>
                  <a:pt x="4940" y="21032"/>
                  <a:pt x="4940" y="21032"/>
                  <a:pt x="4940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3447" y="19326"/>
                  <a:pt x="3447" y="19326"/>
                  <a:pt x="3447" y="19326"/>
                </a:cubicBezTo>
                <a:cubicBezTo>
                  <a:pt x="3447" y="19326"/>
                  <a:pt x="3447" y="19326"/>
                  <a:pt x="3447" y="18758"/>
                </a:cubicBezTo>
                <a:cubicBezTo>
                  <a:pt x="3447" y="18758"/>
                  <a:pt x="3447" y="18758"/>
                  <a:pt x="3447" y="18758"/>
                </a:cubicBezTo>
                <a:cubicBezTo>
                  <a:pt x="3447" y="7389"/>
                  <a:pt x="3447" y="7389"/>
                  <a:pt x="3447" y="7389"/>
                </a:cubicBezTo>
                <a:cubicBezTo>
                  <a:pt x="3447" y="6821"/>
                  <a:pt x="3447" y="6253"/>
                  <a:pt x="3447" y="5684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919" y="6821"/>
                  <a:pt x="919" y="6821"/>
                  <a:pt x="919" y="6821"/>
                </a:cubicBezTo>
                <a:cubicBezTo>
                  <a:pt x="804" y="6253"/>
                  <a:pt x="804" y="6253"/>
                  <a:pt x="804" y="6253"/>
                </a:cubicBezTo>
                <a:cubicBezTo>
                  <a:pt x="804" y="15916"/>
                  <a:pt x="804" y="15916"/>
                  <a:pt x="804" y="15916"/>
                </a:cubicBezTo>
                <a:cubicBezTo>
                  <a:pt x="804" y="16484"/>
                  <a:pt x="804" y="17053"/>
                  <a:pt x="919" y="17621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574" y="17621"/>
                  <a:pt x="574" y="17621"/>
                  <a:pt x="574" y="17621"/>
                </a:cubicBezTo>
                <a:cubicBezTo>
                  <a:pt x="574" y="17053"/>
                  <a:pt x="574" y="16484"/>
                  <a:pt x="574" y="15916"/>
                </a:cubicBezTo>
                <a:cubicBezTo>
                  <a:pt x="574" y="5116"/>
                  <a:pt x="574" y="5116"/>
                  <a:pt x="574" y="5116"/>
                </a:cubicBezTo>
                <a:cubicBezTo>
                  <a:pt x="574" y="4547"/>
                  <a:pt x="574" y="3979"/>
                  <a:pt x="460" y="3979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494" y="1137"/>
                  <a:pt x="1494" y="1137"/>
                  <a:pt x="1494" y="1137"/>
                </a:cubicBezTo>
                <a:cubicBezTo>
                  <a:pt x="2643" y="13642"/>
                  <a:pt x="2643" y="13642"/>
                  <a:pt x="2643" y="13642"/>
                </a:cubicBezTo>
                <a:cubicBezTo>
                  <a:pt x="3562" y="1137"/>
                  <a:pt x="3562" y="1137"/>
                  <a:pt x="3562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596" y="3411"/>
                  <a:pt x="4596" y="3411"/>
                  <a:pt x="4596" y="3411"/>
                </a:cubicBezTo>
                <a:cubicBezTo>
                  <a:pt x="4481" y="3411"/>
                  <a:pt x="4481" y="3411"/>
                  <a:pt x="4481" y="3411"/>
                </a:cubicBezTo>
                <a:cubicBezTo>
                  <a:pt x="4481" y="3979"/>
                  <a:pt x="4481" y="3979"/>
                  <a:pt x="4481" y="3979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9326"/>
                  <a:pt x="4481" y="19326"/>
                  <a:pt x="4596" y="19326"/>
                </a:cubicBezTo>
                <a:close/>
                <a:moveTo>
                  <a:pt x="6089" y="13642"/>
                </a:moveTo>
                <a:cubicBezTo>
                  <a:pt x="6089" y="13642"/>
                  <a:pt x="6089" y="13642"/>
                  <a:pt x="6089" y="13642"/>
                </a:cubicBezTo>
                <a:cubicBezTo>
                  <a:pt x="6089" y="17053"/>
                  <a:pt x="6434" y="18758"/>
                  <a:pt x="6894" y="18758"/>
                </a:cubicBezTo>
                <a:cubicBezTo>
                  <a:pt x="7009" y="18758"/>
                  <a:pt x="7238" y="18758"/>
                  <a:pt x="7353" y="18189"/>
                </a:cubicBezTo>
                <a:cubicBezTo>
                  <a:pt x="7468" y="17621"/>
                  <a:pt x="7583" y="17053"/>
                  <a:pt x="7698" y="15916"/>
                </a:cubicBezTo>
                <a:cubicBezTo>
                  <a:pt x="7698" y="15916"/>
                  <a:pt x="7698" y="15916"/>
                  <a:pt x="7698" y="15916"/>
                </a:cubicBezTo>
                <a:cubicBezTo>
                  <a:pt x="7583" y="19895"/>
                  <a:pt x="7123" y="21600"/>
                  <a:pt x="6434" y="21600"/>
                </a:cubicBezTo>
                <a:cubicBezTo>
                  <a:pt x="5745" y="21600"/>
                  <a:pt x="5055" y="19326"/>
                  <a:pt x="5055" y="14211"/>
                </a:cubicBezTo>
                <a:cubicBezTo>
                  <a:pt x="5055" y="9095"/>
                  <a:pt x="5745" y="6821"/>
                  <a:pt x="6549" y="6821"/>
                </a:cubicBezTo>
                <a:cubicBezTo>
                  <a:pt x="7123" y="6821"/>
                  <a:pt x="7698" y="8526"/>
                  <a:pt x="7698" y="13074"/>
                </a:cubicBezTo>
                <a:cubicBezTo>
                  <a:pt x="7698" y="13642"/>
                  <a:pt x="7698" y="13642"/>
                  <a:pt x="7698" y="13642"/>
                </a:cubicBezTo>
                <a:lnTo>
                  <a:pt x="6089" y="13642"/>
                </a:lnTo>
                <a:close/>
                <a:moveTo>
                  <a:pt x="6089" y="13074"/>
                </a:moveTo>
                <a:cubicBezTo>
                  <a:pt x="6894" y="13074"/>
                  <a:pt x="6894" y="13074"/>
                  <a:pt x="6894" y="13074"/>
                </a:cubicBezTo>
                <a:cubicBezTo>
                  <a:pt x="6894" y="11937"/>
                  <a:pt x="6894" y="11937"/>
                  <a:pt x="6894" y="11937"/>
                </a:cubicBezTo>
                <a:cubicBezTo>
                  <a:pt x="6894" y="8526"/>
                  <a:pt x="6664" y="7389"/>
                  <a:pt x="6434" y="7389"/>
                </a:cubicBezTo>
                <a:cubicBezTo>
                  <a:pt x="6204" y="7389"/>
                  <a:pt x="5974" y="9095"/>
                  <a:pt x="5974" y="13074"/>
                </a:cubicBezTo>
                <a:lnTo>
                  <a:pt x="6089" y="130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5" name="Google Shape;2849;p70"/>
          <p:cNvSpPr/>
          <p:nvPr/>
        </p:nvSpPr>
        <p:spPr>
          <a:xfrm>
            <a:off x="13522621" y="4379422"/>
            <a:ext cx="377108" cy="342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600" fill="norm" stroke="1" extrusionOk="0">
                <a:moveTo>
                  <a:pt x="21350" y="11840"/>
                </a:moveTo>
                <a:cubicBezTo>
                  <a:pt x="18470" y="960"/>
                  <a:pt x="18470" y="960"/>
                  <a:pt x="18470" y="960"/>
                </a:cubicBezTo>
                <a:cubicBezTo>
                  <a:pt x="18470" y="960"/>
                  <a:pt x="18470" y="960"/>
                  <a:pt x="18470" y="960"/>
                </a:cubicBezTo>
                <a:cubicBezTo>
                  <a:pt x="18182" y="320"/>
                  <a:pt x="17750" y="0"/>
                  <a:pt x="17174" y="0"/>
                </a:cubicBezTo>
                <a:cubicBezTo>
                  <a:pt x="16598" y="0"/>
                  <a:pt x="16022" y="320"/>
                  <a:pt x="15878" y="960"/>
                </a:cubicBezTo>
                <a:cubicBezTo>
                  <a:pt x="14006" y="7200"/>
                  <a:pt x="14006" y="7200"/>
                  <a:pt x="14006" y="7200"/>
                </a:cubicBezTo>
                <a:cubicBezTo>
                  <a:pt x="7382" y="7200"/>
                  <a:pt x="7382" y="7200"/>
                  <a:pt x="7382" y="7200"/>
                </a:cubicBezTo>
                <a:cubicBezTo>
                  <a:pt x="5510" y="960"/>
                  <a:pt x="5510" y="960"/>
                  <a:pt x="5510" y="960"/>
                </a:cubicBezTo>
                <a:cubicBezTo>
                  <a:pt x="5366" y="320"/>
                  <a:pt x="4790" y="0"/>
                  <a:pt x="4214" y="0"/>
                </a:cubicBezTo>
                <a:cubicBezTo>
                  <a:pt x="3638" y="0"/>
                  <a:pt x="3062" y="320"/>
                  <a:pt x="2918" y="960"/>
                </a:cubicBezTo>
                <a:cubicBezTo>
                  <a:pt x="38" y="11840"/>
                  <a:pt x="38" y="11840"/>
                  <a:pt x="38" y="11840"/>
                </a:cubicBezTo>
                <a:cubicBezTo>
                  <a:pt x="-106" y="12320"/>
                  <a:pt x="182" y="12800"/>
                  <a:pt x="470" y="13120"/>
                </a:cubicBezTo>
                <a:cubicBezTo>
                  <a:pt x="10118" y="21280"/>
                  <a:pt x="10118" y="21280"/>
                  <a:pt x="10118" y="21280"/>
                </a:cubicBezTo>
                <a:cubicBezTo>
                  <a:pt x="10262" y="21280"/>
                  <a:pt x="10406" y="21440"/>
                  <a:pt x="10406" y="21440"/>
                </a:cubicBezTo>
                <a:cubicBezTo>
                  <a:pt x="10694" y="21600"/>
                  <a:pt x="10694" y="21600"/>
                  <a:pt x="10694" y="21600"/>
                </a:cubicBezTo>
                <a:cubicBezTo>
                  <a:pt x="10838" y="21440"/>
                  <a:pt x="10838" y="21440"/>
                  <a:pt x="10838" y="21440"/>
                </a:cubicBezTo>
                <a:cubicBezTo>
                  <a:pt x="10982" y="21440"/>
                  <a:pt x="11126" y="21280"/>
                  <a:pt x="11270" y="21120"/>
                </a:cubicBezTo>
                <a:cubicBezTo>
                  <a:pt x="20918" y="13120"/>
                  <a:pt x="20918" y="13120"/>
                  <a:pt x="20918" y="13120"/>
                </a:cubicBezTo>
                <a:cubicBezTo>
                  <a:pt x="21350" y="12800"/>
                  <a:pt x="21494" y="12320"/>
                  <a:pt x="21350" y="11840"/>
                </a:cubicBezTo>
                <a:close/>
                <a:moveTo>
                  <a:pt x="17030" y="1440"/>
                </a:moveTo>
                <a:cubicBezTo>
                  <a:pt x="17030" y="1280"/>
                  <a:pt x="17174" y="1280"/>
                  <a:pt x="17174" y="1280"/>
                </a:cubicBezTo>
                <a:cubicBezTo>
                  <a:pt x="17174" y="1280"/>
                  <a:pt x="17174" y="1280"/>
                  <a:pt x="17174" y="1440"/>
                </a:cubicBezTo>
                <a:cubicBezTo>
                  <a:pt x="18758" y="7200"/>
                  <a:pt x="18758" y="7200"/>
                  <a:pt x="18758" y="7200"/>
                </a:cubicBezTo>
                <a:cubicBezTo>
                  <a:pt x="15302" y="7200"/>
                  <a:pt x="15302" y="7200"/>
                  <a:pt x="15302" y="7200"/>
                </a:cubicBezTo>
                <a:lnTo>
                  <a:pt x="17030" y="1440"/>
                </a:lnTo>
                <a:close/>
                <a:moveTo>
                  <a:pt x="4214" y="1440"/>
                </a:moveTo>
                <a:cubicBezTo>
                  <a:pt x="4214" y="1280"/>
                  <a:pt x="4214" y="1280"/>
                  <a:pt x="4214" y="1280"/>
                </a:cubicBezTo>
                <a:cubicBezTo>
                  <a:pt x="4358" y="1280"/>
                  <a:pt x="4358" y="1280"/>
                  <a:pt x="4358" y="1280"/>
                </a:cubicBezTo>
                <a:cubicBezTo>
                  <a:pt x="6086" y="7200"/>
                  <a:pt x="6086" y="7200"/>
                  <a:pt x="6086" y="7200"/>
                </a:cubicBezTo>
                <a:cubicBezTo>
                  <a:pt x="2630" y="7200"/>
                  <a:pt x="2630" y="7200"/>
                  <a:pt x="2630" y="7200"/>
                </a:cubicBezTo>
                <a:lnTo>
                  <a:pt x="4214" y="1440"/>
                </a:lnTo>
                <a:close/>
                <a:moveTo>
                  <a:pt x="1334" y="12160"/>
                </a:moveTo>
                <a:cubicBezTo>
                  <a:pt x="2054" y="9280"/>
                  <a:pt x="2054" y="9280"/>
                  <a:pt x="2054" y="9280"/>
                </a:cubicBezTo>
                <a:cubicBezTo>
                  <a:pt x="7382" y="17120"/>
                  <a:pt x="7382" y="17120"/>
                  <a:pt x="7382" y="17120"/>
                </a:cubicBezTo>
                <a:lnTo>
                  <a:pt x="1334" y="12160"/>
                </a:lnTo>
                <a:close/>
                <a:moveTo>
                  <a:pt x="3350" y="8640"/>
                </a:moveTo>
                <a:cubicBezTo>
                  <a:pt x="6518" y="8640"/>
                  <a:pt x="6518" y="8640"/>
                  <a:pt x="6518" y="8640"/>
                </a:cubicBezTo>
                <a:cubicBezTo>
                  <a:pt x="8966" y="16960"/>
                  <a:pt x="8966" y="16960"/>
                  <a:pt x="8966" y="16960"/>
                </a:cubicBezTo>
                <a:lnTo>
                  <a:pt x="3350" y="8640"/>
                </a:lnTo>
                <a:close/>
                <a:moveTo>
                  <a:pt x="10694" y="18400"/>
                </a:moveTo>
                <a:cubicBezTo>
                  <a:pt x="7814" y="8640"/>
                  <a:pt x="7814" y="8640"/>
                  <a:pt x="7814" y="8640"/>
                </a:cubicBezTo>
                <a:cubicBezTo>
                  <a:pt x="13574" y="8640"/>
                  <a:pt x="13574" y="8640"/>
                  <a:pt x="13574" y="8640"/>
                </a:cubicBezTo>
                <a:lnTo>
                  <a:pt x="10694" y="18400"/>
                </a:lnTo>
                <a:close/>
                <a:moveTo>
                  <a:pt x="14870" y="8640"/>
                </a:moveTo>
                <a:cubicBezTo>
                  <a:pt x="18038" y="8640"/>
                  <a:pt x="18038" y="8640"/>
                  <a:pt x="18038" y="8640"/>
                </a:cubicBezTo>
                <a:cubicBezTo>
                  <a:pt x="12422" y="16960"/>
                  <a:pt x="12422" y="16960"/>
                  <a:pt x="12422" y="16960"/>
                </a:cubicBezTo>
                <a:lnTo>
                  <a:pt x="14870" y="8640"/>
                </a:lnTo>
                <a:close/>
                <a:moveTo>
                  <a:pt x="13862" y="17280"/>
                </a:moveTo>
                <a:cubicBezTo>
                  <a:pt x="19334" y="9120"/>
                  <a:pt x="19334" y="9120"/>
                  <a:pt x="19334" y="9120"/>
                </a:cubicBezTo>
                <a:cubicBezTo>
                  <a:pt x="20054" y="12160"/>
                  <a:pt x="20054" y="12160"/>
                  <a:pt x="20054" y="12160"/>
                </a:cubicBezTo>
                <a:lnTo>
                  <a:pt x="13862" y="172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6" name="Google Shape;2850;p70"/>
          <p:cNvSpPr/>
          <p:nvPr/>
        </p:nvSpPr>
        <p:spPr>
          <a:xfrm>
            <a:off x="14488653" y="4407565"/>
            <a:ext cx="356077" cy="28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903" y="2507"/>
                </a:moveTo>
                <a:cubicBezTo>
                  <a:pt x="21600" y="579"/>
                  <a:pt x="21600" y="579"/>
                  <a:pt x="21600" y="579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5737" y="0"/>
                  <a:pt x="15737" y="0"/>
                  <a:pt x="15737" y="0"/>
                </a:cubicBezTo>
                <a:cubicBezTo>
                  <a:pt x="11417" y="13500"/>
                  <a:pt x="11417" y="13500"/>
                  <a:pt x="11417" y="13500"/>
                </a:cubicBezTo>
                <a:cubicBezTo>
                  <a:pt x="6480" y="0"/>
                  <a:pt x="6480" y="0"/>
                  <a:pt x="648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579"/>
                  <a:pt x="154" y="579"/>
                  <a:pt x="154" y="579"/>
                </a:cubicBezTo>
                <a:cubicBezTo>
                  <a:pt x="2160" y="3471"/>
                  <a:pt x="2160" y="3471"/>
                  <a:pt x="2160" y="3471"/>
                </a:cubicBezTo>
                <a:cubicBezTo>
                  <a:pt x="2469" y="3857"/>
                  <a:pt x="2469" y="4050"/>
                  <a:pt x="2469" y="4436"/>
                </a:cubicBezTo>
                <a:cubicBezTo>
                  <a:pt x="2469" y="16586"/>
                  <a:pt x="2469" y="16586"/>
                  <a:pt x="2469" y="16586"/>
                </a:cubicBezTo>
                <a:cubicBezTo>
                  <a:pt x="2623" y="16971"/>
                  <a:pt x="2469" y="17357"/>
                  <a:pt x="2160" y="17743"/>
                </a:cubicBezTo>
                <a:cubicBezTo>
                  <a:pt x="0" y="21214"/>
                  <a:pt x="0" y="21214"/>
                  <a:pt x="0" y="2121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6326" y="21600"/>
                  <a:pt x="6326" y="21600"/>
                  <a:pt x="6326" y="21600"/>
                </a:cubicBezTo>
                <a:cubicBezTo>
                  <a:pt x="6326" y="21214"/>
                  <a:pt x="6326" y="21214"/>
                  <a:pt x="6326" y="21214"/>
                </a:cubicBezTo>
                <a:cubicBezTo>
                  <a:pt x="4166" y="17743"/>
                  <a:pt x="4166" y="17743"/>
                  <a:pt x="4166" y="17743"/>
                </a:cubicBezTo>
                <a:cubicBezTo>
                  <a:pt x="4011" y="17550"/>
                  <a:pt x="3857" y="17357"/>
                  <a:pt x="3857" y="17164"/>
                </a:cubicBezTo>
                <a:cubicBezTo>
                  <a:pt x="3857" y="16971"/>
                  <a:pt x="3703" y="16779"/>
                  <a:pt x="3857" y="16586"/>
                </a:cubicBezTo>
                <a:cubicBezTo>
                  <a:pt x="3857" y="6171"/>
                  <a:pt x="3857" y="6171"/>
                  <a:pt x="3857" y="6171"/>
                </a:cubicBezTo>
                <a:cubicBezTo>
                  <a:pt x="9411" y="21600"/>
                  <a:pt x="9411" y="21600"/>
                  <a:pt x="9411" y="21600"/>
                </a:cubicBezTo>
                <a:cubicBezTo>
                  <a:pt x="10183" y="21600"/>
                  <a:pt x="10183" y="21600"/>
                  <a:pt x="10183" y="21600"/>
                </a:cubicBezTo>
                <a:cubicBezTo>
                  <a:pt x="14966" y="6171"/>
                  <a:pt x="14966" y="6171"/>
                  <a:pt x="14966" y="6171"/>
                </a:cubicBezTo>
                <a:cubicBezTo>
                  <a:pt x="14966" y="18514"/>
                  <a:pt x="14966" y="18514"/>
                  <a:pt x="14966" y="18514"/>
                </a:cubicBezTo>
                <a:cubicBezTo>
                  <a:pt x="14966" y="18707"/>
                  <a:pt x="14966" y="18900"/>
                  <a:pt x="14811" y="19093"/>
                </a:cubicBezTo>
                <a:cubicBezTo>
                  <a:pt x="13114" y="21214"/>
                  <a:pt x="13114" y="21214"/>
                  <a:pt x="13114" y="21214"/>
                </a:cubicBezTo>
                <a:cubicBezTo>
                  <a:pt x="13114" y="21600"/>
                  <a:pt x="13114" y="21600"/>
                  <a:pt x="13114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214"/>
                  <a:pt x="21600" y="21214"/>
                  <a:pt x="21600" y="21214"/>
                </a:cubicBezTo>
                <a:cubicBezTo>
                  <a:pt x="19903" y="19093"/>
                  <a:pt x="19903" y="19093"/>
                  <a:pt x="19903" y="19093"/>
                </a:cubicBezTo>
                <a:cubicBezTo>
                  <a:pt x="19749" y="18900"/>
                  <a:pt x="19749" y="18707"/>
                  <a:pt x="19749" y="18514"/>
                </a:cubicBezTo>
                <a:cubicBezTo>
                  <a:pt x="19749" y="3279"/>
                  <a:pt x="19749" y="3279"/>
                  <a:pt x="19749" y="3279"/>
                </a:cubicBezTo>
                <a:cubicBezTo>
                  <a:pt x="19749" y="3086"/>
                  <a:pt x="19749" y="2893"/>
                  <a:pt x="19749" y="2893"/>
                </a:cubicBezTo>
                <a:cubicBezTo>
                  <a:pt x="19749" y="2700"/>
                  <a:pt x="19903" y="2700"/>
                  <a:pt x="19903" y="25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7" name="Google Shape;2851;p70"/>
          <p:cNvSpPr/>
          <p:nvPr/>
        </p:nvSpPr>
        <p:spPr>
          <a:xfrm>
            <a:off x="15427173" y="4364740"/>
            <a:ext cx="380550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72" y="0"/>
                </a:moveTo>
                <a:cubicBezTo>
                  <a:pt x="1728" y="0"/>
                  <a:pt x="1728" y="0"/>
                  <a:pt x="1728" y="0"/>
                </a:cubicBezTo>
                <a:cubicBezTo>
                  <a:pt x="720" y="0"/>
                  <a:pt x="0" y="740"/>
                  <a:pt x="0" y="1627"/>
                </a:cubicBezTo>
                <a:cubicBezTo>
                  <a:pt x="0" y="19973"/>
                  <a:pt x="0" y="19973"/>
                  <a:pt x="0" y="19973"/>
                </a:cubicBezTo>
                <a:cubicBezTo>
                  <a:pt x="0" y="20860"/>
                  <a:pt x="720" y="21600"/>
                  <a:pt x="1728" y="21600"/>
                </a:cubicBezTo>
                <a:cubicBezTo>
                  <a:pt x="19872" y="21600"/>
                  <a:pt x="19872" y="21600"/>
                  <a:pt x="19872" y="21600"/>
                </a:cubicBezTo>
                <a:cubicBezTo>
                  <a:pt x="20880" y="21600"/>
                  <a:pt x="21600" y="20860"/>
                  <a:pt x="21600" y="19973"/>
                </a:cubicBezTo>
                <a:cubicBezTo>
                  <a:pt x="21600" y="1627"/>
                  <a:pt x="21600" y="1627"/>
                  <a:pt x="21600" y="1627"/>
                </a:cubicBezTo>
                <a:cubicBezTo>
                  <a:pt x="21600" y="740"/>
                  <a:pt x="20880" y="0"/>
                  <a:pt x="19872" y="0"/>
                </a:cubicBezTo>
                <a:close/>
                <a:moveTo>
                  <a:pt x="19872" y="19973"/>
                </a:moveTo>
                <a:cubicBezTo>
                  <a:pt x="7776" y="19973"/>
                  <a:pt x="1728" y="19973"/>
                  <a:pt x="1728" y="19973"/>
                </a:cubicBezTo>
                <a:cubicBezTo>
                  <a:pt x="1728" y="7693"/>
                  <a:pt x="1728" y="1627"/>
                  <a:pt x="1728" y="1627"/>
                </a:cubicBezTo>
                <a:cubicBezTo>
                  <a:pt x="13824" y="1627"/>
                  <a:pt x="19872" y="1627"/>
                  <a:pt x="19872" y="1627"/>
                </a:cubicBezTo>
                <a:cubicBezTo>
                  <a:pt x="19872" y="13907"/>
                  <a:pt x="19872" y="19973"/>
                  <a:pt x="19872" y="19973"/>
                </a:cubicBezTo>
                <a:close/>
                <a:moveTo>
                  <a:pt x="3168" y="8137"/>
                </a:moveTo>
                <a:cubicBezTo>
                  <a:pt x="6336" y="8137"/>
                  <a:pt x="6336" y="8137"/>
                  <a:pt x="6336" y="8137"/>
                </a:cubicBezTo>
                <a:cubicBezTo>
                  <a:pt x="6336" y="18493"/>
                  <a:pt x="6336" y="18493"/>
                  <a:pt x="6336" y="18493"/>
                </a:cubicBezTo>
                <a:cubicBezTo>
                  <a:pt x="3168" y="18493"/>
                  <a:pt x="3168" y="18493"/>
                  <a:pt x="3168" y="18493"/>
                </a:cubicBezTo>
                <a:lnTo>
                  <a:pt x="3168" y="8137"/>
                </a:lnTo>
                <a:close/>
                <a:moveTo>
                  <a:pt x="4752" y="6658"/>
                </a:moveTo>
                <a:cubicBezTo>
                  <a:pt x="5760" y="6658"/>
                  <a:pt x="6624" y="5770"/>
                  <a:pt x="6624" y="4734"/>
                </a:cubicBezTo>
                <a:cubicBezTo>
                  <a:pt x="6624" y="4586"/>
                  <a:pt x="6624" y="4290"/>
                  <a:pt x="6480" y="4142"/>
                </a:cubicBezTo>
                <a:cubicBezTo>
                  <a:pt x="6480" y="3847"/>
                  <a:pt x="6336" y="3699"/>
                  <a:pt x="6048" y="3403"/>
                </a:cubicBezTo>
                <a:cubicBezTo>
                  <a:pt x="5904" y="3255"/>
                  <a:pt x="5760" y="3107"/>
                  <a:pt x="5472" y="3107"/>
                </a:cubicBezTo>
                <a:cubicBezTo>
                  <a:pt x="5328" y="2959"/>
                  <a:pt x="5040" y="2959"/>
                  <a:pt x="4752" y="2959"/>
                </a:cubicBezTo>
                <a:cubicBezTo>
                  <a:pt x="4608" y="2959"/>
                  <a:pt x="4320" y="2959"/>
                  <a:pt x="4032" y="3107"/>
                </a:cubicBezTo>
                <a:cubicBezTo>
                  <a:pt x="3888" y="3107"/>
                  <a:pt x="3600" y="3255"/>
                  <a:pt x="3456" y="3403"/>
                </a:cubicBezTo>
                <a:cubicBezTo>
                  <a:pt x="3312" y="3699"/>
                  <a:pt x="3168" y="3847"/>
                  <a:pt x="3024" y="4142"/>
                </a:cubicBezTo>
                <a:cubicBezTo>
                  <a:pt x="3024" y="4290"/>
                  <a:pt x="2880" y="4586"/>
                  <a:pt x="2880" y="4734"/>
                </a:cubicBezTo>
                <a:cubicBezTo>
                  <a:pt x="2880" y="5770"/>
                  <a:pt x="3744" y="6658"/>
                  <a:pt x="4752" y="6658"/>
                </a:cubicBezTo>
                <a:close/>
                <a:moveTo>
                  <a:pt x="11664" y="13315"/>
                </a:moveTo>
                <a:cubicBezTo>
                  <a:pt x="11664" y="11984"/>
                  <a:pt x="11808" y="10652"/>
                  <a:pt x="13536" y="10652"/>
                </a:cubicBezTo>
                <a:cubicBezTo>
                  <a:pt x="15120" y="10652"/>
                  <a:pt x="15264" y="12132"/>
                  <a:pt x="15264" y="13463"/>
                </a:cubicBezTo>
                <a:cubicBezTo>
                  <a:pt x="15264" y="18493"/>
                  <a:pt x="15264" y="18493"/>
                  <a:pt x="15264" y="18493"/>
                </a:cubicBezTo>
                <a:cubicBezTo>
                  <a:pt x="18432" y="18493"/>
                  <a:pt x="18432" y="18493"/>
                  <a:pt x="18432" y="18493"/>
                </a:cubicBezTo>
                <a:cubicBezTo>
                  <a:pt x="18432" y="12723"/>
                  <a:pt x="18432" y="12723"/>
                  <a:pt x="18432" y="12723"/>
                </a:cubicBezTo>
                <a:cubicBezTo>
                  <a:pt x="18432" y="9912"/>
                  <a:pt x="17856" y="7841"/>
                  <a:pt x="14544" y="7841"/>
                </a:cubicBezTo>
                <a:cubicBezTo>
                  <a:pt x="12960" y="7841"/>
                  <a:pt x="11952" y="8729"/>
                  <a:pt x="11520" y="9468"/>
                </a:cubicBezTo>
                <a:cubicBezTo>
                  <a:pt x="11520" y="9468"/>
                  <a:pt x="11520" y="9468"/>
                  <a:pt x="11520" y="9468"/>
                </a:cubicBezTo>
                <a:cubicBezTo>
                  <a:pt x="11520" y="8137"/>
                  <a:pt x="11520" y="8137"/>
                  <a:pt x="11520" y="8137"/>
                </a:cubicBezTo>
                <a:cubicBezTo>
                  <a:pt x="8352" y="8137"/>
                  <a:pt x="8352" y="8137"/>
                  <a:pt x="8352" y="8137"/>
                </a:cubicBezTo>
                <a:cubicBezTo>
                  <a:pt x="8352" y="18493"/>
                  <a:pt x="8352" y="18493"/>
                  <a:pt x="8352" y="18493"/>
                </a:cubicBezTo>
                <a:cubicBezTo>
                  <a:pt x="11664" y="18493"/>
                  <a:pt x="11664" y="18493"/>
                  <a:pt x="11664" y="18493"/>
                </a:cubicBezTo>
                <a:lnTo>
                  <a:pt x="11664" y="133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8" name="Google Shape;2852;p70"/>
          <p:cNvSpPr/>
          <p:nvPr/>
        </p:nvSpPr>
        <p:spPr>
          <a:xfrm>
            <a:off x="16351152" y="4381682"/>
            <a:ext cx="427071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0620" fill="norm" stroke="1" extrusionOk="0">
                <a:moveTo>
                  <a:pt x="19561" y="8904"/>
                </a:moveTo>
                <a:cubicBezTo>
                  <a:pt x="19561" y="7895"/>
                  <a:pt x="19561" y="6885"/>
                  <a:pt x="19561" y="5876"/>
                </a:cubicBezTo>
                <a:cubicBezTo>
                  <a:pt x="17644" y="5876"/>
                  <a:pt x="17644" y="5876"/>
                  <a:pt x="17644" y="5876"/>
                </a:cubicBezTo>
                <a:cubicBezTo>
                  <a:pt x="17644" y="6885"/>
                  <a:pt x="17644" y="7895"/>
                  <a:pt x="17644" y="8904"/>
                </a:cubicBezTo>
                <a:cubicBezTo>
                  <a:pt x="16877" y="8904"/>
                  <a:pt x="16238" y="8904"/>
                  <a:pt x="15599" y="8904"/>
                </a:cubicBezTo>
                <a:cubicBezTo>
                  <a:pt x="15599" y="11730"/>
                  <a:pt x="15599" y="11730"/>
                  <a:pt x="15599" y="11730"/>
                </a:cubicBezTo>
                <a:cubicBezTo>
                  <a:pt x="16238" y="11730"/>
                  <a:pt x="16877" y="11730"/>
                  <a:pt x="17644" y="11730"/>
                </a:cubicBezTo>
                <a:cubicBezTo>
                  <a:pt x="17644" y="12740"/>
                  <a:pt x="17644" y="13749"/>
                  <a:pt x="17644" y="14758"/>
                </a:cubicBezTo>
                <a:cubicBezTo>
                  <a:pt x="19561" y="14758"/>
                  <a:pt x="19561" y="14758"/>
                  <a:pt x="19561" y="14758"/>
                </a:cubicBezTo>
                <a:cubicBezTo>
                  <a:pt x="19561" y="13749"/>
                  <a:pt x="19561" y="12740"/>
                  <a:pt x="19561" y="11730"/>
                </a:cubicBezTo>
                <a:cubicBezTo>
                  <a:pt x="20200" y="11730"/>
                  <a:pt x="20839" y="11730"/>
                  <a:pt x="21478" y="11730"/>
                </a:cubicBezTo>
                <a:cubicBezTo>
                  <a:pt x="21478" y="8904"/>
                  <a:pt x="21478" y="8904"/>
                  <a:pt x="21478" y="8904"/>
                </a:cubicBezTo>
                <a:cubicBezTo>
                  <a:pt x="20839" y="8904"/>
                  <a:pt x="20200" y="8904"/>
                  <a:pt x="19561" y="8904"/>
                </a:cubicBezTo>
                <a:close/>
                <a:moveTo>
                  <a:pt x="6908" y="8904"/>
                </a:moveTo>
                <a:cubicBezTo>
                  <a:pt x="6908" y="9913"/>
                  <a:pt x="6908" y="11125"/>
                  <a:pt x="6908" y="12336"/>
                </a:cubicBezTo>
                <a:cubicBezTo>
                  <a:pt x="8186" y="12336"/>
                  <a:pt x="9464" y="12336"/>
                  <a:pt x="10742" y="12336"/>
                </a:cubicBezTo>
                <a:cubicBezTo>
                  <a:pt x="10231" y="16777"/>
                  <a:pt x="6269" y="18190"/>
                  <a:pt x="4224" y="15364"/>
                </a:cubicBezTo>
                <a:cubicBezTo>
                  <a:pt x="2051" y="12740"/>
                  <a:pt x="2179" y="7289"/>
                  <a:pt x="4351" y="5069"/>
                </a:cubicBezTo>
                <a:cubicBezTo>
                  <a:pt x="5885" y="3252"/>
                  <a:pt x="8186" y="3656"/>
                  <a:pt x="9719" y="5270"/>
                </a:cubicBezTo>
                <a:cubicBezTo>
                  <a:pt x="10231" y="4463"/>
                  <a:pt x="10870" y="3454"/>
                  <a:pt x="11381" y="2444"/>
                </a:cubicBezTo>
                <a:cubicBezTo>
                  <a:pt x="10103" y="1031"/>
                  <a:pt x="8569" y="-180"/>
                  <a:pt x="6908" y="22"/>
                </a:cubicBezTo>
                <a:cubicBezTo>
                  <a:pt x="3329" y="-180"/>
                  <a:pt x="134" y="4463"/>
                  <a:pt x="6" y="9712"/>
                </a:cubicBezTo>
                <a:cubicBezTo>
                  <a:pt x="-122" y="14153"/>
                  <a:pt x="1667" y="18392"/>
                  <a:pt x="4351" y="20007"/>
                </a:cubicBezTo>
                <a:cubicBezTo>
                  <a:pt x="7035" y="21420"/>
                  <a:pt x="10486" y="20411"/>
                  <a:pt x="12148" y="16777"/>
                </a:cubicBezTo>
                <a:cubicBezTo>
                  <a:pt x="13298" y="14556"/>
                  <a:pt x="13554" y="11528"/>
                  <a:pt x="13426" y="8904"/>
                </a:cubicBezTo>
                <a:cubicBezTo>
                  <a:pt x="11253" y="8904"/>
                  <a:pt x="9080" y="8904"/>
                  <a:pt x="6908" y="89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09" name="Google Shape;2853;p70"/>
          <p:cNvSpPr/>
          <p:nvPr/>
        </p:nvSpPr>
        <p:spPr>
          <a:xfrm>
            <a:off x="17297037" y="4320688"/>
            <a:ext cx="427051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015"/>
                </a:moveTo>
                <a:lnTo>
                  <a:pt x="6437" y="16460"/>
                </a:lnTo>
                <a:lnTo>
                  <a:pt x="10769" y="12571"/>
                </a:lnTo>
                <a:lnTo>
                  <a:pt x="4394" y="8265"/>
                </a:lnTo>
                <a:lnTo>
                  <a:pt x="0" y="12015"/>
                </a:lnTo>
                <a:close/>
                <a:moveTo>
                  <a:pt x="21600" y="4514"/>
                </a:moveTo>
                <a:lnTo>
                  <a:pt x="15287" y="0"/>
                </a:lnTo>
                <a:lnTo>
                  <a:pt x="10769" y="4028"/>
                </a:lnTo>
                <a:lnTo>
                  <a:pt x="17206" y="8265"/>
                </a:lnTo>
                <a:lnTo>
                  <a:pt x="10769" y="12571"/>
                </a:lnTo>
                <a:lnTo>
                  <a:pt x="15287" y="16460"/>
                </a:lnTo>
                <a:lnTo>
                  <a:pt x="21600" y="12015"/>
                </a:lnTo>
                <a:lnTo>
                  <a:pt x="17206" y="8265"/>
                </a:lnTo>
                <a:lnTo>
                  <a:pt x="21600" y="4514"/>
                </a:lnTo>
                <a:close/>
                <a:moveTo>
                  <a:pt x="10769" y="13405"/>
                </a:moveTo>
                <a:lnTo>
                  <a:pt x="6437" y="17294"/>
                </a:lnTo>
                <a:lnTo>
                  <a:pt x="4518" y="16044"/>
                </a:lnTo>
                <a:lnTo>
                  <a:pt x="4518" y="17433"/>
                </a:lnTo>
                <a:lnTo>
                  <a:pt x="10769" y="21600"/>
                </a:lnTo>
                <a:lnTo>
                  <a:pt x="17206" y="17433"/>
                </a:lnTo>
                <a:lnTo>
                  <a:pt x="17206" y="16044"/>
                </a:lnTo>
                <a:lnTo>
                  <a:pt x="15287" y="17294"/>
                </a:lnTo>
                <a:lnTo>
                  <a:pt x="10769" y="13405"/>
                </a:lnTo>
                <a:close/>
                <a:moveTo>
                  <a:pt x="6437" y="0"/>
                </a:moveTo>
                <a:lnTo>
                  <a:pt x="0" y="4514"/>
                </a:lnTo>
                <a:lnTo>
                  <a:pt x="4394" y="8265"/>
                </a:lnTo>
                <a:lnTo>
                  <a:pt x="10769" y="4028"/>
                </a:lnTo>
                <a:lnTo>
                  <a:pt x="643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0" name="Google Shape;2854;p70"/>
          <p:cNvSpPr/>
          <p:nvPr/>
        </p:nvSpPr>
        <p:spPr>
          <a:xfrm>
            <a:off x="11618224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973" y="19800"/>
                </a:moveTo>
                <a:cubicBezTo>
                  <a:pt x="14942" y="19800"/>
                  <a:pt x="14942" y="19800"/>
                  <a:pt x="14942" y="19800"/>
                </a:cubicBezTo>
                <a:cubicBezTo>
                  <a:pt x="14942" y="13200"/>
                  <a:pt x="14942" y="13200"/>
                  <a:pt x="14942" y="13200"/>
                </a:cubicBezTo>
                <a:cubicBezTo>
                  <a:pt x="17753" y="13200"/>
                  <a:pt x="17753" y="13200"/>
                  <a:pt x="17753" y="13200"/>
                </a:cubicBezTo>
                <a:cubicBezTo>
                  <a:pt x="18197" y="10050"/>
                  <a:pt x="18197" y="10050"/>
                  <a:pt x="18197" y="10050"/>
                </a:cubicBezTo>
                <a:cubicBezTo>
                  <a:pt x="14942" y="10050"/>
                  <a:pt x="14942" y="10050"/>
                  <a:pt x="14942" y="10050"/>
                </a:cubicBezTo>
                <a:cubicBezTo>
                  <a:pt x="14942" y="7950"/>
                  <a:pt x="14942" y="7950"/>
                  <a:pt x="14942" y="7950"/>
                </a:cubicBezTo>
                <a:cubicBezTo>
                  <a:pt x="14942" y="6900"/>
                  <a:pt x="15238" y="6300"/>
                  <a:pt x="16570" y="6300"/>
                </a:cubicBezTo>
                <a:cubicBezTo>
                  <a:pt x="18345" y="6300"/>
                  <a:pt x="18345" y="6300"/>
                  <a:pt x="18345" y="6300"/>
                </a:cubicBezTo>
                <a:cubicBezTo>
                  <a:pt x="18345" y="3450"/>
                  <a:pt x="18345" y="3450"/>
                  <a:pt x="18345" y="3450"/>
                </a:cubicBezTo>
                <a:cubicBezTo>
                  <a:pt x="18049" y="3300"/>
                  <a:pt x="17014" y="3300"/>
                  <a:pt x="15682" y="3300"/>
                </a:cubicBezTo>
                <a:cubicBezTo>
                  <a:pt x="13315" y="3300"/>
                  <a:pt x="11540" y="4800"/>
                  <a:pt x="11540" y="7650"/>
                </a:cubicBezTo>
                <a:cubicBezTo>
                  <a:pt x="11540" y="10050"/>
                  <a:pt x="11540" y="10050"/>
                  <a:pt x="11540" y="10050"/>
                </a:cubicBezTo>
                <a:cubicBezTo>
                  <a:pt x="8729" y="10050"/>
                  <a:pt x="8729" y="10050"/>
                  <a:pt x="8729" y="10050"/>
                </a:cubicBezTo>
                <a:cubicBezTo>
                  <a:pt x="8729" y="13200"/>
                  <a:pt x="8729" y="13200"/>
                  <a:pt x="8729" y="13200"/>
                </a:cubicBezTo>
                <a:cubicBezTo>
                  <a:pt x="11540" y="13200"/>
                  <a:pt x="11540" y="13200"/>
                  <a:pt x="11540" y="13200"/>
                </a:cubicBezTo>
                <a:cubicBezTo>
                  <a:pt x="11540" y="19800"/>
                  <a:pt x="11540" y="19800"/>
                  <a:pt x="11540" y="19800"/>
                </a:cubicBezTo>
                <a:cubicBezTo>
                  <a:pt x="1627" y="19800"/>
                  <a:pt x="1627" y="19800"/>
                  <a:pt x="1627" y="19800"/>
                </a:cubicBezTo>
                <a:cubicBezTo>
                  <a:pt x="1627" y="1800"/>
                  <a:pt x="1627" y="1800"/>
                  <a:pt x="1627" y="1800"/>
                </a:cubicBezTo>
                <a:cubicBezTo>
                  <a:pt x="19973" y="1800"/>
                  <a:pt x="19973" y="1800"/>
                  <a:pt x="19973" y="1800"/>
                </a:cubicBezTo>
                <a:lnTo>
                  <a:pt x="19973" y="19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1" name="Google Shape;2855;p70"/>
          <p:cNvSpPr/>
          <p:nvPr/>
        </p:nvSpPr>
        <p:spPr>
          <a:xfrm>
            <a:off x="12564088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350"/>
                </a:moveTo>
                <a:cubicBezTo>
                  <a:pt x="21600" y="7350"/>
                  <a:pt x="21600" y="7350"/>
                  <a:pt x="21600" y="7350"/>
                </a:cubicBezTo>
                <a:cubicBezTo>
                  <a:pt x="21600" y="7350"/>
                  <a:pt x="21600" y="735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452" y="7050"/>
                  <a:pt x="21452" y="705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304" y="690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11392" y="150"/>
                  <a:pt x="11392" y="150"/>
                  <a:pt x="11392" y="150"/>
                </a:cubicBezTo>
                <a:cubicBezTo>
                  <a:pt x="11096" y="0"/>
                  <a:pt x="10948" y="0"/>
                  <a:pt x="10800" y="0"/>
                </a:cubicBezTo>
                <a:cubicBezTo>
                  <a:pt x="10652" y="0"/>
                  <a:pt x="10504" y="0"/>
                  <a:pt x="10356" y="1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7050"/>
                </a:cubicBezTo>
                <a:cubicBezTo>
                  <a:pt x="148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500"/>
                  <a:pt x="0" y="7500"/>
                  <a:pt x="0" y="7500"/>
                </a:cubicBezTo>
                <a:cubicBezTo>
                  <a:pt x="0" y="14100"/>
                  <a:pt x="0" y="14100"/>
                  <a:pt x="0" y="14100"/>
                </a:cubicBezTo>
                <a:cubicBezTo>
                  <a:pt x="0" y="14100"/>
                  <a:pt x="0" y="1410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550"/>
                  <a:pt x="0" y="14550"/>
                  <a:pt x="0" y="14550"/>
                </a:cubicBezTo>
                <a:cubicBezTo>
                  <a:pt x="0" y="14550"/>
                  <a:pt x="148" y="14550"/>
                  <a:pt x="148" y="14550"/>
                </a:cubicBezTo>
                <a:cubicBezTo>
                  <a:pt x="148" y="14550"/>
                  <a:pt x="148" y="1455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296" y="14700"/>
                  <a:pt x="296" y="1470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10356" y="21450"/>
                  <a:pt x="10356" y="21450"/>
                  <a:pt x="10356" y="21450"/>
                </a:cubicBezTo>
                <a:cubicBezTo>
                  <a:pt x="10504" y="21450"/>
                  <a:pt x="10652" y="21600"/>
                  <a:pt x="10800" y="21600"/>
                </a:cubicBezTo>
                <a:cubicBezTo>
                  <a:pt x="10948" y="21600"/>
                  <a:pt x="11096" y="21450"/>
                  <a:pt x="11392" y="214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700"/>
                </a:cubicBezTo>
                <a:cubicBezTo>
                  <a:pt x="21304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550"/>
                  <a:pt x="21452" y="14550"/>
                  <a:pt x="21452" y="14550"/>
                </a:cubicBezTo>
                <a:cubicBezTo>
                  <a:pt x="21600" y="14550"/>
                  <a:pt x="21600" y="14550"/>
                  <a:pt x="21600" y="14550"/>
                </a:cubicBezTo>
                <a:cubicBezTo>
                  <a:pt x="21600" y="14550"/>
                  <a:pt x="21600" y="1455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100"/>
                  <a:pt x="21600" y="14100"/>
                  <a:pt x="21600" y="14100"/>
                </a:cubicBezTo>
                <a:cubicBezTo>
                  <a:pt x="21600" y="7500"/>
                  <a:pt x="21600" y="7500"/>
                  <a:pt x="21600" y="7500"/>
                </a:cubicBezTo>
                <a:cubicBezTo>
                  <a:pt x="21600" y="7500"/>
                  <a:pt x="21600" y="7500"/>
                  <a:pt x="21600" y="7350"/>
                </a:cubicBezTo>
                <a:close/>
                <a:moveTo>
                  <a:pt x="11688" y="2700"/>
                </a:moveTo>
                <a:cubicBezTo>
                  <a:pt x="19085" y="7500"/>
                  <a:pt x="19085" y="7500"/>
                  <a:pt x="19085" y="7500"/>
                </a:cubicBezTo>
                <a:cubicBezTo>
                  <a:pt x="15830" y="9750"/>
                  <a:pt x="15830" y="9750"/>
                  <a:pt x="15830" y="9750"/>
                </a:cubicBezTo>
                <a:cubicBezTo>
                  <a:pt x="11688" y="7050"/>
                  <a:pt x="11688" y="7050"/>
                  <a:pt x="11688" y="7050"/>
                </a:cubicBezTo>
                <a:cubicBezTo>
                  <a:pt x="11688" y="2700"/>
                  <a:pt x="11688" y="2700"/>
                  <a:pt x="11688" y="2700"/>
                </a:cubicBezTo>
                <a:close/>
                <a:moveTo>
                  <a:pt x="9912" y="2700"/>
                </a:moveTo>
                <a:cubicBezTo>
                  <a:pt x="9912" y="7050"/>
                  <a:pt x="9912" y="7050"/>
                  <a:pt x="9912" y="7050"/>
                </a:cubicBezTo>
                <a:cubicBezTo>
                  <a:pt x="5770" y="9750"/>
                  <a:pt x="5770" y="9750"/>
                  <a:pt x="5770" y="9750"/>
                </a:cubicBezTo>
                <a:cubicBezTo>
                  <a:pt x="2515" y="7500"/>
                  <a:pt x="2515" y="7500"/>
                  <a:pt x="2515" y="7500"/>
                </a:cubicBezTo>
                <a:lnTo>
                  <a:pt x="9912" y="2700"/>
                </a:lnTo>
                <a:close/>
                <a:moveTo>
                  <a:pt x="1775" y="9300"/>
                </a:moveTo>
                <a:cubicBezTo>
                  <a:pt x="4142" y="10800"/>
                  <a:pt x="4142" y="10800"/>
                  <a:pt x="4142" y="10800"/>
                </a:cubicBezTo>
                <a:cubicBezTo>
                  <a:pt x="1775" y="12300"/>
                  <a:pt x="1775" y="12300"/>
                  <a:pt x="1775" y="12300"/>
                </a:cubicBezTo>
                <a:lnTo>
                  <a:pt x="1775" y="9300"/>
                </a:lnTo>
                <a:close/>
                <a:moveTo>
                  <a:pt x="9912" y="18900"/>
                </a:moveTo>
                <a:cubicBezTo>
                  <a:pt x="2515" y="14100"/>
                  <a:pt x="2515" y="14100"/>
                  <a:pt x="2515" y="14100"/>
                </a:cubicBezTo>
                <a:cubicBezTo>
                  <a:pt x="5770" y="11850"/>
                  <a:pt x="5770" y="11850"/>
                  <a:pt x="5770" y="11850"/>
                </a:cubicBezTo>
                <a:cubicBezTo>
                  <a:pt x="9912" y="14550"/>
                  <a:pt x="9912" y="14550"/>
                  <a:pt x="9912" y="14550"/>
                </a:cubicBezTo>
                <a:lnTo>
                  <a:pt x="9912" y="18900"/>
                </a:lnTo>
                <a:close/>
                <a:moveTo>
                  <a:pt x="10800" y="13050"/>
                </a:moveTo>
                <a:cubicBezTo>
                  <a:pt x="7545" y="10800"/>
                  <a:pt x="7545" y="10800"/>
                  <a:pt x="7545" y="10800"/>
                </a:cubicBezTo>
                <a:cubicBezTo>
                  <a:pt x="10800" y="8550"/>
                  <a:pt x="10800" y="8550"/>
                  <a:pt x="10800" y="8550"/>
                </a:cubicBezTo>
                <a:cubicBezTo>
                  <a:pt x="14055" y="10800"/>
                  <a:pt x="14055" y="10800"/>
                  <a:pt x="14055" y="10800"/>
                </a:cubicBezTo>
                <a:lnTo>
                  <a:pt x="10800" y="13050"/>
                </a:lnTo>
                <a:close/>
                <a:moveTo>
                  <a:pt x="11688" y="18900"/>
                </a:moveTo>
                <a:cubicBezTo>
                  <a:pt x="11688" y="14550"/>
                  <a:pt x="11688" y="14550"/>
                  <a:pt x="11688" y="14550"/>
                </a:cubicBezTo>
                <a:cubicBezTo>
                  <a:pt x="15830" y="11850"/>
                  <a:pt x="15830" y="11850"/>
                  <a:pt x="15830" y="11850"/>
                </a:cubicBezTo>
                <a:cubicBezTo>
                  <a:pt x="19085" y="14100"/>
                  <a:pt x="19085" y="14100"/>
                  <a:pt x="19085" y="14100"/>
                </a:cubicBezTo>
                <a:lnTo>
                  <a:pt x="11688" y="18900"/>
                </a:lnTo>
                <a:close/>
                <a:moveTo>
                  <a:pt x="19825" y="12300"/>
                </a:moveTo>
                <a:cubicBezTo>
                  <a:pt x="17458" y="10800"/>
                  <a:pt x="17458" y="10800"/>
                  <a:pt x="17458" y="10800"/>
                </a:cubicBezTo>
                <a:cubicBezTo>
                  <a:pt x="19825" y="9300"/>
                  <a:pt x="19825" y="9300"/>
                  <a:pt x="19825" y="9300"/>
                </a:cubicBezTo>
                <a:lnTo>
                  <a:pt x="19825" y="12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2" name="Google Shape;2856;p70"/>
          <p:cNvSpPr/>
          <p:nvPr/>
        </p:nvSpPr>
        <p:spPr>
          <a:xfrm>
            <a:off x="6859341" y="7078578"/>
            <a:ext cx="335275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34" y="3056"/>
                </a:moveTo>
                <a:lnTo>
                  <a:pt x="10800" y="0"/>
                </a:lnTo>
                <a:lnTo>
                  <a:pt x="4888" y="3056"/>
                </a:lnTo>
                <a:lnTo>
                  <a:pt x="0" y="5487"/>
                </a:lnTo>
                <a:lnTo>
                  <a:pt x="0" y="16183"/>
                </a:lnTo>
                <a:lnTo>
                  <a:pt x="10800" y="21600"/>
                </a:lnTo>
                <a:lnTo>
                  <a:pt x="21600" y="16183"/>
                </a:lnTo>
                <a:lnTo>
                  <a:pt x="21600" y="5487"/>
                </a:lnTo>
                <a:lnTo>
                  <a:pt x="16634" y="3056"/>
                </a:lnTo>
                <a:close/>
                <a:moveTo>
                  <a:pt x="9933" y="19447"/>
                </a:moveTo>
                <a:lnTo>
                  <a:pt x="5518" y="17294"/>
                </a:lnTo>
                <a:lnTo>
                  <a:pt x="5518" y="13682"/>
                </a:lnTo>
                <a:lnTo>
                  <a:pt x="1734" y="11668"/>
                </a:lnTo>
                <a:lnTo>
                  <a:pt x="1734" y="7223"/>
                </a:lnTo>
                <a:lnTo>
                  <a:pt x="9933" y="11251"/>
                </a:lnTo>
                <a:lnTo>
                  <a:pt x="9933" y="19447"/>
                </a:lnTo>
                <a:close/>
                <a:moveTo>
                  <a:pt x="2601" y="5904"/>
                </a:moveTo>
                <a:lnTo>
                  <a:pt x="6543" y="3889"/>
                </a:lnTo>
                <a:lnTo>
                  <a:pt x="10800" y="5904"/>
                </a:lnTo>
                <a:lnTo>
                  <a:pt x="14899" y="3889"/>
                </a:lnTo>
                <a:lnTo>
                  <a:pt x="18999" y="5904"/>
                </a:lnTo>
                <a:lnTo>
                  <a:pt x="10800" y="10001"/>
                </a:lnTo>
                <a:lnTo>
                  <a:pt x="2601" y="5904"/>
                </a:lnTo>
                <a:close/>
                <a:moveTo>
                  <a:pt x="19787" y="11807"/>
                </a:moveTo>
                <a:lnTo>
                  <a:pt x="16003" y="13682"/>
                </a:lnTo>
                <a:lnTo>
                  <a:pt x="16003" y="17294"/>
                </a:lnTo>
                <a:lnTo>
                  <a:pt x="11588" y="19447"/>
                </a:lnTo>
                <a:lnTo>
                  <a:pt x="11588" y="11251"/>
                </a:lnTo>
                <a:lnTo>
                  <a:pt x="19787" y="7223"/>
                </a:lnTo>
                <a:lnTo>
                  <a:pt x="19787" y="1180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3" name="Google Shape;2857;p70"/>
          <p:cNvSpPr/>
          <p:nvPr/>
        </p:nvSpPr>
        <p:spPr>
          <a:xfrm>
            <a:off x="7786851" y="7087144"/>
            <a:ext cx="380550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96" y="17700"/>
                </a:moveTo>
                <a:cubicBezTo>
                  <a:pt x="19152" y="17700"/>
                  <a:pt x="19008" y="17700"/>
                  <a:pt x="18864" y="17700"/>
                </a:cubicBezTo>
                <a:cubicBezTo>
                  <a:pt x="17280" y="18450"/>
                  <a:pt x="15696" y="19050"/>
                  <a:pt x="14112" y="19350"/>
                </a:cubicBezTo>
                <a:cubicBezTo>
                  <a:pt x="10656" y="20100"/>
                  <a:pt x="7344" y="19650"/>
                  <a:pt x="4176" y="18300"/>
                </a:cubicBezTo>
                <a:cubicBezTo>
                  <a:pt x="3312" y="17850"/>
                  <a:pt x="2016" y="17250"/>
                  <a:pt x="432" y="16350"/>
                </a:cubicBezTo>
                <a:cubicBezTo>
                  <a:pt x="432" y="16200"/>
                  <a:pt x="288" y="16200"/>
                  <a:pt x="288" y="16200"/>
                </a:cubicBezTo>
                <a:cubicBezTo>
                  <a:pt x="288" y="16200"/>
                  <a:pt x="144" y="16200"/>
                  <a:pt x="144" y="16350"/>
                </a:cubicBezTo>
                <a:cubicBezTo>
                  <a:pt x="144" y="16350"/>
                  <a:pt x="0" y="16350"/>
                  <a:pt x="0" y="16350"/>
                </a:cubicBezTo>
                <a:cubicBezTo>
                  <a:pt x="0" y="16350"/>
                  <a:pt x="0" y="16500"/>
                  <a:pt x="0" y="16500"/>
                </a:cubicBezTo>
                <a:cubicBezTo>
                  <a:pt x="0" y="16500"/>
                  <a:pt x="144" y="16650"/>
                  <a:pt x="144" y="16650"/>
                </a:cubicBezTo>
                <a:cubicBezTo>
                  <a:pt x="432" y="17100"/>
                  <a:pt x="720" y="17400"/>
                  <a:pt x="1152" y="17700"/>
                </a:cubicBezTo>
                <a:cubicBezTo>
                  <a:pt x="1584" y="18150"/>
                  <a:pt x="2160" y="18600"/>
                  <a:pt x="2880" y="19050"/>
                </a:cubicBezTo>
                <a:cubicBezTo>
                  <a:pt x="3600" y="19500"/>
                  <a:pt x="4176" y="19950"/>
                  <a:pt x="5040" y="20250"/>
                </a:cubicBezTo>
                <a:cubicBezTo>
                  <a:pt x="5760" y="20700"/>
                  <a:pt x="6624" y="21000"/>
                  <a:pt x="7632" y="21150"/>
                </a:cubicBezTo>
                <a:cubicBezTo>
                  <a:pt x="8496" y="21450"/>
                  <a:pt x="9504" y="21600"/>
                  <a:pt x="10512" y="21600"/>
                </a:cubicBezTo>
                <a:cubicBezTo>
                  <a:pt x="11520" y="21600"/>
                  <a:pt x="12528" y="21450"/>
                  <a:pt x="13392" y="21300"/>
                </a:cubicBezTo>
                <a:cubicBezTo>
                  <a:pt x="14256" y="21000"/>
                  <a:pt x="15120" y="20850"/>
                  <a:pt x="15696" y="20550"/>
                </a:cubicBezTo>
                <a:cubicBezTo>
                  <a:pt x="16416" y="20250"/>
                  <a:pt x="16992" y="19950"/>
                  <a:pt x="17424" y="19650"/>
                </a:cubicBezTo>
                <a:cubicBezTo>
                  <a:pt x="18000" y="19350"/>
                  <a:pt x="18432" y="19050"/>
                  <a:pt x="18720" y="18900"/>
                </a:cubicBezTo>
                <a:cubicBezTo>
                  <a:pt x="18864" y="18600"/>
                  <a:pt x="19152" y="18450"/>
                  <a:pt x="19152" y="18300"/>
                </a:cubicBezTo>
                <a:cubicBezTo>
                  <a:pt x="19296" y="18150"/>
                  <a:pt x="19440" y="18000"/>
                  <a:pt x="19440" y="18000"/>
                </a:cubicBezTo>
                <a:cubicBezTo>
                  <a:pt x="19440" y="17850"/>
                  <a:pt x="19296" y="17700"/>
                  <a:pt x="19296" y="17700"/>
                </a:cubicBezTo>
                <a:close/>
                <a:moveTo>
                  <a:pt x="11232" y="6450"/>
                </a:moveTo>
                <a:cubicBezTo>
                  <a:pt x="10800" y="6450"/>
                  <a:pt x="10368" y="6450"/>
                  <a:pt x="9792" y="6600"/>
                </a:cubicBezTo>
                <a:cubicBezTo>
                  <a:pt x="9216" y="6750"/>
                  <a:pt x="8640" y="6900"/>
                  <a:pt x="8064" y="7050"/>
                </a:cubicBezTo>
                <a:cubicBezTo>
                  <a:pt x="7632" y="7200"/>
                  <a:pt x="7056" y="7350"/>
                  <a:pt x="6624" y="7650"/>
                </a:cubicBezTo>
                <a:cubicBezTo>
                  <a:pt x="6048" y="7950"/>
                  <a:pt x="5616" y="8400"/>
                  <a:pt x="5328" y="8700"/>
                </a:cubicBezTo>
                <a:cubicBezTo>
                  <a:pt x="4896" y="9150"/>
                  <a:pt x="4608" y="9600"/>
                  <a:pt x="4320" y="10050"/>
                </a:cubicBezTo>
                <a:cubicBezTo>
                  <a:pt x="4176" y="10650"/>
                  <a:pt x="4032" y="11250"/>
                  <a:pt x="4032" y="12000"/>
                </a:cubicBezTo>
                <a:cubicBezTo>
                  <a:pt x="4032" y="12750"/>
                  <a:pt x="4176" y="13350"/>
                  <a:pt x="4464" y="13950"/>
                </a:cubicBezTo>
                <a:cubicBezTo>
                  <a:pt x="4608" y="14550"/>
                  <a:pt x="5040" y="15000"/>
                  <a:pt x="5472" y="15300"/>
                </a:cubicBezTo>
                <a:cubicBezTo>
                  <a:pt x="5904" y="15600"/>
                  <a:pt x="6336" y="15900"/>
                  <a:pt x="6912" y="16050"/>
                </a:cubicBezTo>
                <a:cubicBezTo>
                  <a:pt x="7488" y="16200"/>
                  <a:pt x="8064" y="16350"/>
                  <a:pt x="8640" y="16350"/>
                </a:cubicBezTo>
                <a:cubicBezTo>
                  <a:pt x="9216" y="16350"/>
                  <a:pt x="9792" y="16200"/>
                  <a:pt x="10368" y="16050"/>
                </a:cubicBezTo>
                <a:cubicBezTo>
                  <a:pt x="10944" y="15900"/>
                  <a:pt x="11376" y="15600"/>
                  <a:pt x="11952" y="15300"/>
                </a:cubicBezTo>
                <a:cubicBezTo>
                  <a:pt x="12384" y="14850"/>
                  <a:pt x="12816" y="14550"/>
                  <a:pt x="13104" y="14100"/>
                </a:cubicBezTo>
                <a:cubicBezTo>
                  <a:pt x="13248" y="14250"/>
                  <a:pt x="13392" y="14400"/>
                  <a:pt x="13392" y="14400"/>
                </a:cubicBezTo>
                <a:cubicBezTo>
                  <a:pt x="13680" y="14700"/>
                  <a:pt x="13680" y="14700"/>
                  <a:pt x="13680" y="14700"/>
                </a:cubicBezTo>
                <a:cubicBezTo>
                  <a:pt x="13824" y="14850"/>
                  <a:pt x="14112" y="15000"/>
                  <a:pt x="14400" y="15450"/>
                </a:cubicBezTo>
                <a:cubicBezTo>
                  <a:pt x="14688" y="15750"/>
                  <a:pt x="15120" y="16050"/>
                  <a:pt x="15408" y="16350"/>
                </a:cubicBezTo>
                <a:cubicBezTo>
                  <a:pt x="18144" y="13650"/>
                  <a:pt x="18144" y="13650"/>
                  <a:pt x="18144" y="13650"/>
                </a:cubicBezTo>
                <a:cubicBezTo>
                  <a:pt x="18000" y="13500"/>
                  <a:pt x="18000" y="13500"/>
                  <a:pt x="18000" y="13500"/>
                </a:cubicBezTo>
                <a:cubicBezTo>
                  <a:pt x="18000" y="13350"/>
                  <a:pt x="17856" y="13200"/>
                  <a:pt x="17568" y="13050"/>
                </a:cubicBezTo>
                <a:cubicBezTo>
                  <a:pt x="17424" y="12900"/>
                  <a:pt x="17280" y="12750"/>
                  <a:pt x="17136" y="12450"/>
                </a:cubicBezTo>
                <a:cubicBezTo>
                  <a:pt x="16992" y="12300"/>
                  <a:pt x="16848" y="12150"/>
                  <a:pt x="16704" y="11850"/>
                </a:cubicBezTo>
                <a:cubicBezTo>
                  <a:pt x="16704" y="11550"/>
                  <a:pt x="16560" y="11250"/>
                  <a:pt x="16560" y="11100"/>
                </a:cubicBezTo>
                <a:cubicBezTo>
                  <a:pt x="16560" y="3900"/>
                  <a:pt x="16560" y="3900"/>
                  <a:pt x="16560" y="3900"/>
                </a:cubicBezTo>
                <a:cubicBezTo>
                  <a:pt x="16560" y="3750"/>
                  <a:pt x="16560" y="3450"/>
                  <a:pt x="16416" y="3150"/>
                </a:cubicBezTo>
                <a:cubicBezTo>
                  <a:pt x="16416" y="2700"/>
                  <a:pt x="16128" y="2400"/>
                  <a:pt x="15840" y="2100"/>
                </a:cubicBezTo>
                <a:cubicBezTo>
                  <a:pt x="15696" y="1650"/>
                  <a:pt x="15264" y="1350"/>
                  <a:pt x="14832" y="1050"/>
                </a:cubicBezTo>
                <a:cubicBezTo>
                  <a:pt x="14544" y="750"/>
                  <a:pt x="13968" y="450"/>
                  <a:pt x="13248" y="300"/>
                </a:cubicBezTo>
                <a:cubicBezTo>
                  <a:pt x="12672" y="150"/>
                  <a:pt x="11808" y="0"/>
                  <a:pt x="11088" y="0"/>
                </a:cubicBezTo>
                <a:cubicBezTo>
                  <a:pt x="10224" y="0"/>
                  <a:pt x="9360" y="150"/>
                  <a:pt x="8640" y="300"/>
                </a:cubicBezTo>
                <a:cubicBezTo>
                  <a:pt x="7920" y="450"/>
                  <a:pt x="7344" y="750"/>
                  <a:pt x="6768" y="1050"/>
                </a:cubicBezTo>
                <a:cubicBezTo>
                  <a:pt x="6336" y="1500"/>
                  <a:pt x="5760" y="1800"/>
                  <a:pt x="5472" y="2250"/>
                </a:cubicBezTo>
                <a:cubicBezTo>
                  <a:pt x="5040" y="2700"/>
                  <a:pt x="4752" y="3150"/>
                  <a:pt x="4608" y="3600"/>
                </a:cubicBezTo>
                <a:cubicBezTo>
                  <a:pt x="4464" y="4050"/>
                  <a:pt x="4320" y="4500"/>
                  <a:pt x="4320" y="5100"/>
                </a:cubicBezTo>
                <a:cubicBezTo>
                  <a:pt x="7920" y="5400"/>
                  <a:pt x="7920" y="5400"/>
                  <a:pt x="7920" y="5400"/>
                </a:cubicBezTo>
                <a:cubicBezTo>
                  <a:pt x="8208" y="4950"/>
                  <a:pt x="8352" y="4500"/>
                  <a:pt x="8640" y="4200"/>
                </a:cubicBezTo>
                <a:cubicBezTo>
                  <a:pt x="8784" y="3900"/>
                  <a:pt x="9072" y="3600"/>
                  <a:pt x="9216" y="3450"/>
                </a:cubicBezTo>
                <a:cubicBezTo>
                  <a:pt x="9504" y="3300"/>
                  <a:pt x="9792" y="3150"/>
                  <a:pt x="9936" y="3150"/>
                </a:cubicBezTo>
                <a:cubicBezTo>
                  <a:pt x="10224" y="3000"/>
                  <a:pt x="10368" y="3000"/>
                  <a:pt x="10512" y="3000"/>
                </a:cubicBezTo>
                <a:cubicBezTo>
                  <a:pt x="10512" y="3000"/>
                  <a:pt x="10656" y="3000"/>
                  <a:pt x="10656" y="3000"/>
                </a:cubicBezTo>
                <a:cubicBezTo>
                  <a:pt x="11376" y="3000"/>
                  <a:pt x="11952" y="3150"/>
                  <a:pt x="12240" y="3600"/>
                </a:cubicBezTo>
                <a:cubicBezTo>
                  <a:pt x="12384" y="3900"/>
                  <a:pt x="12384" y="4200"/>
                  <a:pt x="12384" y="4800"/>
                </a:cubicBezTo>
                <a:cubicBezTo>
                  <a:pt x="12384" y="6300"/>
                  <a:pt x="12384" y="6300"/>
                  <a:pt x="12384" y="6300"/>
                </a:cubicBezTo>
                <a:cubicBezTo>
                  <a:pt x="12096" y="6300"/>
                  <a:pt x="11664" y="6300"/>
                  <a:pt x="11232" y="6450"/>
                </a:cubicBezTo>
                <a:close/>
                <a:moveTo>
                  <a:pt x="12384" y="10500"/>
                </a:moveTo>
                <a:cubicBezTo>
                  <a:pt x="12384" y="10950"/>
                  <a:pt x="12384" y="11400"/>
                  <a:pt x="12240" y="11700"/>
                </a:cubicBezTo>
                <a:cubicBezTo>
                  <a:pt x="12096" y="12450"/>
                  <a:pt x="11520" y="12900"/>
                  <a:pt x="10800" y="13200"/>
                </a:cubicBezTo>
                <a:cubicBezTo>
                  <a:pt x="10224" y="13350"/>
                  <a:pt x="9648" y="13200"/>
                  <a:pt x="9072" y="12900"/>
                </a:cubicBezTo>
                <a:cubicBezTo>
                  <a:pt x="8496" y="12600"/>
                  <a:pt x="8208" y="12000"/>
                  <a:pt x="8208" y="11250"/>
                </a:cubicBezTo>
                <a:cubicBezTo>
                  <a:pt x="8208" y="10800"/>
                  <a:pt x="8352" y="10350"/>
                  <a:pt x="8640" y="9900"/>
                </a:cubicBezTo>
                <a:cubicBezTo>
                  <a:pt x="8928" y="9600"/>
                  <a:pt x="9360" y="9300"/>
                  <a:pt x="9792" y="9000"/>
                </a:cubicBezTo>
                <a:cubicBezTo>
                  <a:pt x="10224" y="8850"/>
                  <a:pt x="10656" y="8700"/>
                  <a:pt x="11088" y="8700"/>
                </a:cubicBezTo>
                <a:cubicBezTo>
                  <a:pt x="11520" y="8550"/>
                  <a:pt x="11952" y="8550"/>
                  <a:pt x="12384" y="8550"/>
                </a:cubicBezTo>
                <a:lnTo>
                  <a:pt x="12384" y="10500"/>
                </a:lnTo>
                <a:close/>
                <a:moveTo>
                  <a:pt x="21456" y="16350"/>
                </a:moveTo>
                <a:cubicBezTo>
                  <a:pt x="21312" y="16200"/>
                  <a:pt x="21024" y="16200"/>
                  <a:pt x="20592" y="16050"/>
                </a:cubicBezTo>
                <a:cubicBezTo>
                  <a:pt x="20016" y="16050"/>
                  <a:pt x="19584" y="16050"/>
                  <a:pt x="19152" y="16050"/>
                </a:cubicBezTo>
                <a:cubicBezTo>
                  <a:pt x="18864" y="16200"/>
                  <a:pt x="18432" y="16200"/>
                  <a:pt x="18000" y="16500"/>
                </a:cubicBezTo>
                <a:cubicBezTo>
                  <a:pt x="17568" y="16650"/>
                  <a:pt x="17280" y="1680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568" y="16950"/>
                  <a:pt x="17568" y="16950"/>
                  <a:pt x="17568" y="16950"/>
                </a:cubicBezTo>
                <a:cubicBezTo>
                  <a:pt x="17568" y="16950"/>
                  <a:pt x="17568" y="16950"/>
                  <a:pt x="17712" y="16950"/>
                </a:cubicBezTo>
                <a:cubicBezTo>
                  <a:pt x="17712" y="16950"/>
                  <a:pt x="17712" y="16950"/>
                  <a:pt x="17712" y="16950"/>
                </a:cubicBezTo>
                <a:cubicBezTo>
                  <a:pt x="17856" y="16950"/>
                  <a:pt x="17856" y="16950"/>
                  <a:pt x="17856" y="16950"/>
                </a:cubicBezTo>
                <a:cubicBezTo>
                  <a:pt x="18000" y="16950"/>
                  <a:pt x="18000" y="16950"/>
                  <a:pt x="18000" y="16950"/>
                </a:cubicBezTo>
                <a:cubicBezTo>
                  <a:pt x="18000" y="16950"/>
                  <a:pt x="18144" y="16950"/>
                  <a:pt x="18288" y="16950"/>
                </a:cubicBezTo>
                <a:cubicBezTo>
                  <a:pt x="18576" y="16950"/>
                  <a:pt x="18576" y="16950"/>
                  <a:pt x="18720" y="16950"/>
                </a:cubicBezTo>
                <a:cubicBezTo>
                  <a:pt x="18864" y="16950"/>
                  <a:pt x="18864" y="16950"/>
                  <a:pt x="19152" y="16800"/>
                </a:cubicBezTo>
                <a:cubicBezTo>
                  <a:pt x="19296" y="16800"/>
                  <a:pt x="19440" y="16800"/>
                  <a:pt x="19584" y="16800"/>
                </a:cubicBezTo>
                <a:cubicBezTo>
                  <a:pt x="19584" y="16950"/>
                  <a:pt x="19728" y="16950"/>
                  <a:pt x="19872" y="16950"/>
                </a:cubicBezTo>
                <a:cubicBezTo>
                  <a:pt x="20016" y="16950"/>
                  <a:pt x="20160" y="16950"/>
                  <a:pt x="20304" y="16950"/>
                </a:cubicBezTo>
                <a:cubicBezTo>
                  <a:pt x="20304" y="16950"/>
                  <a:pt x="20448" y="17100"/>
                  <a:pt x="20448" y="17100"/>
                </a:cubicBezTo>
                <a:cubicBezTo>
                  <a:pt x="20592" y="17250"/>
                  <a:pt x="20592" y="17700"/>
                  <a:pt x="20304" y="18300"/>
                </a:cubicBezTo>
                <a:cubicBezTo>
                  <a:pt x="20160" y="18900"/>
                  <a:pt x="20016" y="19350"/>
                  <a:pt x="19872" y="19800"/>
                </a:cubicBezTo>
                <a:cubicBezTo>
                  <a:pt x="19728" y="19950"/>
                  <a:pt x="19728" y="19950"/>
                  <a:pt x="19872" y="20100"/>
                </a:cubicBezTo>
                <a:cubicBezTo>
                  <a:pt x="19872" y="20100"/>
                  <a:pt x="20016" y="20100"/>
                  <a:pt x="20160" y="19950"/>
                </a:cubicBezTo>
                <a:cubicBezTo>
                  <a:pt x="20592" y="19650"/>
                  <a:pt x="20880" y="19050"/>
                  <a:pt x="21168" y="18450"/>
                </a:cubicBezTo>
                <a:cubicBezTo>
                  <a:pt x="21312" y="18000"/>
                  <a:pt x="21456" y="17700"/>
                  <a:pt x="21600" y="17250"/>
                </a:cubicBezTo>
                <a:cubicBezTo>
                  <a:pt x="21600" y="16800"/>
                  <a:pt x="21600" y="16500"/>
                  <a:pt x="21456" y="16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4" name="Google Shape;2858;p70"/>
          <p:cNvSpPr/>
          <p:nvPr/>
        </p:nvSpPr>
        <p:spPr>
          <a:xfrm>
            <a:off x="8796019" y="7048482"/>
            <a:ext cx="356076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46" y="8765"/>
                </a:moveTo>
                <a:cubicBezTo>
                  <a:pt x="10954" y="8765"/>
                  <a:pt x="10954" y="8765"/>
                  <a:pt x="10954" y="8765"/>
                </a:cubicBezTo>
                <a:cubicBezTo>
                  <a:pt x="10954" y="12991"/>
                  <a:pt x="10954" y="12991"/>
                  <a:pt x="10954" y="12991"/>
                </a:cubicBezTo>
                <a:cubicBezTo>
                  <a:pt x="16971" y="12991"/>
                  <a:pt x="16971" y="12991"/>
                  <a:pt x="16971" y="12991"/>
                </a:cubicBezTo>
                <a:cubicBezTo>
                  <a:pt x="16663" y="14400"/>
                  <a:pt x="15891" y="15496"/>
                  <a:pt x="14811" y="16278"/>
                </a:cubicBezTo>
                <a:cubicBezTo>
                  <a:pt x="13731" y="16904"/>
                  <a:pt x="12497" y="17374"/>
                  <a:pt x="10954" y="17374"/>
                </a:cubicBezTo>
                <a:cubicBezTo>
                  <a:pt x="8177" y="17374"/>
                  <a:pt x="5709" y="15339"/>
                  <a:pt x="4783" y="12835"/>
                </a:cubicBezTo>
                <a:cubicBezTo>
                  <a:pt x="4629" y="12209"/>
                  <a:pt x="4474" y="11583"/>
                  <a:pt x="4474" y="10800"/>
                </a:cubicBezTo>
                <a:cubicBezTo>
                  <a:pt x="4474" y="10017"/>
                  <a:pt x="4629" y="9391"/>
                  <a:pt x="4783" y="8765"/>
                </a:cubicBezTo>
                <a:cubicBezTo>
                  <a:pt x="5709" y="6261"/>
                  <a:pt x="8177" y="4383"/>
                  <a:pt x="10954" y="4383"/>
                </a:cubicBezTo>
                <a:cubicBezTo>
                  <a:pt x="12651" y="4383"/>
                  <a:pt x="14040" y="4852"/>
                  <a:pt x="15274" y="5948"/>
                </a:cubicBezTo>
                <a:cubicBezTo>
                  <a:pt x="18514" y="2817"/>
                  <a:pt x="18514" y="2817"/>
                  <a:pt x="18514" y="2817"/>
                </a:cubicBezTo>
                <a:cubicBezTo>
                  <a:pt x="16509" y="1096"/>
                  <a:pt x="14040" y="0"/>
                  <a:pt x="10954" y="0"/>
                </a:cubicBezTo>
                <a:cubicBezTo>
                  <a:pt x="6634" y="0"/>
                  <a:pt x="2931" y="2504"/>
                  <a:pt x="1080" y="5948"/>
                </a:cubicBezTo>
                <a:cubicBezTo>
                  <a:pt x="309" y="7357"/>
                  <a:pt x="0" y="9078"/>
                  <a:pt x="0" y="10800"/>
                </a:cubicBezTo>
                <a:cubicBezTo>
                  <a:pt x="0" y="12522"/>
                  <a:pt x="309" y="14243"/>
                  <a:pt x="1080" y="15652"/>
                </a:cubicBezTo>
                <a:cubicBezTo>
                  <a:pt x="2931" y="19252"/>
                  <a:pt x="6634" y="21600"/>
                  <a:pt x="10954" y="21600"/>
                </a:cubicBezTo>
                <a:cubicBezTo>
                  <a:pt x="14040" y="21600"/>
                  <a:pt x="16509" y="20661"/>
                  <a:pt x="18360" y="18939"/>
                </a:cubicBezTo>
                <a:cubicBezTo>
                  <a:pt x="20520" y="17061"/>
                  <a:pt x="21600" y="14400"/>
                  <a:pt x="21600" y="11113"/>
                </a:cubicBezTo>
                <a:cubicBezTo>
                  <a:pt x="21600" y="10330"/>
                  <a:pt x="21600" y="9548"/>
                  <a:pt x="21446" y="8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5" name="Google Shape;2859;p70"/>
          <p:cNvSpPr/>
          <p:nvPr/>
        </p:nvSpPr>
        <p:spPr>
          <a:xfrm>
            <a:off x="9706399" y="7020339"/>
            <a:ext cx="427049" cy="40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86" y="8505"/>
                </a:moveTo>
                <a:cubicBezTo>
                  <a:pt x="10286" y="5805"/>
                  <a:pt x="10286" y="5805"/>
                  <a:pt x="10286" y="5805"/>
                </a:cubicBezTo>
                <a:cubicBezTo>
                  <a:pt x="5657" y="8775"/>
                  <a:pt x="5657" y="8775"/>
                  <a:pt x="5657" y="8775"/>
                </a:cubicBezTo>
                <a:cubicBezTo>
                  <a:pt x="7714" y="10125"/>
                  <a:pt x="7714" y="10125"/>
                  <a:pt x="7714" y="10125"/>
                </a:cubicBezTo>
                <a:lnTo>
                  <a:pt x="10286" y="8505"/>
                </a:lnTo>
                <a:close/>
                <a:moveTo>
                  <a:pt x="16329" y="11745"/>
                </a:moveTo>
                <a:cubicBezTo>
                  <a:pt x="16329" y="9855"/>
                  <a:pt x="16329" y="9855"/>
                  <a:pt x="16329" y="9855"/>
                </a:cubicBezTo>
                <a:cubicBezTo>
                  <a:pt x="14914" y="10800"/>
                  <a:pt x="14914" y="10800"/>
                  <a:pt x="14914" y="10800"/>
                </a:cubicBezTo>
                <a:lnTo>
                  <a:pt x="16329" y="11745"/>
                </a:lnTo>
                <a:close/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7486" y="12825"/>
                </a:moveTo>
                <a:cubicBezTo>
                  <a:pt x="17486" y="12825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1057" y="17415"/>
                  <a:pt x="11057" y="17415"/>
                  <a:pt x="11057" y="17415"/>
                </a:cubicBezTo>
                <a:cubicBezTo>
                  <a:pt x="11057" y="17550"/>
                  <a:pt x="10929" y="17550"/>
                  <a:pt x="10800" y="17550"/>
                </a:cubicBezTo>
                <a:cubicBezTo>
                  <a:pt x="10671" y="17550"/>
                  <a:pt x="10543" y="17550"/>
                  <a:pt x="10543" y="1741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243" y="13365"/>
                  <a:pt x="4243" y="13365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825"/>
                  <a:pt x="4114" y="12825"/>
                </a:cubicBezTo>
                <a:cubicBezTo>
                  <a:pt x="4114" y="8775"/>
                  <a:pt x="4114" y="8775"/>
                  <a:pt x="4114" y="8775"/>
                </a:cubicBezTo>
                <a:cubicBezTo>
                  <a:pt x="4114" y="8775"/>
                  <a:pt x="4114" y="8775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243" y="8505"/>
                  <a:pt x="4243" y="8505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371" y="8370"/>
                  <a:pt x="4371" y="8370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10543" y="4185"/>
                  <a:pt x="10543" y="4185"/>
                  <a:pt x="10543" y="4185"/>
                </a:cubicBezTo>
                <a:cubicBezTo>
                  <a:pt x="10671" y="4050"/>
                  <a:pt x="10929" y="4050"/>
                  <a:pt x="11057" y="418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370"/>
                  <a:pt x="17229" y="8370"/>
                  <a:pt x="17229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505"/>
                </a:cubicBezTo>
                <a:cubicBezTo>
                  <a:pt x="17357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775"/>
                  <a:pt x="17486" y="8775"/>
                  <a:pt x="17486" y="8775"/>
                </a:cubicBezTo>
                <a:lnTo>
                  <a:pt x="17486" y="12825"/>
                </a:lnTo>
                <a:close/>
                <a:moveTo>
                  <a:pt x="11314" y="13230"/>
                </a:moveTo>
                <a:cubicBezTo>
                  <a:pt x="11314" y="15930"/>
                  <a:pt x="11314" y="15930"/>
                  <a:pt x="11314" y="15930"/>
                </a:cubicBezTo>
                <a:cubicBezTo>
                  <a:pt x="15943" y="12825"/>
                  <a:pt x="15943" y="12825"/>
                  <a:pt x="15943" y="12825"/>
                </a:cubicBezTo>
                <a:cubicBezTo>
                  <a:pt x="13886" y="11475"/>
                  <a:pt x="13886" y="11475"/>
                  <a:pt x="13886" y="11475"/>
                </a:cubicBezTo>
                <a:lnTo>
                  <a:pt x="11314" y="13230"/>
                </a:lnTo>
                <a:close/>
                <a:moveTo>
                  <a:pt x="5271" y="9855"/>
                </a:moveTo>
                <a:cubicBezTo>
                  <a:pt x="5271" y="11745"/>
                  <a:pt x="5271" y="11745"/>
                  <a:pt x="5271" y="11745"/>
                </a:cubicBezTo>
                <a:cubicBezTo>
                  <a:pt x="6686" y="10800"/>
                  <a:pt x="6686" y="10800"/>
                  <a:pt x="6686" y="10800"/>
                </a:cubicBezTo>
                <a:lnTo>
                  <a:pt x="5271" y="9855"/>
                </a:lnTo>
                <a:close/>
                <a:moveTo>
                  <a:pt x="10800" y="9450"/>
                </a:moveTo>
                <a:cubicBezTo>
                  <a:pt x="8743" y="10800"/>
                  <a:pt x="8743" y="10800"/>
                  <a:pt x="8743" y="10800"/>
                </a:cubicBezTo>
                <a:cubicBezTo>
                  <a:pt x="10800" y="12150"/>
                  <a:pt x="10800" y="12150"/>
                  <a:pt x="10800" y="12150"/>
                </a:cubicBezTo>
                <a:cubicBezTo>
                  <a:pt x="12857" y="10800"/>
                  <a:pt x="12857" y="10800"/>
                  <a:pt x="12857" y="10800"/>
                </a:cubicBezTo>
                <a:lnTo>
                  <a:pt x="10800" y="9450"/>
                </a:lnTo>
                <a:close/>
                <a:moveTo>
                  <a:pt x="15943" y="8775"/>
                </a:moveTo>
                <a:cubicBezTo>
                  <a:pt x="11314" y="5805"/>
                  <a:pt x="11314" y="5805"/>
                  <a:pt x="11314" y="5805"/>
                </a:cubicBezTo>
                <a:cubicBezTo>
                  <a:pt x="11314" y="8505"/>
                  <a:pt x="11314" y="8505"/>
                  <a:pt x="11314" y="8505"/>
                </a:cubicBezTo>
                <a:cubicBezTo>
                  <a:pt x="13886" y="10125"/>
                  <a:pt x="13886" y="10125"/>
                  <a:pt x="13886" y="10125"/>
                </a:cubicBezTo>
                <a:lnTo>
                  <a:pt x="15943" y="8775"/>
                </a:lnTo>
                <a:close/>
                <a:moveTo>
                  <a:pt x="7714" y="11475"/>
                </a:moveTo>
                <a:cubicBezTo>
                  <a:pt x="5657" y="12825"/>
                  <a:pt x="5657" y="12825"/>
                  <a:pt x="5657" y="12825"/>
                </a:cubicBezTo>
                <a:cubicBezTo>
                  <a:pt x="10286" y="15930"/>
                  <a:pt x="10286" y="15930"/>
                  <a:pt x="10286" y="15930"/>
                </a:cubicBezTo>
                <a:cubicBezTo>
                  <a:pt x="10286" y="13230"/>
                  <a:pt x="10286" y="13230"/>
                  <a:pt x="10286" y="13230"/>
                </a:cubicBezTo>
                <a:lnTo>
                  <a:pt x="7714" y="114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6" name="Google Shape;2860;p70"/>
          <p:cNvSpPr/>
          <p:nvPr/>
        </p:nvSpPr>
        <p:spPr>
          <a:xfrm>
            <a:off x="10671220" y="7050930"/>
            <a:ext cx="417878" cy="30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4" h="21600" fill="norm" stroke="1" extrusionOk="0">
                <a:moveTo>
                  <a:pt x="16586" y="15226"/>
                </a:moveTo>
                <a:cubicBezTo>
                  <a:pt x="15717" y="14695"/>
                  <a:pt x="14475" y="14164"/>
                  <a:pt x="13234" y="13456"/>
                </a:cubicBezTo>
                <a:cubicBezTo>
                  <a:pt x="13979" y="11508"/>
                  <a:pt x="14600" y="9384"/>
                  <a:pt x="14972" y="6905"/>
                </a:cubicBezTo>
                <a:cubicBezTo>
                  <a:pt x="10627" y="6905"/>
                  <a:pt x="10627" y="6905"/>
                  <a:pt x="10627" y="6905"/>
                </a:cubicBezTo>
                <a:cubicBezTo>
                  <a:pt x="10627" y="4780"/>
                  <a:pt x="10627" y="4780"/>
                  <a:pt x="10627" y="4780"/>
                </a:cubicBezTo>
                <a:cubicBezTo>
                  <a:pt x="15965" y="4780"/>
                  <a:pt x="15965" y="4780"/>
                  <a:pt x="15965" y="4780"/>
                </a:cubicBezTo>
                <a:cubicBezTo>
                  <a:pt x="15965" y="3541"/>
                  <a:pt x="15965" y="3541"/>
                  <a:pt x="15965" y="3541"/>
                </a:cubicBezTo>
                <a:cubicBezTo>
                  <a:pt x="10627" y="3541"/>
                  <a:pt x="10627" y="3541"/>
                  <a:pt x="10627" y="3541"/>
                </a:cubicBezTo>
                <a:cubicBezTo>
                  <a:pt x="10627" y="0"/>
                  <a:pt x="10627" y="0"/>
                  <a:pt x="10627" y="0"/>
                </a:cubicBezTo>
                <a:cubicBezTo>
                  <a:pt x="8517" y="0"/>
                  <a:pt x="8517" y="0"/>
                  <a:pt x="8517" y="0"/>
                </a:cubicBezTo>
                <a:cubicBezTo>
                  <a:pt x="8144" y="0"/>
                  <a:pt x="8144" y="531"/>
                  <a:pt x="8144" y="531"/>
                </a:cubicBezTo>
                <a:cubicBezTo>
                  <a:pt x="8144" y="3541"/>
                  <a:pt x="8144" y="3541"/>
                  <a:pt x="8144" y="3541"/>
                </a:cubicBezTo>
                <a:cubicBezTo>
                  <a:pt x="2682" y="3541"/>
                  <a:pt x="2682" y="3541"/>
                  <a:pt x="2682" y="3541"/>
                </a:cubicBezTo>
                <a:cubicBezTo>
                  <a:pt x="2682" y="4780"/>
                  <a:pt x="2682" y="4780"/>
                  <a:pt x="2682" y="4780"/>
                </a:cubicBezTo>
                <a:cubicBezTo>
                  <a:pt x="8144" y="4780"/>
                  <a:pt x="8144" y="4780"/>
                  <a:pt x="8144" y="4780"/>
                </a:cubicBezTo>
                <a:cubicBezTo>
                  <a:pt x="8144" y="6905"/>
                  <a:pt x="8144" y="6905"/>
                  <a:pt x="8144" y="6905"/>
                </a:cubicBezTo>
                <a:cubicBezTo>
                  <a:pt x="3675" y="6905"/>
                  <a:pt x="3675" y="6905"/>
                  <a:pt x="3675" y="6905"/>
                </a:cubicBezTo>
                <a:cubicBezTo>
                  <a:pt x="3675" y="8144"/>
                  <a:pt x="3675" y="8144"/>
                  <a:pt x="3675" y="8144"/>
                </a:cubicBezTo>
                <a:cubicBezTo>
                  <a:pt x="12241" y="8144"/>
                  <a:pt x="12241" y="8144"/>
                  <a:pt x="12241" y="8144"/>
                </a:cubicBezTo>
                <a:cubicBezTo>
                  <a:pt x="11993" y="9738"/>
                  <a:pt x="11620" y="11154"/>
                  <a:pt x="11000" y="12393"/>
                </a:cubicBezTo>
                <a:cubicBezTo>
                  <a:pt x="8268" y="11154"/>
                  <a:pt x="5289" y="10092"/>
                  <a:pt x="3427" y="10800"/>
                </a:cubicBezTo>
                <a:cubicBezTo>
                  <a:pt x="2186" y="11154"/>
                  <a:pt x="1441" y="11862"/>
                  <a:pt x="944" y="12748"/>
                </a:cubicBezTo>
                <a:cubicBezTo>
                  <a:pt x="-1166" y="16111"/>
                  <a:pt x="324" y="21600"/>
                  <a:pt x="4793" y="21600"/>
                </a:cubicBezTo>
                <a:cubicBezTo>
                  <a:pt x="7400" y="21600"/>
                  <a:pt x="9882" y="19475"/>
                  <a:pt x="11868" y="16289"/>
                </a:cubicBezTo>
                <a:cubicBezTo>
                  <a:pt x="14724" y="18236"/>
                  <a:pt x="20434" y="21423"/>
                  <a:pt x="20434" y="21423"/>
                </a:cubicBezTo>
                <a:cubicBezTo>
                  <a:pt x="20434" y="16643"/>
                  <a:pt x="20434" y="16643"/>
                  <a:pt x="20434" y="16643"/>
                </a:cubicBezTo>
                <a:cubicBezTo>
                  <a:pt x="20434" y="16643"/>
                  <a:pt x="19689" y="16643"/>
                  <a:pt x="16586" y="15226"/>
                </a:cubicBezTo>
                <a:close/>
                <a:moveTo>
                  <a:pt x="4420" y="19475"/>
                </a:moveTo>
                <a:cubicBezTo>
                  <a:pt x="944" y="19475"/>
                  <a:pt x="-49" y="15757"/>
                  <a:pt x="1565" y="13633"/>
                </a:cubicBezTo>
                <a:cubicBezTo>
                  <a:pt x="2186" y="12925"/>
                  <a:pt x="3179" y="12570"/>
                  <a:pt x="3800" y="12570"/>
                </a:cubicBezTo>
                <a:cubicBezTo>
                  <a:pt x="5786" y="12216"/>
                  <a:pt x="7648" y="13279"/>
                  <a:pt x="9882" y="14872"/>
                </a:cubicBezTo>
                <a:cubicBezTo>
                  <a:pt x="8393" y="17705"/>
                  <a:pt x="6406" y="19475"/>
                  <a:pt x="4420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7" name="Google Shape;2861;p70"/>
          <p:cNvSpPr/>
          <p:nvPr/>
        </p:nvSpPr>
        <p:spPr>
          <a:xfrm>
            <a:off x="11617704" y="7019784"/>
            <a:ext cx="417260" cy="40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0" fill="norm" stroke="1" extrusionOk="0">
                <a:moveTo>
                  <a:pt x="15805" y="5937"/>
                </a:moveTo>
                <a:cubicBezTo>
                  <a:pt x="16200" y="5535"/>
                  <a:pt x="16200" y="4730"/>
                  <a:pt x="15805" y="4327"/>
                </a:cubicBezTo>
                <a:cubicBezTo>
                  <a:pt x="14093" y="2583"/>
                  <a:pt x="14093" y="2583"/>
                  <a:pt x="14093" y="2583"/>
                </a:cubicBezTo>
                <a:cubicBezTo>
                  <a:pt x="14093" y="2717"/>
                  <a:pt x="14093" y="2717"/>
                  <a:pt x="14093" y="2717"/>
                </a:cubicBezTo>
                <a:cubicBezTo>
                  <a:pt x="13566" y="2181"/>
                  <a:pt x="12776" y="1376"/>
                  <a:pt x="11722" y="302"/>
                </a:cubicBezTo>
                <a:cubicBezTo>
                  <a:pt x="11195" y="-100"/>
                  <a:pt x="10405" y="-100"/>
                  <a:pt x="9878" y="302"/>
                </a:cubicBezTo>
                <a:cubicBezTo>
                  <a:pt x="395" y="9828"/>
                  <a:pt x="395" y="9828"/>
                  <a:pt x="395" y="9828"/>
                </a:cubicBezTo>
                <a:cubicBezTo>
                  <a:pt x="263" y="9962"/>
                  <a:pt x="132" y="10096"/>
                  <a:pt x="132" y="10230"/>
                </a:cubicBezTo>
                <a:cubicBezTo>
                  <a:pt x="0" y="10499"/>
                  <a:pt x="0" y="10633"/>
                  <a:pt x="0" y="10767"/>
                </a:cubicBezTo>
                <a:cubicBezTo>
                  <a:pt x="0" y="10901"/>
                  <a:pt x="0" y="11170"/>
                  <a:pt x="132" y="11304"/>
                </a:cubicBezTo>
                <a:cubicBezTo>
                  <a:pt x="132" y="11438"/>
                  <a:pt x="263" y="11572"/>
                  <a:pt x="395" y="11706"/>
                </a:cubicBezTo>
                <a:cubicBezTo>
                  <a:pt x="9878" y="21232"/>
                  <a:pt x="9878" y="21232"/>
                  <a:pt x="9878" y="21232"/>
                </a:cubicBezTo>
                <a:cubicBezTo>
                  <a:pt x="10141" y="21366"/>
                  <a:pt x="10537" y="21500"/>
                  <a:pt x="10800" y="21500"/>
                </a:cubicBezTo>
                <a:cubicBezTo>
                  <a:pt x="11195" y="21500"/>
                  <a:pt x="11459" y="21366"/>
                  <a:pt x="11722" y="21232"/>
                </a:cubicBezTo>
                <a:cubicBezTo>
                  <a:pt x="15673" y="17207"/>
                  <a:pt x="15673" y="17207"/>
                  <a:pt x="15673" y="17207"/>
                </a:cubicBezTo>
                <a:cubicBezTo>
                  <a:pt x="16200" y="16804"/>
                  <a:pt x="16200" y="15999"/>
                  <a:pt x="15673" y="15597"/>
                </a:cubicBezTo>
                <a:cubicBezTo>
                  <a:pt x="15541" y="15329"/>
                  <a:pt x="15278" y="15194"/>
                  <a:pt x="14883" y="15194"/>
                </a:cubicBezTo>
                <a:cubicBezTo>
                  <a:pt x="14620" y="15194"/>
                  <a:pt x="14356" y="15329"/>
                  <a:pt x="14093" y="15597"/>
                </a:cubicBezTo>
                <a:cubicBezTo>
                  <a:pt x="11063" y="18548"/>
                  <a:pt x="11063" y="18548"/>
                  <a:pt x="11063" y="18548"/>
                </a:cubicBezTo>
                <a:cubicBezTo>
                  <a:pt x="10932" y="18683"/>
                  <a:pt x="10668" y="18683"/>
                  <a:pt x="10668" y="18548"/>
                </a:cubicBezTo>
                <a:cubicBezTo>
                  <a:pt x="3029" y="11035"/>
                  <a:pt x="3029" y="11035"/>
                  <a:pt x="3029" y="11035"/>
                </a:cubicBezTo>
                <a:cubicBezTo>
                  <a:pt x="2898" y="10901"/>
                  <a:pt x="2898" y="10633"/>
                  <a:pt x="3029" y="10499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668" y="2986"/>
                  <a:pt x="10668" y="2986"/>
                  <a:pt x="10668" y="2986"/>
                </a:cubicBezTo>
                <a:cubicBezTo>
                  <a:pt x="10800" y="2852"/>
                  <a:pt x="10932" y="2852"/>
                  <a:pt x="11063" y="2986"/>
                </a:cubicBezTo>
                <a:cubicBezTo>
                  <a:pt x="14093" y="5937"/>
                  <a:pt x="14093" y="5937"/>
                  <a:pt x="14093" y="5937"/>
                </a:cubicBezTo>
                <a:cubicBezTo>
                  <a:pt x="14488" y="6474"/>
                  <a:pt x="15278" y="6474"/>
                  <a:pt x="15805" y="5937"/>
                </a:cubicBezTo>
                <a:close/>
                <a:moveTo>
                  <a:pt x="8298" y="10767"/>
                </a:moveTo>
                <a:cubicBezTo>
                  <a:pt x="8298" y="11438"/>
                  <a:pt x="8561" y="12109"/>
                  <a:pt x="9088" y="12645"/>
                </a:cubicBezTo>
                <a:cubicBezTo>
                  <a:pt x="9483" y="13182"/>
                  <a:pt x="10141" y="13450"/>
                  <a:pt x="10932" y="13450"/>
                </a:cubicBezTo>
                <a:cubicBezTo>
                  <a:pt x="11590" y="13450"/>
                  <a:pt x="12249" y="13182"/>
                  <a:pt x="12644" y="12645"/>
                </a:cubicBezTo>
                <a:cubicBezTo>
                  <a:pt x="13171" y="12109"/>
                  <a:pt x="13434" y="11438"/>
                  <a:pt x="13434" y="10767"/>
                </a:cubicBezTo>
                <a:cubicBezTo>
                  <a:pt x="13434" y="10096"/>
                  <a:pt x="13171" y="9560"/>
                  <a:pt x="12644" y="9023"/>
                </a:cubicBezTo>
                <a:cubicBezTo>
                  <a:pt x="12249" y="8486"/>
                  <a:pt x="11590" y="8218"/>
                  <a:pt x="10932" y="8218"/>
                </a:cubicBezTo>
                <a:cubicBezTo>
                  <a:pt x="10141" y="8218"/>
                  <a:pt x="9483" y="8486"/>
                  <a:pt x="9088" y="9023"/>
                </a:cubicBezTo>
                <a:cubicBezTo>
                  <a:pt x="8561" y="9560"/>
                  <a:pt x="8298" y="10096"/>
                  <a:pt x="8298" y="10767"/>
                </a:cubicBezTo>
                <a:close/>
                <a:moveTo>
                  <a:pt x="21205" y="9828"/>
                </a:moveTo>
                <a:cubicBezTo>
                  <a:pt x="18307" y="7011"/>
                  <a:pt x="18307" y="7011"/>
                  <a:pt x="18307" y="7011"/>
                </a:cubicBezTo>
                <a:cubicBezTo>
                  <a:pt x="17780" y="6474"/>
                  <a:pt x="17122" y="6474"/>
                  <a:pt x="16595" y="7011"/>
                </a:cubicBezTo>
                <a:cubicBezTo>
                  <a:pt x="16463" y="7011"/>
                  <a:pt x="16463" y="7145"/>
                  <a:pt x="16332" y="7279"/>
                </a:cubicBezTo>
                <a:cubicBezTo>
                  <a:pt x="16332" y="7413"/>
                  <a:pt x="16332" y="7681"/>
                  <a:pt x="16332" y="7816"/>
                </a:cubicBezTo>
                <a:cubicBezTo>
                  <a:pt x="16332" y="7950"/>
                  <a:pt x="16332" y="8084"/>
                  <a:pt x="16332" y="8218"/>
                </a:cubicBezTo>
                <a:cubicBezTo>
                  <a:pt x="16463" y="8352"/>
                  <a:pt x="16463" y="8486"/>
                  <a:pt x="16595" y="8620"/>
                </a:cubicBezTo>
                <a:cubicBezTo>
                  <a:pt x="18702" y="10633"/>
                  <a:pt x="18702" y="10633"/>
                  <a:pt x="18702" y="10633"/>
                </a:cubicBezTo>
                <a:cubicBezTo>
                  <a:pt x="18702" y="10767"/>
                  <a:pt x="18702" y="10901"/>
                  <a:pt x="18702" y="11035"/>
                </a:cubicBezTo>
                <a:cubicBezTo>
                  <a:pt x="16595" y="13048"/>
                  <a:pt x="16595" y="13048"/>
                  <a:pt x="16595" y="13048"/>
                </a:cubicBezTo>
                <a:cubicBezTo>
                  <a:pt x="16595" y="13182"/>
                  <a:pt x="16463" y="13316"/>
                  <a:pt x="16463" y="13450"/>
                </a:cubicBezTo>
                <a:cubicBezTo>
                  <a:pt x="16332" y="13584"/>
                  <a:pt x="16332" y="13719"/>
                  <a:pt x="16332" y="13853"/>
                </a:cubicBezTo>
                <a:cubicBezTo>
                  <a:pt x="16332" y="13987"/>
                  <a:pt x="16332" y="14121"/>
                  <a:pt x="16463" y="14255"/>
                </a:cubicBezTo>
                <a:cubicBezTo>
                  <a:pt x="16463" y="14389"/>
                  <a:pt x="16595" y="14524"/>
                  <a:pt x="16595" y="14658"/>
                </a:cubicBezTo>
                <a:cubicBezTo>
                  <a:pt x="16859" y="14926"/>
                  <a:pt x="17122" y="15060"/>
                  <a:pt x="17517" y="15060"/>
                </a:cubicBezTo>
                <a:cubicBezTo>
                  <a:pt x="17780" y="15060"/>
                  <a:pt x="18044" y="14926"/>
                  <a:pt x="18307" y="14658"/>
                </a:cubicBezTo>
                <a:cubicBezTo>
                  <a:pt x="21205" y="11706"/>
                  <a:pt x="21205" y="11706"/>
                  <a:pt x="21205" y="11706"/>
                </a:cubicBezTo>
                <a:cubicBezTo>
                  <a:pt x="21337" y="11572"/>
                  <a:pt x="21468" y="11438"/>
                  <a:pt x="21600" y="11304"/>
                </a:cubicBezTo>
                <a:cubicBezTo>
                  <a:pt x="21600" y="11170"/>
                  <a:pt x="21600" y="11035"/>
                  <a:pt x="21600" y="10767"/>
                </a:cubicBezTo>
                <a:cubicBezTo>
                  <a:pt x="21600" y="10633"/>
                  <a:pt x="21600" y="10499"/>
                  <a:pt x="21600" y="10365"/>
                </a:cubicBezTo>
                <a:cubicBezTo>
                  <a:pt x="21468" y="10096"/>
                  <a:pt x="21337" y="9962"/>
                  <a:pt x="21205" y="98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8" name="Google Shape;2862;p70"/>
          <p:cNvSpPr/>
          <p:nvPr/>
        </p:nvSpPr>
        <p:spPr>
          <a:xfrm>
            <a:off x="13519219" y="5318485"/>
            <a:ext cx="427049" cy="25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832"/>
                </a:moveTo>
                <a:cubicBezTo>
                  <a:pt x="21600" y="2592"/>
                  <a:pt x="19929" y="0"/>
                  <a:pt x="18000" y="0"/>
                </a:cubicBezTo>
                <a:cubicBezTo>
                  <a:pt x="12343" y="0"/>
                  <a:pt x="12343" y="0"/>
                  <a:pt x="12343" y="0"/>
                </a:cubicBezTo>
                <a:cubicBezTo>
                  <a:pt x="12857" y="3456"/>
                  <a:pt x="12857" y="3456"/>
                  <a:pt x="12857" y="3456"/>
                </a:cubicBezTo>
                <a:cubicBezTo>
                  <a:pt x="17743" y="4968"/>
                  <a:pt x="17743" y="4968"/>
                  <a:pt x="17743" y="4968"/>
                </a:cubicBezTo>
                <a:cubicBezTo>
                  <a:pt x="17871" y="5184"/>
                  <a:pt x="18129" y="5400"/>
                  <a:pt x="18257" y="5616"/>
                </a:cubicBezTo>
                <a:cubicBezTo>
                  <a:pt x="18386" y="5832"/>
                  <a:pt x="18514" y="6264"/>
                  <a:pt x="18514" y="6696"/>
                </a:cubicBezTo>
                <a:cubicBezTo>
                  <a:pt x="18514" y="6696"/>
                  <a:pt x="18514" y="14904"/>
                  <a:pt x="18514" y="14904"/>
                </a:cubicBezTo>
                <a:cubicBezTo>
                  <a:pt x="18514" y="15336"/>
                  <a:pt x="18386" y="15768"/>
                  <a:pt x="18257" y="15984"/>
                </a:cubicBezTo>
                <a:cubicBezTo>
                  <a:pt x="18129" y="16200"/>
                  <a:pt x="17871" y="16416"/>
                  <a:pt x="17743" y="16632"/>
                </a:cubicBezTo>
                <a:cubicBezTo>
                  <a:pt x="12857" y="18144"/>
                  <a:pt x="12857" y="18144"/>
                  <a:pt x="12857" y="18144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19929" y="21600"/>
                  <a:pt x="21600" y="19008"/>
                  <a:pt x="21600" y="15768"/>
                </a:cubicBezTo>
                <a:lnTo>
                  <a:pt x="21600" y="5832"/>
                </a:lnTo>
                <a:close/>
                <a:moveTo>
                  <a:pt x="3857" y="16632"/>
                </a:moveTo>
                <a:cubicBezTo>
                  <a:pt x="3729" y="16416"/>
                  <a:pt x="3471" y="16200"/>
                  <a:pt x="3343" y="15984"/>
                </a:cubicBezTo>
                <a:cubicBezTo>
                  <a:pt x="3214" y="15768"/>
                  <a:pt x="3086" y="15336"/>
                  <a:pt x="3086" y="15120"/>
                </a:cubicBezTo>
                <a:cubicBezTo>
                  <a:pt x="3086" y="14904"/>
                  <a:pt x="3086" y="6696"/>
                  <a:pt x="3086" y="6696"/>
                </a:cubicBezTo>
                <a:cubicBezTo>
                  <a:pt x="3086" y="5832"/>
                  <a:pt x="3471" y="5184"/>
                  <a:pt x="3857" y="4968"/>
                </a:cubicBezTo>
                <a:cubicBezTo>
                  <a:pt x="8743" y="3456"/>
                  <a:pt x="8743" y="3456"/>
                  <a:pt x="8743" y="3456"/>
                </a:cubicBezTo>
                <a:cubicBezTo>
                  <a:pt x="9257" y="0"/>
                  <a:pt x="9257" y="0"/>
                  <a:pt x="9257" y="0"/>
                </a:cubicBezTo>
                <a:cubicBezTo>
                  <a:pt x="3600" y="0"/>
                  <a:pt x="3600" y="0"/>
                  <a:pt x="3600" y="0"/>
                </a:cubicBezTo>
                <a:cubicBezTo>
                  <a:pt x="1671" y="0"/>
                  <a:pt x="0" y="2592"/>
                  <a:pt x="0" y="5832"/>
                </a:cubicBezTo>
                <a:cubicBezTo>
                  <a:pt x="0" y="15768"/>
                  <a:pt x="0" y="15768"/>
                  <a:pt x="0" y="15768"/>
                </a:cubicBezTo>
                <a:cubicBezTo>
                  <a:pt x="0" y="19008"/>
                  <a:pt x="1671" y="21600"/>
                  <a:pt x="3600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8743" y="18360"/>
                  <a:pt x="8743" y="18360"/>
                  <a:pt x="8743" y="18360"/>
                </a:cubicBezTo>
                <a:lnTo>
                  <a:pt x="3857" y="16632"/>
                </a:lnTo>
                <a:close/>
                <a:moveTo>
                  <a:pt x="8743" y="10368"/>
                </a:moveTo>
                <a:cubicBezTo>
                  <a:pt x="12857" y="10368"/>
                  <a:pt x="12857" y="10368"/>
                  <a:pt x="12857" y="10368"/>
                </a:cubicBezTo>
                <a:cubicBezTo>
                  <a:pt x="12857" y="11232"/>
                  <a:pt x="12857" y="11232"/>
                  <a:pt x="12857" y="11232"/>
                </a:cubicBezTo>
                <a:cubicBezTo>
                  <a:pt x="8743" y="11232"/>
                  <a:pt x="8743" y="11232"/>
                  <a:pt x="8743" y="11232"/>
                </a:cubicBezTo>
                <a:lnTo>
                  <a:pt x="8743" y="103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19" name="Google Shape;2863;p70"/>
          <p:cNvSpPr/>
          <p:nvPr/>
        </p:nvSpPr>
        <p:spPr>
          <a:xfrm>
            <a:off x="14535370" y="5257465"/>
            <a:ext cx="357043" cy="3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fill="norm" stroke="1" extrusionOk="0">
                <a:moveTo>
                  <a:pt x="12319" y="2720"/>
                </a:moveTo>
                <a:cubicBezTo>
                  <a:pt x="12319" y="19200"/>
                  <a:pt x="12319" y="19200"/>
                  <a:pt x="12319" y="19200"/>
                </a:cubicBezTo>
                <a:cubicBezTo>
                  <a:pt x="14004" y="19200"/>
                  <a:pt x="14004" y="19200"/>
                  <a:pt x="14004" y="19200"/>
                </a:cubicBezTo>
                <a:cubicBezTo>
                  <a:pt x="14770" y="21280"/>
                  <a:pt x="14770" y="21280"/>
                  <a:pt x="14770" y="21280"/>
                </a:cubicBezTo>
                <a:cubicBezTo>
                  <a:pt x="17833" y="19200"/>
                  <a:pt x="17833" y="19200"/>
                  <a:pt x="17833" y="19200"/>
                </a:cubicBezTo>
                <a:cubicBezTo>
                  <a:pt x="21510" y="19200"/>
                  <a:pt x="21510" y="19200"/>
                  <a:pt x="21510" y="19200"/>
                </a:cubicBezTo>
                <a:cubicBezTo>
                  <a:pt x="21510" y="2720"/>
                  <a:pt x="21510" y="2720"/>
                  <a:pt x="21510" y="2720"/>
                </a:cubicBezTo>
                <a:lnTo>
                  <a:pt x="12319" y="2720"/>
                </a:lnTo>
                <a:close/>
                <a:moveTo>
                  <a:pt x="19365" y="17120"/>
                </a:moveTo>
                <a:cubicBezTo>
                  <a:pt x="17680" y="17120"/>
                  <a:pt x="17680" y="17120"/>
                  <a:pt x="17680" y="17120"/>
                </a:cubicBezTo>
                <a:cubicBezTo>
                  <a:pt x="15536" y="18560"/>
                  <a:pt x="15536" y="18560"/>
                  <a:pt x="15536" y="18560"/>
                </a:cubicBezTo>
                <a:cubicBezTo>
                  <a:pt x="15076" y="17120"/>
                  <a:pt x="15076" y="17120"/>
                  <a:pt x="15076" y="17120"/>
                </a:cubicBezTo>
                <a:cubicBezTo>
                  <a:pt x="14463" y="17120"/>
                  <a:pt x="14463" y="17120"/>
                  <a:pt x="14463" y="17120"/>
                </a:cubicBezTo>
                <a:cubicBezTo>
                  <a:pt x="14463" y="4960"/>
                  <a:pt x="14463" y="4960"/>
                  <a:pt x="14463" y="4960"/>
                </a:cubicBezTo>
                <a:cubicBezTo>
                  <a:pt x="19365" y="4960"/>
                  <a:pt x="19365" y="4960"/>
                  <a:pt x="19365" y="4960"/>
                </a:cubicBezTo>
                <a:cubicBezTo>
                  <a:pt x="19365" y="17120"/>
                  <a:pt x="19365" y="17120"/>
                  <a:pt x="19365" y="17120"/>
                </a:cubicBezTo>
                <a:close/>
                <a:moveTo>
                  <a:pt x="11246" y="10080"/>
                </a:moveTo>
                <a:cubicBezTo>
                  <a:pt x="7416" y="10080"/>
                  <a:pt x="7416" y="10080"/>
                  <a:pt x="7416" y="10080"/>
                </a:cubicBezTo>
                <a:cubicBezTo>
                  <a:pt x="7416" y="8800"/>
                  <a:pt x="7570" y="7200"/>
                  <a:pt x="7570" y="5120"/>
                </a:cubicBezTo>
                <a:cubicBezTo>
                  <a:pt x="11399" y="5120"/>
                  <a:pt x="11399" y="5120"/>
                  <a:pt x="11399" y="5120"/>
                </a:cubicBezTo>
                <a:cubicBezTo>
                  <a:pt x="11399" y="4960"/>
                  <a:pt x="11399" y="4960"/>
                  <a:pt x="11399" y="4960"/>
                </a:cubicBezTo>
                <a:cubicBezTo>
                  <a:pt x="11399" y="4960"/>
                  <a:pt x="11246" y="4480"/>
                  <a:pt x="11246" y="4160"/>
                </a:cubicBezTo>
                <a:cubicBezTo>
                  <a:pt x="11246" y="3680"/>
                  <a:pt x="11093" y="3040"/>
                  <a:pt x="10633" y="3040"/>
                </a:cubicBezTo>
                <a:cubicBezTo>
                  <a:pt x="4353" y="3040"/>
                  <a:pt x="4353" y="3040"/>
                  <a:pt x="4353" y="3040"/>
                </a:cubicBezTo>
                <a:cubicBezTo>
                  <a:pt x="4506" y="2560"/>
                  <a:pt x="4812" y="1120"/>
                  <a:pt x="5119" y="480"/>
                </a:cubicBezTo>
                <a:cubicBezTo>
                  <a:pt x="5425" y="160"/>
                  <a:pt x="5425" y="160"/>
                  <a:pt x="5425" y="160"/>
                </a:cubicBezTo>
                <a:cubicBezTo>
                  <a:pt x="4965" y="0"/>
                  <a:pt x="4965" y="0"/>
                  <a:pt x="4965" y="0"/>
                </a:cubicBezTo>
                <a:cubicBezTo>
                  <a:pt x="4965" y="0"/>
                  <a:pt x="4506" y="0"/>
                  <a:pt x="3740" y="320"/>
                </a:cubicBezTo>
                <a:cubicBezTo>
                  <a:pt x="2821" y="960"/>
                  <a:pt x="2361" y="2080"/>
                  <a:pt x="2055" y="2880"/>
                </a:cubicBezTo>
                <a:cubicBezTo>
                  <a:pt x="1595" y="4960"/>
                  <a:pt x="829" y="6400"/>
                  <a:pt x="523" y="7040"/>
                </a:cubicBezTo>
                <a:cubicBezTo>
                  <a:pt x="370" y="7200"/>
                  <a:pt x="370" y="7360"/>
                  <a:pt x="370" y="7360"/>
                </a:cubicBezTo>
                <a:cubicBezTo>
                  <a:pt x="370" y="7520"/>
                  <a:pt x="370" y="7680"/>
                  <a:pt x="370" y="7680"/>
                </a:cubicBezTo>
                <a:cubicBezTo>
                  <a:pt x="676" y="8000"/>
                  <a:pt x="1595" y="7680"/>
                  <a:pt x="1595" y="7680"/>
                </a:cubicBezTo>
                <a:cubicBezTo>
                  <a:pt x="1595" y="7680"/>
                  <a:pt x="1595" y="7680"/>
                  <a:pt x="1595" y="7680"/>
                </a:cubicBezTo>
                <a:cubicBezTo>
                  <a:pt x="2055" y="7360"/>
                  <a:pt x="3127" y="6880"/>
                  <a:pt x="3587" y="5120"/>
                </a:cubicBezTo>
                <a:cubicBezTo>
                  <a:pt x="5272" y="5120"/>
                  <a:pt x="5272" y="5120"/>
                  <a:pt x="5272" y="5120"/>
                </a:cubicBezTo>
                <a:cubicBezTo>
                  <a:pt x="5272" y="6080"/>
                  <a:pt x="5272" y="9120"/>
                  <a:pt x="5272" y="10240"/>
                </a:cubicBezTo>
                <a:cubicBezTo>
                  <a:pt x="1289" y="10240"/>
                  <a:pt x="1289" y="10240"/>
                  <a:pt x="1289" y="10240"/>
                </a:cubicBezTo>
                <a:cubicBezTo>
                  <a:pt x="1136" y="10240"/>
                  <a:pt x="1136" y="10240"/>
                  <a:pt x="1136" y="10240"/>
                </a:cubicBezTo>
                <a:cubicBezTo>
                  <a:pt x="523" y="10720"/>
                  <a:pt x="370" y="12000"/>
                  <a:pt x="370" y="12000"/>
                </a:cubicBezTo>
                <a:cubicBezTo>
                  <a:pt x="216" y="12320"/>
                  <a:pt x="216" y="12320"/>
                  <a:pt x="216" y="12320"/>
                </a:cubicBezTo>
                <a:cubicBezTo>
                  <a:pt x="5119" y="12320"/>
                  <a:pt x="5119" y="12320"/>
                  <a:pt x="5119" y="12320"/>
                </a:cubicBezTo>
                <a:cubicBezTo>
                  <a:pt x="4659" y="14560"/>
                  <a:pt x="4353" y="15680"/>
                  <a:pt x="4046" y="16000"/>
                </a:cubicBezTo>
                <a:cubicBezTo>
                  <a:pt x="4046" y="16160"/>
                  <a:pt x="3893" y="16480"/>
                  <a:pt x="3740" y="16640"/>
                </a:cubicBezTo>
                <a:cubicBezTo>
                  <a:pt x="3127" y="17760"/>
                  <a:pt x="2514" y="19040"/>
                  <a:pt x="216" y="20960"/>
                </a:cubicBezTo>
                <a:cubicBezTo>
                  <a:pt x="63" y="21120"/>
                  <a:pt x="-90" y="21280"/>
                  <a:pt x="63" y="21440"/>
                </a:cubicBezTo>
                <a:cubicBezTo>
                  <a:pt x="63" y="21600"/>
                  <a:pt x="370" y="21600"/>
                  <a:pt x="676" y="21600"/>
                </a:cubicBezTo>
                <a:cubicBezTo>
                  <a:pt x="829" y="21600"/>
                  <a:pt x="1136" y="21600"/>
                  <a:pt x="1289" y="21600"/>
                </a:cubicBezTo>
                <a:cubicBezTo>
                  <a:pt x="2667" y="21600"/>
                  <a:pt x="4199" y="21120"/>
                  <a:pt x="5119" y="19200"/>
                </a:cubicBezTo>
                <a:cubicBezTo>
                  <a:pt x="5731" y="18080"/>
                  <a:pt x="6038" y="17120"/>
                  <a:pt x="6497" y="16000"/>
                </a:cubicBezTo>
                <a:cubicBezTo>
                  <a:pt x="10327" y="20640"/>
                  <a:pt x="10327" y="20640"/>
                  <a:pt x="10327" y="20640"/>
                </a:cubicBezTo>
                <a:cubicBezTo>
                  <a:pt x="10480" y="20320"/>
                  <a:pt x="10480" y="20320"/>
                  <a:pt x="10480" y="20320"/>
                </a:cubicBezTo>
                <a:cubicBezTo>
                  <a:pt x="10480" y="20160"/>
                  <a:pt x="11093" y="18880"/>
                  <a:pt x="10633" y="17440"/>
                </a:cubicBezTo>
                <a:cubicBezTo>
                  <a:pt x="10633" y="17440"/>
                  <a:pt x="10633" y="17440"/>
                  <a:pt x="10633" y="17440"/>
                </a:cubicBezTo>
                <a:cubicBezTo>
                  <a:pt x="7570" y="13920"/>
                  <a:pt x="7570" y="13920"/>
                  <a:pt x="7570" y="13920"/>
                </a:cubicBezTo>
                <a:cubicBezTo>
                  <a:pt x="6957" y="14400"/>
                  <a:pt x="6957" y="14400"/>
                  <a:pt x="6957" y="14400"/>
                </a:cubicBezTo>
                <a:cubicBezTo>
                  <a:pt x="7110" y="13600"/>
                  <a:pt x="7263" y="12960"/>
                  <a:pt x="7263" y="12320"/>
                </a:cubicBezTo>
                <a:cubicBezTo>
                  <a:pt x="11859" y="12320"/>
                  <a:pt x="11859" y="12320"/>
                  <a:pt x="11859" y="12320"/>
                </a:cubicBezTo>
                <a:cubicBezTo>
                  <a:pt x="11859" y="12160"/>
                  <a:pt x="11859" y="12160"/>
                  <a:pt x="11859" y="12160"/>
                </a:cubicBezTo>
                <a:cubicBezTo>
                  <a:pt x="11859" y="10880"/>
                  <a:pt x="11246" y="10240"/>
                  <a:pt x="11246" y="10240"/>
                </a:cubicBezTo>
                <a:lnTo>
                  <a:pt x="11246" y="100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0" name="Google Shape;2864;p70"/>
          <p:cNvSpPr/>
          <p:nvPr/>
        </p:nvSpPr>
        <p:spPr>
          <a:xfrm>
            <a:off x="15477306" y="5255017"/>
            <a:ext cx="365866" cy="34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0"/>
                </a:moveTo>
                <a:cubicBezTo>
                  <a:pt x="6750" y="0"/>
                  <a:pt x="5700" y="939"/>
                  <a:pt x="5700" y="2191"/>
                </a:cubicBezTo>
                <a:cubicBezTo>
                  <a:pt x="5700" y="2661"/>
                  <a:pt x="6000" y="3287"/>
                  <a:pt x="6450" y="3757"/>
                </a:cubicBezTo>
                <a:cubicBezTo>
                  <a:pt x="6750" y="4070"/>
                  <a:pt x="7350" y="4383"/>
                  <a:pt x="7950" y="4383"/>
                </a:cubicBezTo>
                <a:cubicBezTo>
                  <a:pt x="10050" y="4383"/>
                  <a:pt x="10050" y="4383"/>
                  <a:pt x="10050" y="4383"/>
                </a:cubicBezTo>
                <a:cubicBezTo>
                  <a:pt x="10050" y="2191"/>
                  <a:pt x="10050" y="2191"/>
                  <a:pt x="10050" y="2191"/>
                </a:cubicBezTo>
                <a:cubicBezTo>
                  <a:pt x="10050" y="939"/>
                  <a:pt x="9150" y="0"/>
                  <a:pt x="7950" y="0"/>
                </a:cubicBezTo>
                <a:close/>
                <a:moveTo>
                  <a:pt x="7950" y="5791"/>
                </a:moveTo>
                <a:cubicBezTo>
                  <a:pt x="2100" y="5791"/>
                  <a:pt x="2100" y="5791"/>
                  <a:pt x="2100" y="5791"/>
                </a:cubicBezTo>
                <a:cubicBezTo>
                  <a:pt x="900" y="5791"/>
                  <a:pt x="0" y="6730"/>
                  <a:pt x="0" y="7983"/>
                </a:cubicBezTo>
                <a:cubicBezTo>
                  <a:pt x="0" y="9078"/>
                  <a:pt x="900" y="10017"/>
                  <a:pt x="2100" y="10017"/>
                </a:cubicBezTo>
                <a:cubicBezTo>
                  <a:pt x="7950" y="10017"/>
                  <a:pt x="7950" y="10017"/>
                  <a:pt x="7950" y="10017"/>
                </a:cubicBezTo>
                <a:cubicBezTo>
                  <a:pt x="9150" y="10017"/>
                  <a:pt x="10050" y="9078"/>
                  <a:pt x="10050" y="7983"/>
                </a:cubicBezTo>
                <a:cubicBezTo>
                  <a:pt x="10050" y="6730"/>
                  <a:pt x="9150" y="5791"/>
                  <a:pt x="7950" y="5791"/>
                </a:cubicBezTo>
                <a:close/>
                <a:moveTo>
                  <a:pt x="13650" y="10017"/>
                </a:moveTo>
                <a:cubicBezTo>
                  <a:pt x="14850" y="10017"/>
                  <a:pt x="15900" y="9078"/>
                  <a:pt x="15900" y="7983"/>
                </a:cubicBezTo>
                <a:cubicBezTo>
                  <a:pt x="15900" y="2191"/>
                  <a:pt x="15900" y="2191"/>
                  <a:pt x="15900" y="2191"/>
                </a:cubicBezTo>
                <a:cubicBezTo>
                  <a:pt x="15900" y="939"/>
                  <a:pt x="14850" y="0"/>
                  <a:pt x="13650" y="0"/>
                </a:cubicBezTo>
                <a:cubicBezTo>
                  <a:pt x="12450" y="0"/>
                  <a:pt x="11550" y="939"/>
                  <a:pt x="11550" y="2191"/>
                </a:cubicBezTo>
                <a:cubicBezTo>
                  <a:pt x="11550" y="7983"/>
                  <a:pt x="11550" y="7983"/>
                  <a:pt x="11550" y="7983"/>
                </a:cubicBezTo>
                <a:cubicBezTo>
                  <a:pt x="11550" y="9078"/>
                  <a:pt x="12450" y="10017"/>
                  <a:pt x="13650" y="10017"/>
                </a:cubicBezTo>
                <a:close/>
                <a:moveTo>
                  <a:pt x="21600" y="7983"/>
                </a:moveTo>
                <a:cubicBezTo>
                  <a:pt x="21600" y="6730"/>
                  <a:pt x="20550" y="5791"/>
                  <a:pt x="19500" y="5791"/>
                </a:cubicBezTo>
                <a:cubicBezTo>
                  <a:pt x="18300" y="5791"/>
                  <a:pt x="17250" y="6730"/>
                  <a:pt x="17250" y="7983"/>
                </a:cubicBezTo>
                <a:cubicBezTo>
                  <a:pt x="17250" y="10017"/>
                  <a:pt x="17250" y="10017"/>
                  <a:pt x="17250" y="10017"/>
                </a:cubicBezTo>
                <a:cubicBezTo>
                  <a:pt x="19500" y="10017"/>
                  <a:pt x="19500" y="10017"/>
                  <a:pt x="19500" y="10017"/>
                </a:cubicBezTo>
                <a:cubicBezTo>
                  <a:pt x="20550" y="10017"/>
                  <a:pt x="21600" y="9078"/>
                  <a:pt x="21600" y="7983"/>
                </a:cubicBezTo>
                <a:close/>
                <a:moveTo>
                  <a:pt x="19350" y="11583"/>
                </a:moveTo>
                <a:cubicBezTo>
                  <a:pt x="13650" y="11583"/>
                  <a:pt x="13650" y="11583"/>
                  <a:pt x="13650" y="11583"/>
                </a:cubicBezTo>
                <a:cubicBezTo>
                  <a:pt x="12450" y="11583"/>
                  <a:pt x="11550" y="12522"/>
                  <a:pt x="11550" y="13617"/>
                </a:cubicBezTo>
                <a:cubicBezTo>
                  <a:pt x="11550" y="14243"/>
                  <a:pt x="11700" y="14870"/>
                  <a:pt x="12150" y="15183"/>
                </a:cubicBezTo>
                <a:cubicBezTo>
                  <a:pt x="12600" y="15652"/>
                  <a:pt x="13050" y="15809"/>
                  <a:pt x="13650" y="15809"/>
                </a:cubicBezTo>
                <a:cubicBezTo>
                  <a:pt x="19350" y="15809"/>
                  <a:pt x="19350" y="15809"/>
                  <a:pt x="19350" y="15809"/>
                </a:cubicBezTo>
                <a:cubicBezTo>
                  <a:pt x="20550" y="15809"/>
                  <a:pt x="21600" y="14870"/>
                  <a:pt x="21600" y="13617"/>
                </a:cubicBezTo>
                <a:cubicBezTo>
                  <a:pt x="21600" y="12522"/>
                  <a:pt x="20550" y="11583"/>
                  <a:pt x="19350" y="11583"/>
                </a:cubicBezTo>
                <a:close/>
                <a:moveTo>
                  <a:pt x="13650" y="17217"/>
                </a:moveTo>
                <a:cubicBezTo>
                  <a:pt x="11550" y="17217"/>
                  <a:pt x="11550" y="17217"/>
                  <a:pt x="11550" y="17217"/>
                </a:cubicBezTo>
                <a:cubicBezTo>
                  <a:pt x="11550" y="19409"/>
                  <a:pt x="11550" y="19409"/>
                  <a:pt x="11550" y="19409"/>
                </a:cubicBezTo>
                <a:cubicBezTo>
                  <a:pt x="11550" y="20661"/>
                  <a:pt x="12450" y="21600"/>
                  <a:pt x="13650" y="21600"/>
                </a:cubicBezTo>
                <a:cubicBezTo>
                  <a:pt x="14850" y="21600"/>
                  <a:pt x="15900" y="20661"/>
                  <a:pt x="15900" y="19409"/>
                </a:cubicBezTo>
                <a:cubicBezTo>
                  <a:pt x="15900" y="18313"/>
                  <a:pt x="14850" y="17217"/>
                  <a:pt x="13650" y="17217"/>
                </a:cubicBezTo>
                <a:close/>
                <a:moveTo>
                  <a:pt x="7950" y="11583"/>
                </a:moveTo>
                <a:cubicBezTo>
                  <a:pt x="6750" y="11583"/>
                  <a:pt x="5700" y="12522"/>
                  <a:pt x="5700" y="13617"/>
                </a:cubicBezTo>
                <a:cubicBezTo>
                  <a:pt x="5700" y="19409"/>
                  <a:pt x="5700" y="19409"/>
                  <a:pt x="5700" y="19409"/>
                </a:cubicBezTo>
                <a:cubicBezTo>
                  <a:pt x="5700" y="20661"/>
                  <a:pt x="6750" y="21600"/>
                  <a:pt x="7950" y="21600"/>
                </a:cubicBezTo>
                <a:cubicBezTo>
                  <a:pt x="9150" y="21600"/>
                  <a:pt x="10050" y="20661"/>
                  <a:pt x="10050" y="19409"/>
                </a:cubicBezTo>
                <a:cubicBezTo>
                  <a:pt x="10050" y="13617"/>
                  <a:pt x="10050" y="13617"/>
                  <a:pt x="10050" y="13617"/>
                </a:cubicBezTo>
                <a:cubicBezTo>
                  <a:pt x="10050" y="13148"/>
                  <a:pt x="9900" y="12522"/>
                  <a:pt x="9450" y="12209"/>
                </a:cubicBezTo>
                <a:cubicBezTo>
                  <a:pt x="9000" y="11739"/>
                  <a:pt x="8550" y="11583"/>
                  <a:pt x="7950" y="11583"/>
                </a:cubicBezTo>
                <a:close/>
                <a:moveTo>
                  <a:pt x="0" y="13617"/>
                </a:moveTo>
                <a:cubicBezTo>
                  <a:pt x="0" y="14243"/>
                  <a:pt x="300" y="14870"/>
                  <a:pt x="600" y="15183"/>
                </a:cubicBezTo>
                <a:cubicBezTo>
                  <a:pt x="1050" y="15652"/>
                  <a:pt x="1650" y="15809"/>
                  <a:pt x="2100" y="15809"/>
                </a:cubicBezTo>
                <a:cubicBezTo>
                  <a:pt x="3300" y="15809"/>
                  <a:pt x="4350" y="14870"/>
                  <a:pt x="4350" y="13617"/>
                </a:cubicBezTo>
                <a:cubicBezTo>
                  <a:pt x="4350" y="11583"/>
                  <a:pt x="4350" y="11583"/>
                  <a:pt x="4350" y="11583"/>
                </a:cubicBezTo>
                <a:cubicBezTo>
                  <a:pt x="2100" y="11583"/>
                  <a:pt x="2100" y="11583"/>
                  <a:pt x="2100" y="11583"/>
                </a:cubicBezTo>
                <a:cubicBezTo>
                  <a:pt x="900" y="11583"/>
                  <a:pt x="0" y="12522"/>
                  <a:pt x="0" y="136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1" name="Google Shape;2865;p70"/>
          <p:cNvSpPr/>
          <p:nvPr/>
        </p:nvSpPr>
        <p:spPr>
          <a:xfrm>
            <a:off x="16435407" y="5247676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1244" y="5400"/>
                </a:moveTo>
                <a:cubicBezTo>
                  <a:pt x="11244" y="4650"/>
                  <a:pt x="11836" y="4050"/>
                  <a:pt x="12575" y="4050"/>
                </a:cubicBezTo>
                <a:cubicBezTo>
                  <a:pt x="13315" y="4050"/>
                  <a:pt x="14055" y="4650"/>
                  <a:pt x="14055" y="5400"/>
                </a:cubicBezTo>
                <a:cubicBezTo>
                  <a:pt x="14055" y="9000"/>
                  <a:pt x="14055" y="9000"/>
                  <a:pt x="14055" y="9000"/>
                </a:cubicBezTo>
                <a:cubicBezTo>
                  <a:pt x="14055" y="9750"/>
                  <a:pt x="13315" y="10350"/>
                  <a:pt x="12575" y="10350"/>
                </a:cubicBezTo>
                <a:cubicBezTo>
                  <a:pt x="11836" y="10350"/>
                  <a:pt x="11244" y="9750"/>
                  <a:pt x="11244" y="9000"/>
                </a:cubicBezTo>
                <a:lnTo>
                  <a:pt x="11244" y="5400"/>
                </a:lnTo>
                <a:close/>
                <a:moveTo>
                  <a:pt x="6658" y="12600"/>
                </a:moveTo>
                <a:cubicBezTo>
                  <a:pt x="6658" y="13350"/>
                  <a:pt x="6066" y="13950"/>
                  <a:pt x="5326" y="13950"/>
                </a:cubicBezTo>
                <a:cubicBezTo>
                  <a:pt x="5030" y="13950"/>
                  <a:pt x="4586" y="13800"/>
                  <a:pt x="4438" y="13650"/>
                </a:cubicBezTo>
                <a:cubicBezTo>
                  <a:pt x="4142" y="13350"/>
                  <a:pt x="3995" y="13050"/>
                  <a:pt x="3995" y="12600"/>
                </a:cubicBezTo>
                <a:cubicBezTo>
                  <a:pt x="3995" y="11850"/>
                  <a:pt x="4586" y="11250"/>
                  <a:pt x="5326" y="11250"/>
                </a:cubicBezTo>
                <a:cubicBezTo>
                  <a:pt x="6658" y="11250"/>
                  <a:pt x="6658" y="11250"/>
                  <a:pt x="6658" y="11250"/>
                </a:cubicBezTo>
                <a:lnTo>
                  <a:pt x="6658" y="12600"/>
                </a:lnTo>
                <a:close/>
                <a:moveTo>
                  <a:pt x="10356" y="16200"/>
                </a:moveTo>
                <a:cubicBezTo>
                  <a:pt x="10356" y="16950"/>
                  <a:pt x="9764" y="17550"/>
                  <a:pt x="9025" y="17550"/>
                </a:cubicBezTo>
                <a:cubicBezTo>
                  <a:pt x="8285" y="17550"/>
                  <a:pt x="7693" y="16950"/>
                  <a:pt x="7693" y="16200"/>
                </a:cubicBezTo>
                <a:cubicBezTo>
                  <a:pt x="7693" y="12600"/>
                  <a:pt x="7693" y="12600"/>
                  <a:pt x="7693" y="12600"/>
                </a:cubicBezTo>
                <a:cubicBezTo>
                  <a:pt x="7693" y="11850"/>
                  <a:pt x="8285" y="11250"/>
                  <a:pt x="9025" y="11250"/>
                </a:cubicBezTo>
                <a:cubicBezTo>
                  <a:pt x="9321" y="11250"/>
                  <a:pt x="9764" y="11400"/>
                  <a:pt x="9912" y="11700"/>
                </a:cubicBezTo>
                <a:cubicBezTo>
                  <a:pt x="10208" y="12000"/>
                  <a:pt x="10356" y="12300"/>
                  <a:pt x="10356" y="12600"/>
                </a:cubicBezTo>
                <a:lnTo>
                  <a:pt x="10356" y="16200"/>
                </a:lnTo>
                <a:close/>
                <a:moveTo>
                  <a:pt x="9025" y="10350"/>
                </a:moveTo>
                <a:cubicBezTo>
                  <a:pt x="5326" y="10350"/>
                  <a:pt x="5326" y="10350"/>
                  <a:pt x="5326" y="10350"/>
                </a:cubicBezTo>
                <a:cubicBezTo>
                  <a:pt x="4586" y="10350"/>
                  <a:pt x="3995" y="9750"/>
                  <a:pt x="3995" y="9000"/>
                </a:cubicBezTo>
                <a:cubicBezTo>
                  <a:pt x="3995" y="8250"/>
                  <a:pt x="4586" y="7650"/>
                  <a:pt x="5326" y="7650"/>
                </a:cubicBezTo>
                <a:cubicBezTo>
                  <a:pt x="9025" y="7650"/>
                  <a:pt x="9025" y="7650"/>
                  <a:pt x="9025" y="7650"/>
                </a:cubicBezTo>
                <a:cubicBezTo>
                  <a:pt x="9764" y="7650"/>
                  <a:pt x="10356" y="8250"/>
                  <a:pt x="10356" y="9000"/>
                </a:cubicBezTo>
                <a:cubicBezTo>
                  <a:pt x="10356" y="9750"/>
                  <a:pt x="9764" y="10350"/>
                  <a:pt x="9025" y="10350"/>
                </a:cubicBezTo>
                <a:close/>
                <a:moveTo>
                  <a:pt x="9025" y="6750"/>
                </a:moveTo>
                <a:cubicBezTo>
                  <a:pt x="8581" y="6750"/>
                  <a:pt x="8285" y="6600"/>
                  <a:pt x="7989" y="6300"/>
                </a:cubicBezTo>
                <a:cubicBezTo>
                  <a:pt x="7693" y="6150"/>
                  <a:pt x="7693" y="5700"/>
                  <a:pt x="7693" y="5400"/>
                </a:cubicBezTo>
                <a:cubicBezTo>
                  <a:pt x="7693" y="4650"/>
                  <a:pt x="8285" y="4050"/>
                  <a:pt x="9025" y="4050"/>
                </a:cubicBezTo>
                <a:cubicBezTo>
                  <a:pt x="9764" y="4050"/>
                  <a:pt x="10356" y="4650"/>
                  <a:pt x="10356" y="5400"/>
                </a:cubicBezTo>
                <a:cubicBezTo>
                  <a:pt x="10356" y="6750"/>
                  <a:pt x="10356" y="6750"/>
                  <a:pt x="10356" y="6750"/>
                </a:cubicBezTo>
                <a:lnTo>
                  <a:pt x="9025" y="6750"/>
                </a:lnTo>
                <a:close/>
                <a:moveTo>
                  <a:pt x="12575" y="17550"/>
                </a:moveTo>
                <a:cubicBezTo>
                  <a:pt x="11836" y="17550"/>
                  <a:pt x="11244" y="16950"/>
                  <a:pt x="11244" y="16200"/>
                </a:cubicBezTo>
                <a:cubicBezTo>
                  <a:pt x="11244" y="14850"/>
                  <a:pt x="11244" y="14850"/>
                  <a:pt x="11244" y="14850"/>
                </a:cubicBezTo>
                <a:cubicBezTo>
                  <a:pt x="12575" y="14850"/>
                  <a:pt x="12575" y="14850"/>
                  <a:pt x="12575" y="14850"/>
                </a:cubicBezTo>
                <a:cubicBezTo>
                  <a:pt x="13315" y="14850"/>
                  <a:pt x="14055" y="15450"/>
                  <a:pt x="14055" y="16200"/>
                </a:cubicBezTo>
                <a:cubicBezTo>
                  <a:pt x="14055" y="16950"/>
                  <a:pt x="13315" y="17550"/>
                  <a:pt x="12575" y="17550"/>
                </a:cubicBezTo>
                <a:close/>
                <a:moveTo>
                  <a:pt x="16274" y="13950"/>
                </a:moveTo>
                <a:cubicBezTo>
                  <a:pt x="12575" y="13950"/>
                  <a:pt x="12575" y="13950"/>
                  <a:pt x="12575" y="13950"/>
                </a:cubicBezTo>
                <a:cubicBezTo>
                  <a:pt x="12279" y="13950"/>
                  <a:pt x="11984" y="13800"/>
                  <a:pt x="11688" y="13650"/>
                </a:cubicBezTo>
                <a:cubicBezTo>
                  <a:pt x="11392" y="13350"/>
                  <a:pt x="11244" y="13050"/>
                  <a:pt x="11244" y="12600"/>
                </a:cubicBezTo>
                <a:cubicBezTo>
                  <a:pt x="11244" y="11850"/>
                  <a:pt x="11836" y="11250"/>
                  <a:pt x="12575" y="11250"/>
                </a:cubicBezTo>
                <a:cubicBezTo>
                  <a:pt x="16274" y="11250"/>
                  <a:pt x="16274" y="11250"/>
                  <a:pt x="16274" y="11250"/>
                </a:cubicBezTo>
                <a:cubicBezTo>
                  <a:pt x="17014" y="11250"/>
                  <a:pt x="17605" y="11850"/>
                  <a:pt x="17605" y="12600"/>
                </a:cubicBezTo>
                <a:cubicBezTo>
                  <a:pt x="17605" y="13350"/>
                  <a:pt x="17014" y="13950"/>
                  <a:pt x="16274" y="13950"/>
                </a:cubicBezTo>
                <a:close/>
                <a:moveTo>
                  <a:pt x="16274" y="10350"/>
                </a:moveTo>
                <a:cubicBezTo>
                  <a:pt x="14942" y="10350"/>
                  <a:pt x="14942" y="10350"/>
                  <a:pt x="14942" y="10350"/>
                </a:cubicBezTo>
                <a:cubicBezTo>
                  <a:pt x="14942" y="9000"/>
                  <a:pt x="14942" y="9000"/>
                  <a:pt x="14942" y="9000"/>
                </a:cubicBezTo>
                <a:cubicBezTo>
                  <a:pt x="14942" y="8250"/>
                  <a:pt x="15534" y="7650"/>
                  <a:pt x="16274" y="7650"/>
                </a:cubicBezTo>
                <a:cubicBezTo>
                  <a:pt x="17014" y="7650"/>
                  <a:pt x="17605" y="8250"/>
                  <a:pt x="17605" y="9000"/>
                </a:cubicBezTo>
                <a:cubicBezTo>
                  <a:pt x="17605" y="9750"/>
                  <a:pt x="17014" y="10350"/>
                  <a:pt x="16274" y="10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2" name="Google Shape;2866;p70"/>
          <p:cNvSpPr/>
          <p:nvPr/>
        </p:nvSpPr>
        <p:spPr>
          <a:xfrm>
            <a:off x="17381269" y="5316201"/>
            <a:ext cx="370761" cy="227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55" y="1440"/>
                </a:moveTo>
                <a:cubicBezTo>
                  <a:pt x="19529" y="1440"/>
                  <a:pt x="19529" y="1440"/>
                  <a:pt x="19529" y="1440"/>
                </a:cubicBezTo>
                <a:cubicBezTo>
                  <a:pt x="19529" y="3600"/>
                  <a:pt x="19529" y="3600"/>
                  <a:pt x="19529" y="3600"/>
                </a:cubicBezTo>
                <a:cubicBezTo>
                  <a:pt x="14055" y="3600"/>
                  <a:pt x="14055" y="3600"/>
                  <a:pt x="14055" y="3600"/>
                </a:cubicBezTo>
                <a:lnTo>
                  <a:pt x="14055" y="1440"/>
                </a:lnTo>
                <a:close/>
                <a:moveTo>
                  <a:pt x="8729" y="9600"/>
                </a:moveTo>
                <a:cubicBezTo>
                  <a:pt x="9912" y="8880"/>
                  <a:pt x="10504" y="7440"/>
                  <a:pt x="10504" y="5280"/>
                </a:cubicBezTo>
                <a:cubicBezTo>
                  <a:pt x="10504" y="960"/>
                  <a:pt x="8581" y="0"/>
                  <a:pt x="62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120"/>
                  <a:pt x="0" y="21120"/>
                  <a:pt x="0" y="21120"/>
                </a:cubicBezTo>
                <a:cubicBezTo>
                  <a:pt x="6362" y="21120"/>
                  <a:pt x="6362" y="21120"/>
                  <a:pt x="6362" y="21120"/>
                </a:cubicBezTo>
                <a:cubicBezTo>
                  <a:pt x="8877" y="21120"/>
                  <a:pt x="11096" y="19440"/>
                  <a:pt x="11096" y="15120"/>
                </a:cubicBezTo>
                <a:cubicBezTo>
                  <a:pt x="11096" y="12480"/>
                  <a:pt x="10356" y="10320"/>
                  <a:pt x="8729" y="9600"/>
                </a:cubicBezTo>
                <a:close/>
                <a:moveTo>
                  <a:pt x="2811" y="3600"/>
                </a:moveTo>
                <a:cubicBezTo>
                  <a:pt x="5622" y="3600"/>
                  <a:pt x="5622" y="3600"/>
                  <a:pt x="5622" y="3600"/>
                </a:cubicBezTo>
                <a:cubicBezTo>
                  <a:pt x="6658" y="3600"/>
                  <a:pt x="7693" y="4080"/>
                  <a:pt x="7693" y="6000"/>
                </a:cubicBezTo>
                <a:cubicBezTo>
                  <a:pt x="7693" y="7920"/>
                  <a:pt x="6953" y="8640"/>
                  <a:pt x="5918" y="8640"/>
                </a:cubicBezTo>
                <a:cubicBezTo>
                  <a:pt x="2811" y="8640"/>
                  <a:pt x="2811" y="8640"/>
                  <a:pt x="2811" y="8640"/>
                </a:cubicBezTo>
                <a:lnTo>
                  <a:pt x="2811" y="3600"/>
                </a:lnTo>
                <a:close/>
                <a:moveTo>
                  <a:pt x="6066" y="17520"/>
                </a:moveTo>
                <a:cubicBezTo>
                  <a:pt x="2811" y="17520"/>
                  <a:pt x="2811" y="17520"/>
                  <a:pt x="2811" y="17520"/>
                </a:cubicBezTo>
                <a:cubicBezTo>
                  <a:pt x="2811" y="11760"/>
                  <a:pt x="2811" y="11760"/>
                  <a:pt x="2811" y="11760"/>
                </a:cubicBezTo>
                <a:cubicBezTo>
                  <a:pt x="6066" y="11760"/>
                  <a:pt x="6066" y="11760"/>
                  <a:pt x="6066" y="11760"/>
                </a:cubicBezTo>
                <a:cubicBezTo>
                  <a:pt x="7397" y="11760"/>
                  <a:pt x="8137" y="12720"/>
                  <a:pt x="8137" y="14880"/>
                </a:cubicBezTo>
                <a:cubicBezTo>
                  <a:pt x="8137" y="17040"/>
                  <a:pt x="7249" y="17520"/>
                  <a:pt x="6066" y="17520"/>
                </a:cubicBezTo>
                <a:close/>
                <a:moveTo>
                  <a:pt x="21600" y="13680"/>
                </a:moveTo>
                <a:cubicBezTo>
                  <a:pt x="21600" y="9120"/>
                  <a:pt x="19973" y="5520"/>
                  <a:pt x="17014" y="5520"/>
                </a:cubicBezTo>
                <a:cubicBezTo>
                  <a:pt x="14055" y="5520"/>
                  <a:pt x="11984" y="8880"/>
                  <a:pt x="11984" y="13440"/>
                </a:cubicBezTo>
                <a:cubicBezTo>
                  <a:pt x="11984" y="18240"/>
                  <a:pt x="13907" y="21600"/>
                  <a:pt x="17014" y="21600"/>
                </a:cubicBezTo>
                <a:cubicBezTo>
                  <a:pt x="19233" y="21600"/>
                  <a:pt x="20712" y="19920"/>
                  <a:pt x="21452" y="16560"/>
                </a:cubicBezTo>
                <a:cubicBezTo>
                  <a:pt x="19085" y="16560"/>
                  <a:pt x="19085" y="16560"/>
                  <a:pt x="19085" y="16560"/>
                </a:cubicBezTo>
                <a:cubicBezTo>
                  <a:pt x="18937" y="17760"/>
                  <a:pt x="17901" y="18480"/>
                  <a:pt x="17014" y="18480"/>
                </a:cubicBezTo>
                <a:cubicBezTo>
                  <a:pt x="15534" y="18480"/>
                  <a:pt x="14647" y="17040"/>
                  <a:pt x="14647" y="14640"/>
                </a:cubicBezTo>
                <a:cubicBezTo>
                  <a:pt x="21600" y="14640"/>
                  <a:pt x="21600" y="14640"/>
                  <a:pt x="21600" y="14640"/>
                </a:cubicBezTo>
                <a:cubicBezTo>
                  <a:pt x="21600" y="14400"/>
                  <a:pt x="21600" y="13920"/>
                  <a:pt x="21600" y="13680"/>
                </a:cubicBezTo>
                <a:close/>
                <a:moveTo>
                  <a:pt x="14647" y="11760"/>
                </a:moveTo>
                <a:cubicBezTo>
                  <a:pt x="14795" y="9840"/>
                  <a:pt x="15534" y="8640"/>
                  <a:pt x="16866" y="8640"/>
                </a:cubicBezTo>
                <a:cubicBezTo>
                  <a:pt x="18197" y="8640"/>
                  <a:pt x="18937" y="9840"/>
                  <a:pt x="18937" y="11760"/>
                </a:cubicBezTo>
                <a:lnTo>
                  <a:pt x="14647" y="11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3" name="Google Shape;2867;p70"/>
          <p:cNvSpPr/>
          <p:nvPr/>
        </p:nvSpPr>
        <p:spPr>
          <a:xfrm>
            <a:off x="11669417" y="4374119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3167" y="6450"/>
                </a:moveTo>
                <a:cubicBezTo>
                  <a:pt x="16866" y="6450"/>
                  <a:pt x="16866" y="6450"/>
                  <a:pt x="16866" y="6450"/>
                </a:cubicBezTo>
                <a:cubicBezTo>
                  <a:pt x="16866" y="7350"/>
                  <a:pt x="16866" y="7350"/>
                  <a:pt x="16866" y="7350"/>
                </a:cubicBezTo>
                <a:cubicBezTo>
                  <a:pt x="13167" y="7350"/>
                  <a:pt x="13167" y="7350"/>
                  <a:pt x="13167" y="7350"/>
                </a:cubicBezTo>
                <a:lnTo>
                  <a:pt x="13167" y="6450"/>
                </a:lnTo>
                <a:close/>
                <a:moveTo>
                  <a:pt x="10800" y="13950"/>
                </a:moveTo>
                <a:cubicBezTo>
                  <a:pt x="10652" y="14250"/>
                  <a:pt x="10356" y="14550"/>
                  <a:pt x="10060" y="14850"/>
                </a:cubicBezTo>
                <a:cubicBezTo>
                  <a:pt x="9764" y="15000"/>
                  <a:pt x="9321" y="15150"/>
                  <a:pt x="9025" y="15300"/>
                </a:cubicBezTo>
                <a:cubicBezTo>
                  <a:pt x="8581" y="15300"/>
                  <a:pt x="8137" y="15450"/>
                  <a:pt x="7841" y="15450"/>
                </a:cubicBezTo>
                <a:cubicBezTo>
                  <a:pt x="3255" y="15450"/>
                  <a:pt x="3255" y="15450"/>
                  <a:pt x="3255" y="15450"/>
                </a:cubicBezTo>
                <a:cubicBezTo>
                  <a:pt x="3255" y="6150"/>
                  <a:pt x="3255" y="6150"/>
                  <a:pt x="3255" y="6150"/>
                </a:cubicBezTo>
                <a:cubicBezTo>
                  <a:pt x="7693" y="6150"/>
                  <a:pt x="7693" y="6150"/>
                  <a:pt x="7693" y="6150"/>
                </a:cubicBezTo>
                <a:cubicBezTo>
                  <a:pt x="8137" y="6150"/>
                  <a:pt x="8581" y="6300"/>
                  <a:pt x="8877" y="6300"/>
                </a:cubicBezTo>
                <a:cubicBezTo>
                  <a:pt x="9321" y="6450"/>
                  <a:pt x="9616" y="6600"/>
                  <a:pt x="9764" y="6750"/>
                </a:cubicBezTo>
                <a:cubicBezTo>
                  <a:pt x="10060" y="6900"/>
                  <a:pt x="10356" y="7200"/>
                  <a:pt x="10356" y="7350"/>
                </a:cubicBezTo>
                <a:cubicBezTo>
                  <a:pt x="10504" y="7650"/>
                  <a:pt x="10652" y="8100"/>
                  <a:pt x="10652" y="8550"/>
                </a:cubicBezTo>
                <a:cubicBezTo>
                  <a:pt x="10652" y="9000"/>
                  <a:pt x="10504" y="9300"/>
                  <a:pt x="10356" y="9600"/>
                </a:cubicBezTo>
                <a:cubicBezTo>
                  <a:pt x="10060" y="9900"/>
                  <a:pt x="9764" y="10200"/>
                  <a:pt x="9321" y="10350"/>
                </a:cubicBezTo>
                <a:cubicBezTo>
                  <a:pt x="9912" y="10500"/>
                  <a:pt x="10356" y="10800"/>
                  <a:pt x="10652" y="11250"/>
                </a:cubicBezTo>
                <a:cubicBezTo>
                  <a:pt x="10948" y="11700"/>
                  <a:pt x="11096" y="12150"/>
                  <a:pt x="11096" y="12750"/>
                </a:cubicBezTo>
                <a:cubicBezTo>
                  <a:pt x="11096" y="13200"/>
                  <a:pt x="10948" y="13650"/>
                  <a:pt x="10800" y="13950"/>
                </a:cubicBezTo>
                <a:close/>
                <a:moveTo>
                  <a:pt x="18345" y="12600"/>
                </a:moveTo>
                <a:cubicBezTo>
                  <a:pt x="13463" y="12600"/>
                  <a:pt x="13463" y="12600"/>
                  <a:pt x="13463" y="12600"/>
                </a:cubicBezTo>
                <a:cubicBezTo>
                  <a:pt x="13463" y="13050"/>
                  <a:pt x="13759" y="13500"/>
                  <a:pt x="14055" y="13800"/>
                </a:cubicBezTo>
                <a:cubicBezTo>
                  <a:pt x="14203" y="14100"/>
                  <a:pt x="14647" y="14250"/>
                  <a:pt x="15238" y="14250"/>
                </a:cubicBezTo>
                <a:cubicBezTo>
                  <a:pt x="15534" y="14250"/>
                  <a:pt x="15830" y="14100"/>
                  <a:pt x="16126" y="13950"/>
                </a:cubicBezTo>
                <a:cubicBezTo>
                  <a:pt x="16422" y="13800"/>
                  <a:pt x="16570" y="13500"/>
                  <a:pt x="16570" y="13350"/>
                </a:cubicBezTo>
                <a:cubicBezTo>
                  <a:pt x="18197" y="13350"/>
                  <a:pt x="18197" y="13350"/>
                  <a:pt x="18197" y="13350"/>
                </a:cubicBezTo>
                <a:cubicBezTo>
                  <a:pt x="18049" y="14100"/>
                  <a:pt x="17605" y="14700"/>
                  <a:pt x="17014" y="15000"/>
                </a:cubicBezTo>
                <a:cubicBezTo>
                  <a:pt x="16570" y="15450"/>
                  <a:pt x="15830" y="15600"/>
                  <a:pt x="15090" y="15600"/>
                </a:cubicBezTo>
                <a:cubicBezTo>
                  <a:pt x="14647" y="15600"/>
                  <a:pt x="14055" y="15450"/>
                  <a:pt x="13759" y="15300"/>
                </a:cubicBezTo>
                <a:cubicBezTo>
                  <a:pt x="13315" y="15150"/>
                  <a:pt x="12871" y="15000"/>
                  <a:pt x="12575" y="14550"/>
                </a:cubicBezTo>
                <a:cubicBezTo>
                  <a:pt x="12279" y="14250"/>
                  <a:pt x="12132" y="13950"/>
                  <a:pt x="11984" y="13500"/>
                </a:cubicBezTo>
                <a:cubicBezTo>
                  <a:pt x="11688" y="13050"/>
                  <a:pt x="11688" y="12600"/>
                  <a:pt x="11688" y="12150"/>
                </a:cubicBezTo>
                <a:cubicBezTo>
                  <a:pt x="11688" y="11550"/>
                  <a:pt x="11836" y="11100"/>
                  <a:pt x="11984" y="10650"/>
                </a:cubicBezTo>
                <a:cubicBezTo>
                  <a:pt x="12279" y="9900"/>
                  <a:pt x="12871" y="9150"/>
                  <a:pt x="13759" y="8850"/>
                </a:cubicBezTo>
                <a:cubicBezTo>
                  <a:pt x="14203" y="8700"/>
                  <a:pt x="14647" y="8550"/>
                  <a:pt x="15090" y="8550"/>
                </a:cubicBezTo>
                <a:cubicBezTo>
                  <a:pt x="15682" y="8550"/>
                  <a:pt x="16126" y="8700"/>
                  <a:pt x="16570" y="8850"/>
                </a:cubicBezTo>
                <a:cubicBezTo>
                  <a:pt x="17014" y="9150"/>
                  <a:pt x="17310" y="9450"/>
                  <a:pt x="17605" y="9750"/>
                </a:cubicBezTo>
                <a:cubicBezTo>
                  <a:pt x="17901" y="10200"/>
                  <a:pt x="18197" y="10650"/>
                  <a:pt x="18197" y="11100"/>
                </a:cubicBezTo>
                <a:cubicBezTo>
                  <a:pt x="18345" y="11550"/>
                  <a:pt x="18345" y="12000"/>
                  <a:pt x="18345" y="12600"/>
                </a:cubicBezTo>
                <a:close/>
                <a:moveTo>
                  <a:pt x="15090" y="9900"/>
                </a:moveTo>
                <a:cubicBezTo>
                  <a:pt x="14795" y="9900"/>
                  <a:pt x="14499" y="10050"/>
                  <a:pt x="14351" y="10050"/>
                </a:cubicBezTo>
                <a:cubicBezTo>
                  <a:pt x="14203" y="10200"/>
                  <a:pt x="13907" y="10350"/>
                  <a:pt x="13907" y="10500"/>
                </a:cubicBezTo>
                <a:cubicBezTo>
                  <a:pt x="13759" y="10650"/>
                  <a:pt x="13611" y="10800"/>
                  <a:pt x="13611" y="10950"/>
                </a:cubicBezTo>
                <a:cubicBezTo>
                  <a:pt x="13611" y="11100"/>
                  <a:pt x="13611" y="11250"/>
                  <a:pt x="13463" y="11400"/>
                </a:cubicBezTo>
                <a:cubicBezTo>
                  <a:pt x="16570" y="11400"/>
                  <a:pt x="16570" y="11400"/>
                  <a:pt x="16570" y="11400"/>
                </a:cubicBezTo>
                <a:cubicBezTo>
                  <a:pt x="16422" y="10950"/>
                  <a:pt x="16274" y="10500"/>
                  <a:pt x="16126" y="10350"/>
                </a:cubicBezTo>
                <a:cubicBezTo>
                  <a:pt x="15830" y="10050"/>
                  <a:pt x="15534" y="9900"/>
                  <a:pt x="15090" y="9900"/>
                </a:cubicBezTo>
                <a:close/>
                <a:moveTo>
                  <a:pt x="8285" y="9750"/>
                </a:moveTo>
                <a:cubicBezTo>
                  <a:pt x="8581" y="9450"/>
                  <a:pt x="8729" y="9300"/>
                  <a:pt x="8729" y="8850"/>
                </a:cubicBezTo>
                <a:cubicBezTo>
                  <a:pt x="8729" y="8700"/>
                  <a:pt x="8581" y="8550"/>
                  <a:pt x="8581" y="8250"/>
                </a:cubicBezTo>
                <a:cubicBezTo>
                  <a:pt x="8433" y="8250"/>
                  <a:pt x="8433" y="8100"/>
                  <a:pt x="8285" y="7950"/>
                </a:cubicBezTo>
                <a:cubicBezTo>
                  <a:pt x="8137" y="7950"/>
                  <a:pt x="7989" y="7800"/>
                  <a:pt x="7841" y="7800"/>
                </a:cubicBezTo>
                <a:cubicBezTo>
                  <a:pt x="7545" y="7800"/>
                  <a:pt x="7397" y="7800"/>
                  <a:pt x="7249" y="7800"/>
                </a:cubicBezTo>
                <a:cubicBezTo>
                  <a:pt x="5326" y="7800"/>
                  <a:pt x="5326" y="7800"/>
                  <a:pt x="5326" y="7800"/>
                </a:cubicBezTo>
                <a:cubicBezTo>
                  <a:pt x="5326" y="9900"/>
                  <a:pt x="5326" y="9900"/>
                  <a:pt x="5326" y="9900"/>
                </a:cubicBezTo>
                <a:cubicBezTo>
                  <a:pt x="7397" y="9900"/>
                  <a:pt x="7397" y="9900"/>
                  <a:pt x="7397" y="9900"/>
                </a:cubicBezTo>
                <a:cubicBezTo>
                  <a:pt x="7841" y="9900"/>
                  <a:pt x="8137" y="9900"/>
                  <a:pt x="8285" y="9750"/>
                </a:cubicBezTo>
                <a:close/>
                <a:moveTo>
                  <a:pt x="8581" y="11550"/>
                </a:moveTo>
                <a:cubicBezTo>
                  <a:pt x="8433" y="11400"/>
                  <a:pt x="7989" y="11250"/>
                  <a:pt x="7545" y="11250"/>
                </a:cubicBezTo>
                <a:cubicBezTo>
                  <a:pt x="5326" y="11250"/>
                  <a:pt x="5326" y="11250"/>
                  <a:pt x="5326" y="11250"/>
                </a:cubicBezTo>
                <a:cubicBezTo>
                  <a:pt x="5326" y="13800"/>
                  <a:pt x="5326" y="13800"/>
                  <a:pt x="5326" y="13800"/>
                </a:cubicBezTo>
                <a:cubicBezTo>
                  <a:pt x="7545" y="13800"/>
                  <a:pt x="7545" y="13800"/>
                  <a:pt x="7545" y="13800"/>
                </a:cubicBezTo>
                <a:cubicBezTo>
                  <a:pt x="7693" y="13800"/>
                  <a:pt x="7841" y="13800"/>
                  <a:pt x="8137" y="13800"/>
                </a:cubicBezTo>
                <a:cubicBezTo>
                  <a:pt x="8285" y="13800"/>
                  <a:pt x="8433" y="13650"/>
                  <a:pt x="8581" y="13650"/>
                </a:cubicBezTo>
                <a:cubicBezTo>
                  <a:pt x="8729" y="13500"/>
                  <a:pt x="8877" y="13350"/>
                  <a:pt x="8877" y="13200"/>
                </a:cubicBezTo>
                <a:cubicBezTo>
                  <a:pt x="9025" y="13050"/>
                  <a:pt x="9025" y="12900"/>
                  <a:pt x="9025" y="12600"/>
                </a:cubicBezTo>
                <a:cubicBezTo>
                  <a:pt x="9025" y="12150"/>
                  <a:pt x="8877" y="11850"/>
                  <a:pt x="8581" y="115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4" name="Google Shape;2868;p70"/>
          <p:cNvSpPr/>
          <p:nvPr/>
        </p:nvSpPr>
        <p:spPr>
          <a:xfrm>
            <a:off x="12607938" y="4366776"/>
            <a:ext cx="396457" cy="38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6" y="0"/>
                  <a:pt x="0" y="4896"/>
                  <a:pt x="0" y="10800"/>
                </a:cubicBezTo>
                <a:cubicBezTo>
                  <a:pt x="0" y="16704"/>
                  <a:pt x="4846" y="21600"/>
                  <a:pt x="10800" y="21600"/>
                </a:cubicBezTo>
                <a:cubicBezTo>
                  <a:pt x="16754" y="21600"/>
                  <a:pt x="21600" y="16704"/>
                  <a:pt x="21600" y="10800"/>
                </a:cubicBezTo>
                <a:cubicBezTo>
                  <a:pt x="21600" y="4896"/>
                  <a:pt x="16754" y="0"/>
                  <a:pt x="10800" y="0"/>
                </a:cubicBezTo>
                <a:close/>
                <a:moveTo>
                  <a:pt x="18000" y="5040"/>
                </a:moveTo>
                <a:cubicBezTo>
                  <a:pt x="19246" y="6624"/>
                  <a:pt x="19938" y="8496"/>
                  <a:pt x="20077" y="10656"/>
                </a:cubicBezTo>
                <a:cubicBezTo>
                  <a:pt x="19662" y="10656"/>
                  <a:pt x="16615" y="10080"/>
                  <a:pt x="13569" y="10368"/>
                </a:cubicBezTo>
                <a:cubicBezTo>
                  <a:pt x="13569" y="10224"/>
                  <a:pt x="13431" y="10080"/>
                  <a:pt x="13431" y="9936"/>
                </a:cubicBezTo>
                <a:cubicBezTo>
                  <a:pt x="13154" y="9504"/>
                  <a:pt x="13015" y="9072"/>
                  <a:pt x="12738" y="8640"/>
                </a:cubicBezTo>
                <a:cubicBezTo>
                  <a:pt x="16200" y="7200"/>
                  <a:pt x="17723" y="5328"/>
                  <a:pt x="18000" y="5040"/>
                </a:cubicBezTo>
                <a:close/>
                <a:moveTo>
                  <a:pt x="10800" y="1584"/>
                </a:moveTo>
                <a:cubicBezTo>
                  <a:pt x="13154" y="1584"/>
                  <a:pt x="15231" y="2448"/>
                  <a:pt x="16892" y="3888"/>
                </a:cubicBezTo>
                <a:cubicBezTo>
                  <a:pt x="16754" y="4176"/>
                  <a:pt x="15369" y="6048"/>
                  <a:pt x="12046" y="7200"/>
                </a:cubicBezTo>
                <a:cubicBezTo>
                  <a:pt x="10523" y="4464"/>
                  <a:pt x="8862" y="2160"/>
                  <a:pt x="8585" y="1872"/>
                </a:cubicBezTo>
                <a:cubicBezTo>
                  <a:pt x="9415" y="1728"/>
                  <a:pt x="10108" y="1584"/>
                  <a:pt x="10800" y="1584"/>
                </a:cubicBezTo>
                <a:close/>
                <a:moveTo>
                  <a:pt x="6923" y="2448"/>
                </a:moveTo>
                <a:cubicBezTo>
                  <a:pt x="7062" y="2880"/>
                  <a:pt x="8723" y="5040"/>
                  <a:pt x="10246" y="7776"/>
                </a:cubicBezTo>
                <a:cubicBezTo>
                  <a:pt x="5954" y="8928"/>
                  <a:pt x="2215" y="8928"/>
                  <a:pt x="1800" y="8928"/>
                </a:cubicBezTo>
                <a:cubicBezTo>
                  <a:pt x="2354" y="6048"/>
                  <a:pt x="4292" y="3744"/>
                  <a:pt x="6923" y="2448"/>
                </a:cubicBezTo>
                <a:close/>
                <a:moveTo>
                  <a:pt x="1523" y="10800"/>
                </a:moveTo>
                <a:cubicBezTo>
                  <a:pt x="1523" y="10656"/>
                  <a:pt x="1523" y="10656"/>
                  <a:pt x="1523" y="10512"/>
                </a:cubicBezTo>
                <a:cubicBezTo>
                  <a:pt x="1938" y="10512"/>
                  <a:pt x="6508" y="10656"/>
                  <a:pt x="11077" y="9216"/>
                </a:cubicBezTo>
                <a:cubicBezTo>
                  <a:pt x="11354" y="9792"/>
                  <a:pt x="11631" y="10224"/>
                  <a:pt x="11769" y="10800"/>
                </a:cubicBezTo>
                <a:cubicBezTo>
                  <a:pt x="11631" y="10800"/>
                  <a:pt x="11631" y="10800"/>
                  <a:pt x="11492" y="10944"/>
                </a:cubicBezTo>
                <a:cubicBezTo>
                  <a:pt x="6646" y="12384"/>
                  <a:pt x="4154" y="16560"/>
                  <a:pt x="3877" y="16992"/>
                </a:cubicBezTo>
                <a:cubicBezTo>
                  <a:pt x="2492" y="15264"/>
                  <a:pt x="1523" y="13104"/>
                  <a:pt x="1523" y="10800"/>
                </a:cubicBezTo>
                <a:close/>
                <a:moveTo>
                  <a:pt x="10800" y="20016"/>
                </a:moveTo>
                <a:cubicBezTo>
                  <a:pt x="8723" y="20016"/>
                  <a:pt x="6646" y="19296"/>
                  <a:pt x="5123" y="18000"/>
                </a:cubicBezTo>
                <a:cubicBezTo>
                  <a:pt x="5262" y="17712"/>
                  <a:pt x="7200" y="14112"/>
                  <a:pt x="12323" y="12384"/>
                </a:cubicBezTo>
                <a:cubicBezTo>
                  <a:pt x="12462" y="12240"/>
                  <a:pt x="12462" y="12240"/>
                  <a:pt x="12462" y="12240"/>
                </a:cubicBezTo>
                <a:cubicBezTo>
                  <a:pt x="13708" y="15696"/>
                  <a:pt x="14262" y="18432"/>
                  <a:pt x="14400" y="19296"/>
                </a:cubicBezTo>
                <a:cubicBezTo>
                  <a:pt x="13292" y="19728"/>
                  <a:pt x="12046" y="20016"/>
                  <a:pt x="10800" y="20016"/>
                </a:cubicBezTo>
                <a:close/>
                <a:moveTo>
                  <a:pt x="15923" y="18432"/>
                </a:moveTo>
                <a:cubicBezTo>
                  <a:pt x="15923" y="17856"/>
                  <a:pt x="15369" y="15120"/>
                  <a:pt x="14123" y="11952"/>
                </a:cubicBezTo>
                <a:cubicBezTo>
                  <a:pt x="17031" y="11376"/>
                  <a:pt x="19662" y="12240"/>
                  <a:pt x="19938" y="12240"/>
                </a:cubicBezTo>
                <a:cubicBezTo>
                  <a:pt x="19523" y="14832"/>
                  <a:pt x="18000" y="16992"/>
                  <a:pt x="15923" y="184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5" name="Google Shape;2869;p70"/>
          <p:cNvSpPr/>
          <p:nvPr/>
        </p:nvSpPr>
        <p:spPr>
          <a:xfrm>
            <a:off x="6862650" y="7937868"/>
            <a:ext cx="380551" cy="3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8581"/>
                </a:moveTo>
                <a:cubicBezTo>
                  <a:pt x="9360" y="6658"/>
                  <a:pt x="8208" y="5030"/>
                  <a:pt x="7920" y="4734"/>
                </a:cubicBezTo>
                <a:cubicBezTo>
                  <a:pt x="6048" y="5622"/>
                  <a:pt x="4752" y="7397"/>
                  <a:pt x="4320" y="9468"/>
                </a:cubicBezTo>
                <a:cubicBezTo>
                  <a:pt x="4608" y="9468"/>
                  <a:pt x="7344" y="9468"/>
                  <a:pt x="10368" y="8581"/>
                </a:cubicBezTo>
                <a:close/>
                <a:moveTo>
                  <a:pt x="12240" y="9173"/>
                </a:moveTo>
                <a:cubicBezTo>
                  <a:pt x="12384" y="9468"/>
                  <a:pt x="12528" y="9912"/>
                  <a:pt x="12672" y="10208"/>
                </a:cubicBezTo>
                <a:cubicBezTo>
                  <a:pt x="12672" y="10356"/>
                  <a:pt x="12816" y="10356"/>
                  <a:pt x="12816" y="10504"/>
                </a:cubicBezTo>
                <a:cubicBezTo>
                  <a:pt x="14976" y="10208"/>
                  <a:pt x="17280" y="10652"/>
                  <a:pt x="17424" y="10800"/>
                </a:cubicBezTo>
                <a:cubicBezTo>
                  <a:pt x="17424" y="9173"/>
                  <a:pt x="16848" y="7693"/>
                  <a:pt x="15984" y="6510"/>
                </a:cubicBezTo>
                <a:cubicBezTo>
                  <a:pt x="15840" y="6805"/>
                  <a:pt x="14688" y="8285"/>
                  <a:pt x="12240" y="9173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68" y="0"/>
                  <a:pt x="20736" y="0"/>
                </a:cubicBezTo>
                <a:close/>
                <a:moveTo>
                  <a:pt x="10800" y="18641"/>
                </a:moveTo>
                <a:cubicBezTo>
                  <a:pt x="6480" y="18641"/>
                  <a:pt x="3024" y="15090"/>
                  <a:pt x="3024" y="10800"/>
                </a:cubicBezTo>
                <a:cubicBezTo>
                  <a:pt x="3024" y="6510"/>
                  <a:pt x="6480" y="2959"/>
                  <a:pt x="10800" y="2959"/>
                </a:cubicBezTo>
                <a:cubicBezTo>
                  <a:pt x="15120" y="2959"/>
                  <a:pt x="18576" y="6510"/>
                  <a:pt x="18576" y="10800"/>
                </a:cubicBezTo>
                <a:cubicBezTo>
                  <a:pt x="18576" y="15090"/>
                  <a:pt x="15120" y="18641"/>
                  <a:pt x="10800" y="18641"/>
                </a:cubicBezTo>
                <a:close/>
                <a:moveTo>
                  <a:pt x="13248" y="11540"/>
                </a:moveTo>
                <a:cubicBezTo>
                  <a:pt x="14112" y="14055"/>
                  <a:pt x="14400" y="15978"/>
                  <a:pt x="14544" y="16422"/>
                </a:cubicBezTo>
                <a:cubicBezTo>
                  <a:pt x="15984" y="15386"/>
                  <a:pt x="17136" y="13759"/>
                  <a:pt x="17424" y="11836"/>
                </a:cubicBezTo>
                <a:cubicBezTo>
                  <a:pt x="17136" y="11836"/>
                  <a:pt x="15264" y="11244"/>
                  <a:pt x="13248" y="11540"/>
                </a:cubicBezTo>
                <a:close/>
                <a:moveTo>
                  <a:pt x="11232" y="10800"/>
                </a:moveTo>
                <a:cubicBezTo>
                  <a:pt x="11376" y="10800"/>
                  <a:pt x="11376" y="10800"/>
                  <a:pt x="11520" y="10800"/>
                </a:cubicBezTo>
                <a:cubicBezTo>
                  <a:pt x="11376" y="10356"/>
                  <a:pt x="11232" y="10060"/>
                  <a:pt x="10944" y="9616"/>
                </a:cubicBezTo>
                <a:cubicBezTo>
                  <a:pt x="7632" y="10652"/>
                  <a:pt x="4464" y="10652"/>
                  <a:pt x="4176" y="10652"/>
                </a:cubicBezTo>
                <a:cubicBezTo>
                  <a:pt x="4176" y="10652"/>
                  <a:pt x="4176" y="10800"/>
                  <a:pt x="4176" y="10800"/>
                </a:cubicBezTo>
                <a:cubicBezTo>
                  <a:pt x="4176" y="12575"/>
                  <a:pt x="4752" y="14055"/>
                  <a:pt x="5904" y="15238"/>
                </a:cubicBezTo>
                <a:cubicBezTo>
                  <a:pt x="6048" y="15090"/>
                  <a:pt x="7776" y="11984"/>
                  <a:pt x="11232" y="10800"/>
                </a:cubicBezTo>
                <a:close/>
                <a:moveTo>
                  <a:pt x="15264" y="5770"/>
                </a:moveTo>
                <a:cubicBezTo>
                  <a:pt x="14400" y="5030"/>
                  <a:pt x="13392" y="4586"/>
                  <a:pt x="12384" y="4290"/>
                </a:cubicBezTo>
                <a:cubicBezTo>
                  <a:pt x="11376" y="3995"/>
                  <a:pt x="10224" y="3995"/>
                  <a:pt x="9216" y="4290"/>
                </a:cubicBezTo>
                <a:cubicBezTo>
                  <a:pt x="9360" y="4586"/>
                  <a:pt x="10656" y="6214"/>
                  <a:pt x="11664" y="8285"/>
                </a:cubicBezTo>
                <a:cubicBezTo>
                  <a:pt x="14112" y="7397"/>
                  <a:pt x="15120" y="5918"/>
                  <a:pt x="15264" y="5770"/>
                </a:cubicBezTo>
                <a:close/>
                <a:moveTo>
                  <a:pt x="11952" y="11836"/>
                </a:moveTo>
                <a:cubicBezTo>
                  <a:pt x="8208" y="13167"/>
                  <a:pt x="6912" y="15830"/>
                  <a:pt x="6768" y="16126"/>
                </a:cubicBezTo>
                <a:cubicBezTo>
                  <a:pt x="7920" y="17014"/>
                  <a:pt x="9216" y="17458"/>
                  <a:pt x="10800" y="17458"/>
                </a:cubicBezTo>
                <a:cubicBezTo>
                  <a:pt x="11664" y="17458"/>
                  <a:pt x="12528" y="17310"/>
                  <a:pt x="13392" y="17014"/>
                </a:cubicBezTo>
                <a:cubicBezTo>
                  <a:pt x="13248" y="16422"/>
                  <a:pt x="12960" y="14351"/>
                  <a:pt x="11952" y="118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6" name="Google Shape;2870;p70"/>
          <p:cNvSpPr/>
          <p:nvPr/>
        </p:nvSpPr>
        <p:spPr>
          <a:xfrm>
            <a:off x="7828089" y="7948880"/>
            <a:ext cx="381773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5178"/>
                </a:moveTo>
                <a:cubicBezTo>
                  <a:pt x="7776" y="5178"/>
                  <a:pt x="5328" y="7693"/>
                  <a:pt x="5328" y="10800"/>
                </a:cubicBezTo>
                <a:cubicBezTo>
                  <a:pt x="5328" y="13907"/>
                  <a:pt x="7776" y="16422"/>
                  <a:pt x="10800" y="16422"/>
                </a:cubicBezTo>
                <a:cubicBezTo>
                  <a:pt x="13824" y="16422"/>
                  <a:pt x="16272" y="13907"/>
                  <a:pt x="16272" y="10800"/>
                </a:cubicBezTo>
                <a:cubicBezTo>
                  <a:pt x="16272" y="7693"/>
                  <a:pt x="13824" y="5178"/>
                  <a:pt x="10800" y="5178"/>
                </a:cubicBezTo>
                <a:close/>
                <a:moveTo>
                  <a:pt x="10800" y="14351"/>
                </a:moveTo>
                <a:cubicBezTo>
                  <a:pt x="8784" y="14351"/>
                  <a:pt x="7200" y="12723"/>
                  <a:pt x="7200" y="10800"/>
                </a:cubicBezTo>
                <a:cubicBezTo>
                  <a:pt x="7200" y="8877"/>
                  <a:pt x="8784" y="7249"/>
                  <a:pt x="10800" y="7249"/>
                </a:cubicBezTo>
                <a:cubicBezTo>
                  <a:pt x="12816" y="7249"/>
                  <a:pt x="14400" y="8877"/>
                  <a:pt x="14400" y="10800"/>
                </a:cubicBezTo>
                <a:cubicBezTo>
                  <a:pt x="14400" y="12723"/>
                  <a:pt x="12816" y="14351"/>
                  <a:pt x="10800" y="14351"/>
                </a:cubicBezTo>
                <a:close/>
                <a:moveTo>
                  <a:pt x="16560" y="3699"/>
                </a:moveTo>
                <a:cubicBezTo>
                  <a:pt x="15840" y="3699"/>
                  <a:pt x="15264" y="4290"/>
                  <a:pt x="15264" y="5030"/>
                </a:cubicBezTo>
                <a:cubicBezTo>
                  <a:pt x="15264" y="5770"/>
                  <a:pt x="15840" y="6362"/>
                  <a:pt x="16560" y="6362"/>
                </a:cubicBezTo>
                <a:cubicBezTo>
                  <a:pt x="17280" y="6362"/>
                  <a:pt x="17856" y="5770"/>
                  <a:pt x="17856" y="5030"/>
                </a:cubicBezTo>
                <a:cubicBezTo>
                  <a:pt x="17856" y="4882"/>
                  <a:pt x="17856" y="4734"/>
                  <a:pt x="17712" y="4438"/>
                </a:cubicBezTo>
                <a:cubicBezTo>
                  <a:pt x="17712" y="4290"/>
                  <a:pt x="17568" y="4142"/>
                  <a:pt x="17424" y="4142"/>
                </a:cubicBezTo>
                <a:cubicBezTo>
                  <a:pt x="17424" y="3995"/>
                  <a:pt x="17280" y="3847"/>
                  <a:pt x="16992" y="3847"/>
                </a:cubicBezTo>
                <a:cubicBezTo>
                  <a:pt x="16848" y="3699"/>
                  <a:pt x="16704" y="3699"/>
                  <a:pt x="16560" y="3699"/>
                </a:cubicBezTo>
                <a:close/>
                <a:moveTo>
                  <a:pt x="21600" y="10800"/>
                </a:moveTo>
                <a:cubicBezTo>
                  <a:pt x="21600" y="9321"/>
                  <a:pt x="21600" y="7841"/>
                  <a:pt x="21456" y="6362"/>
                </a:cubicBezTo>
                <a:cubicBezTo>
                  <a:pt x="21456" y="4586"/>
                  <a:pt x="21024" y="3107"/>
                  <a:pt x="19728" y="1775"/>
                </a:cubicBezTo>
                <a:cubicBezTo>
                  <a:pt x="18576" y="444"/>
                  <a:pt x="16992" y="148"/>
                  <a:pt x="15264" y="0"/>
                </a:cubicBezTo>
                <a:cubicBezTo>
                  <a:pt x="13824" y="0"/>
                  <a:pt x="12240" y="0"/>
                  <a:pt x="10800" y="0"/>
                </a:cubicBezTo>
                <a:cubicBezTo>
                  <a:pt x="9360" y="0"/>
                  <a:pt x="7776" y="0"/>
                  <a:pt x="6336" y="0"/>
                </a:cubicBezTo>
                <a:cubicBezTo>
                  <a:pt x="4608" y="148"/>
                  <a:pt x="3024" y="444"/>
                  <a:pt x="1872" y="1775"/>
                </a:cubicBezTo>
                <a:cubicBezTo>
                  <a:pt x="576" y="3107"/>
                  <a:pt x="144" y="4586"/>
                  <a:pt x="144" y="6362"/>
                </a:cubicBezTo>
                <a:cubicBezTo>
                  <a:pt x="0" y="7841"/>
                  <a:pt x="0" y="9321"/>
                  <a:pt x="0" y="10800"/>
                </a:cubicBezTo>
                <a:cubicBezTo>
                  <a:pt x="0" y="12279"/>
                  <a:pt x="0" y="13759"/>
                  <a:pt x="144" y="15238"/>
                </a:cubicBezTo>
                <a:cubicBezTo>
                  <a:pt x="144" y="17014"/>
                  <a:pt x="576" y="18493"/>
                  <a:pt x="1872" y="19825"/>
                </a:cubicBezTo>
                <a:cubicBezTo>
                  <a:pt x="3024" y="21156"/>
                  <a:pt x="4608" y="21452"/>
                  <a:pt x="6336" y="21600"/>
                </a:cubicBezTo>
                <a:cubicBezTo>
                  <a:pt x="7776" y="21600"/>
                  <a:pt x="9360" y="21600"/>
                  <a:pt x="10800" y="21600"/>
                </a:cubicBezTo>
                <a:cubicBezTo>
                  <a:pt x="12240" y="21600"/>
                  <a:pt x="13824" y="21600"/>
                  <a:pt x="15264" y="21600"/>
                </a:cubicBezTo>
                <a:cubicBezTo>
                  <a:pt x="16992" y="21452"/>
                  <a:pt x="18576" y="21156"/>
                  <a:pt x="19728" y="19825"/>
                </a:cubicBezTo>
                <a:cubicBezTo>
                  <a:pt x="21024" y="18493"/>
                  <a:pt x="21456" y="17014"/>
                  <a:pt x="21456" y="15238"/>
                </a:cubicBezTo>
                <a:cubicBezTo>
                  <a:pt x="21600" y="13759"/>
                  <a:pt x="21600" y="12279"/>
                  <a:pt x="21600" y="10800"/>
                </a:cubicBezTo>
                <a:close/>
                <a:moveTo>
                  <a:pt x="19152" y="17162"/>
                </a:moveTo>
                <a:cubicBezTo>
                  <a:pt x="19008" y="17753"/>
                  <a:pt x="18720" y="18049"/>
                  <a:pt x="18432" y="18493"/>
                </a:cubicBezTo>
                <a:cubicBezTo>
                  <a:pt x="18000" y="18789"/>
                  <a:pt x="17712" y="19085"/>
                  <a:pt x="17136" y="19233"/>
                </a:cubicBezTo>
                <a:cubicBezTo>
                  <a:pt x="15696" y="19825"/>
                  <a:pt x="12384" y="19677"/>
                  <a:pt x="10800" y="19677"/>
                </a:cubicBezTo>
                <a:cubicBezTo>
                  <a:pt x="9216" y="19677"/>
                  <a:pt x="5904" y="19825"/>
                  <a:pt x="4464" y="19233"/>
                </a:cubicBezTo>
                <a:cubicBezTo>
                  <a:pt x="3888" y="19085"/>
                  <a:pt x="3600" y="18789"/>
                  <a:pt x="3168" y="18493"/>
                </a:cubicBezTo>
                <a:cubicBezTo>
                  <a:pt x="2880" y="18049"/>
                  <a:pt x="2592" y="17753"/>
                  <a:pt x="2448" y="17162"/>
                </a:cubicBezTo>
                <a:cubicBezTo>
                  <a:pt x="1872" y="15830"/>
                  <a:pt x="2016" y="12427"/>
                  <a:pt x="2016" y="10800"/>
                </a:cubicBezTo>
                <a:cubicBezTo>
                  <a:pt x="2016" y="9173"/>
                  <a:pt x="1872" y="5770"/>
                  <a:pt x="2448" y="4438"/>
                </a:cubicBezTo>
                <a:cubicBezTo>
                  <a:pt x="2592" y="3847"/>
                  <a:pt x="2880" y="3551"/>
                  <a:pt x="3168" y="3107"/>
                </a:cubicBezTo>
                <a:cubicBezTo>
                  <a:pt x="3600" y="2811"/>
                  <a:pt x="3888" y="2515"/>
                  <a:pt x="4464" y="2367"/>
                </a:cubicBezTo>
                <a:cubicBezTo>
                  <a:pt x="5904" y="1775"/>
                  <a:pt x="9216" y="1923"/>
                  <a:pt x="10800" y="1923"/>
                </a:cubicBezTo>
                <a:cubicBezTo>
                  <a:pt x="12384" y="1923"/>
                  <a:pt x="15696" y="1775"/>
                  <a:pt x="17136" y="2367"/>
                </a:cubicBezTo>
                <a:cubicBezTo>
                  <a:pt x="17712" y="2515"/>
                  <a:pt x="18000" y="2811"/>
                  <a:pt x="18432" y="3107"/>
                </a:cubicBezTo>
                <a:cubicBezTo>
                  <a:pt x="18720" y="3551"/>
                  <a:pt x="19008" y="3847"/>
                  <a:pt x="19152" y="4438"/>
                </a:cubicBezTo>
                <a:cubicBezTo>
                  <a:pt x="19728" y="5770"/>
                  <a:pt x="19728" y="9173"/>
                  <a:pt x="19728" y="10800"/>
                </a:cubicBezTo>
                <a:cubicBezTo>
                  <a:pt x="19728" y="12427"/>
                  <a:pt x="19728" y="15830"/>
                  <a:pt x="19152" y="1716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7" name="Google Shape;2871;p70"/>
          <p:cNvSpPr/>
          <p:nvPr/>
        </p:nvSpPr>
        <p:spPr>
          <a:xfrm>
            <a:off x="8766613" y="7950774"/>
            <a:ext cx="386668" cy="346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98" fill="norm" stroke="1" extrusionOk="0">
                <a:moveTo>
                  <a:pt x="19753" y="6294"/>
                </a:moveTo>
                <a:cubicBezTo>
                  <a:pt x="19468" y="5251"/>
                  <a:pt x="20037" y="3463"/>
                  <a:pt x="21600" y="2867"/>
                </a:cubicBezTo>
                <a:cubicBezTo>
                  <a:pt x="19895" y="2867"/>
                  <a:pt x="19895" y="2867"/>
                  <a:pt x="19895" y="2867"/>
                </a:cubicBezTo>
                <a:cubicBezTo>
                  <a:pt x="19895" y="2867"/>
                  <a:pt x="19184" y="335"/>
                  <a:pt x="16200" y="186"/>
                </a:cubicBezTo>
                <a:cubicBezTo>
                  <a:pt x="13074" y="-112"/>
                  <a:pt x="11084" y="37"/>
                  <a:pt x="11084" y="37"/>
                </a:cubicBezTo>
                <a:cubicBezTo>
                  <a:pt x="11084" y="37"/>
                  <a:pt x="13358" y="1527"/>
                  <a:pt x="12363" y="4208"/>
                </a:cubicBezTo>
                <a:cubicBezTo>
                  <a:pt x="11795" y="5698"/>
                  <a:pt x="10658" y="6889"/>
                  <a:pt x="9521" y="8230"/>
                </a:cubicBezTo>
                <a:cubicBezTo>
                  <a:pt x="9521" y="8230"/>
                  <a:pt x="9521" y="8230"/>
                  <a:pt x="9521" y="8379"/>
                </a:cubicBezTo>
                <a:cubicBezTo>
                  <a:pt x="5826" y="12699"/>
                  <a:pt x="0" y="19700"/>
                  <a:pt x="0" y="19700"/>
                </a:cubicBezTo>
                <a:cubicBezTo>
                  <a:pt x="6395" y="21488"/>
                  <a:pt x="10658" y="19551"/>
                  <a:pt x="13216" y="17168"/>
                </a:cubicBezTo>
                <a:cubicBezTo>
                  <a:pt x="13784" y="17168"/>
                  <a:pt x="14211" y="17168"/>
                  <a:pt x="14353" y="17168"/>
                </a:cubicBezTo>
                <a:cubicBezTo>
                  <a:pt x="17905" y="17168"/>
                  <a:pt x="20889" y="14040"/>
                  <a:pt x="20889" y="10465"/>
                </a:cubicBezTo>
                <a:cubicBezTo>
                  <a:pt x="20747" y="7932"/>
                  <a:pt x="20037" y="7336"/>
                  <a:pt x="19753" y="6294"/>
                </a:cubicBezTo>
                <a:close/>
                <a:moveTo>
                  <a:pt x="14353" y="15380"/>
                </a:moveTo>
                <a:cubicBezTo>
                  <a:pt x="14068" y="15380"/>
                  <a:pt x="13784" y="15380"/>
                  <a:pt x="13216" y="15380"/>
                </a:cubicBezTo>
                <a:cubicBezTo>
                  <a:pt x="12647" y="15380"/>
                  <a:pt x="12647" y="15380"/>
                  <a:pt x="12647" y="15380"/>
                </a:cubicBezTo>
                <a:cubicBezTo>
                  <a:pt x="12079" y="15827"/>
                  <a:pt x="12079" y="15827"/>
                  <a:pt x="12079" y="15827"/>
                </a:cubicBezTo>
                <a:cubicBezTo>
                  <a:pt x="10942" y="17019"/>
                  <a:pt x="9379" y="17764"/>
                  <a:pt x="7674" y="18211"/>
                </a:cubicBezTo>
                <a:cubicBezTo>
                  <a:pt x="6253" y="18658"/>
                  <a:pt x="4832" y="18658"/>
                  <a:pt x="3126" y="18509"/>
                </a:cubicBezTo>
                <a:cubicBezTo>
                  <a:pt x="3553" y="17913"/>
                  <a:pt x="4121" y="17466"/>
                  <a:pt x="4547" y="16870"/>
                </a:cubicBezTo>
                <a:cubicBezTo>
                  <a:pt x="6963" y="13891"/>
                  <a:pt x="9095" y="11358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942" y="9273"/>
                  <a:pt x="11368" y="8677"/>
                  <a:pt x="11511" y="8677"/>
                </a:cubicBezTo>
                <a:cubicBezTo>
                  <a:pt x="11795" y="8379"/>
                  <a:pt x="11937" y="8081"/>
                  <a:pt x="12079" y="7783"/>
                </a:cubicBezTo>
                <a:cubicBezTo>
                  <a:pt x="12932" y="6889"/>
                  <a:pt x="13500" y="5996"/>
                  <a:pt x="13926" y="5102"/>
                </a:cubicBezTo>
                <a:cubicBezTo>
                  <a:pt x="13926" y="4953"/>
                  <a:pt x="13926" y="4953"/>
                  <a:pt x="13926" y="4953"/>
                </a:cubicBezTo>
                <a:cubicBezTo>
                  <a:pt x="13926" y="4804"/>
                  <a:pt x="13926" y="4804"/>
                  <a:pt x="13926" y="4804"/>
                </a:cubicBezTo>
                <a:cubicBezTo>
                  <a:pt x="14353" y="3761"/>
                  <a:pt x="14353" y="2718"/>
                  <a:pt x="14211" y="1825"/>
                </a:cubicBezTo>
                <a:cubicBezTo>
                  <a:pt x="14779" y="1825"/>
                  <a:pt x="15347" y="1825"/>
                  <a:pt x="16058" y="1825"/>
                </a:cubicBezTo>
                <a:cubicBezTo>
                  <a:pt x="16911" y="1974"/>
                  <a:pt x="17479" y="2271"/>
                  <a:pt x="17905" y="2718"/>
                </a:cubicBezTo>
                <a:cubicBezTo>
                  <a:pt x="18047" y="2867"/>
                  <a:pt x="18189" y="3016"/>
                  <a:pt x="18189" y="3165"/>
                </a:cubicBezTo>
                <a:cubicBezTo>
                  <a:pt x="18189" y="3165"/>
                  <a:pt x="18332" y="3314"/>
                  <a:pt x="18332" y="3314"/>
                </a:cubicBezTo>
                <a:cubicBezTo>
                  <a:pt x="18474" y="3761"/>
                  <a:pt x="18474" y="3761"/>
                  <a:pt x="18474" y="3761"/>
                </a:cubicBezTo>
                <a:cubicBezTo>
                  <a:pt x="18047" y="4804"/>
                  <a:pt x="17905" y="5847"/>
                  <a:pt x="18189" y="6740"/>
                </a:cubicBezTo>
                <a:cubicBezTo>
                  <a:pt x="18189" y="7038"/>
                  <a:pt x="18332" y="7336"/>
                  <a:pt x="18474" y="7634"/>
                </a:cubicBezTo>
                <a:cubicBezTo>
                  <a:pt x="18474" y="7783"/>
                  <a:pt x="18758" y="8230"/>
                  <a:pt x="18758" y="8379"/>
                </a:cubicBezTo>
                <a:cubicBezTo>
                  <a:pt x="19042" y="8975"/>
                  <a:pt x="19184" y="9422"/>
                  <a:pt x="19184" y="10465"/>
                </a:cubicBezTo>
                <a:cubicBezTo>
                  <a:pt x="19184" y="12997"/>
                  <a:pt x="17053" y="15380"/>
                  <a:pt x="14353" y="153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8" name="Google Shape;2872;p70"/>
          <p:cNvSpPr/>
          <p:nvPr/>
        </p:nvSpPr>
        <p:spPr>
          <a:xfrm>
            <a:off x="9693271" y="8017402"/>
            <a:ext cx="425453" cy="21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0" h="18482" fill="norm" stroke="1" extrusionOk="0">
                <a:moveTo>
                  <a:pt x="12555" y="15810"/>
                </a:moveTo>
                <a:cubicBezTo>
                  <a:pt x="11681" y="15810"/>
                  <a:pt x="11806" y="15142"/>
                  <a:pt x="12305" y="13806"/>
                </a:cubicBezTo>
                <a:cubicBezTo>
                  <a:pt x="13429" y="11134"/>
                  <a:pt x="15551" y="7348"/>
                  <a:pt x="15676" y="4676"/>
                </a:cubicBezTo>
                <a:cubicBezTo>
                  <a:pt x="15801" y="1113"/>
                  <a:pt x="13803" y="0"/>
                  <a:pt x="11681" y="0"/>
                </a:cubicBezTo>
                <a:cubicBezTo>
                  <a:pt x="10307" y="223"/>
                  <a:pt x="8809" y="891"/>
                  <a:pt x="7810" y="1559"/>
                </a:cubicBezTo>
                <a:cubicBezTo>
                  <a:pt x="4314" y="3563"/>
                  <a:pt x="2192" y="7126"/>
                  <a:pt x="818" y="10911"/>
                </a:cubicBezTo>
                <a:cubicBezTo>
                  <a:pt x="-680" y="14697"/>
                  <a:pt x="-181" y="18482"/>
                  <a:pt x="2816" y="18482"/>
                </a:cubicBezTo>
                <a:cubicBezTo>
                  <a:pt x="5188" y="18482"/>
                  <a:pt x="6811" y="17146"/>
                  <a:pt x="8310" y="15810"/>
                </a:cubicBezTo>
                <a:cubicBezTo>
                  <a:pt x="8434" y="15810"/>
                  <a:pt x="3940" y="18037"/>
                  <a:pt x="2317" y="16478"/>
                </a:cubicBezTo>
                <a:cubicBezTo>
                  <a:pt x="2192" y="16256"/>
                  <a:pt x="1942" y="16033"/>
                  <a:pt x="1942" y="15365"/>
                </a:cubicBezTo>
                <a:cubicBezTo>
                  <a:pt x="1942" y="14029"/>
                  <a:pt x="3191" y="12470"/>
                  <a:pt x="3940" y="12025"/>
                </a:cubicBezTo>
                <a:cubicBezTo>
                  <a:pt x="3940" y="9798"/>
                  <a:pt x="3940" y="9798"/>
                  <a:pt x="3940" y="9798"/>
                </a:cubicBezTo>
                <a:cubicBezTo>
                  <a:pt x="5313" y="10689"/>
                  <a:pt x="7061" y="10466"/>
                  <a:pt x="8559" y="8462"/>
                </a:cubicBezTo>
                <a:cubicBezTo>
                  <a:pt x="8684" y="8685"/>
                  <a:pt x="8684" y="8907"/>
                  <a:pt x="8684" y="9353"/>
                </a:cubicBezTo>
                <a:cubicBezTo>
                  <a:pt x="8934" y="9353"/>
                  <a:pt x="8934" y="9353"/>
                  <a:pt x="8934" y="9353"/>
                </a:cubicBezTo>
                <a:cubicBezTo>
                  <a:pt x="9059" y="8462"/>
                  <a:pt x="8684" y="7571"/>
                  <a:pt x="8060" y="7348"/>
                </a:cubicBezTo>
                <a:cubicBezTo>
                  <a:pt x="8310" y="7571"/>
                  <a:pt x="8310" y="7794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6437" y="10466"/>
                  <a:pt x="4564" y="9353"/>
                  <a:pt x="4439" y="9353"/>
                </a:cubicBezTo>
                <a:cubicBezTo>
                  <a:pt x="5438" y="7348"/>
                  <a:pt x="5438" y="7348"/>
                  <a:pt x="5438" y="7348"/>
                </a:cubicBezTo>
                <a:cubicBezTo>
                  <a:pt x="5188" y="6012"/>
                  <a:pt x="5188" y="6012"/>
                  <a:pt x="5188" y="6012"/>
                </a:cubicBezTo>
                <a:cubicBezTo>
                  <a:pt x="7311" y="4676"/>
                  <a:pt x="9059" y="3786"/>
                  <a:pt x="12055" y="2895"/>
                </a:cubicBezTo>
                <a:cubicBezTo>
                  <a:pt x="11306" y="2004"/>
                  <a:pt x="11306" y="2004"/>
                  <a:pt x="11306" y="2004"/>
                </a:cubicBezTo>
                <a:cubicBezTo>
                  <a:pt x="11681" y="1559"/>
                  <a:pt x="11681" y="1559"/>
                  <a:pt x="11681" y="1559"/>
                </a:cubicBezTo>
                <a:cubicBezTo>
                  <a:pt x="13429" y="2449"/>
                  <a:pt x="14552" y="3118"/>
                  <a:pt x="14552" y="4676"/>
                </a:cubicBezTo>
                <a:cubicBezTo>
                  <a:pt x="14552" y="4899"/>
                  <a:pt x="14428" y="5344"/>
                  <a:pt x="14303" y="5567"/>
                </a:cubicBezTo>
                <a:cubicBezTo>
                  <a:pt x="13803" y="7571"/>
                  <a:pt x="12305" y="10466"/>
                  <a:pt x="11681" y="11579"/>
                </a:cubicBezTo>
                <a:cubicBezTo>
                  <a:pt x="11306" y="12470"/>
                  <a:pt x="10932" y="13361"/>
                  <a:pt x="10682" y="14029"/>
                </a:cubicBezTo>
                <a:cubicBezTo>
                  <a:pt x="10307" y="14920"/>
                  <a:pt x="10182" y="15588"/>
                  <a:pt x="10182" y="16256"/>
                </a:cubicBezTo>
                <a:cubicBezTo>
                  <a:pt x="10182" y="21600"/>
                  <a:pt x="19172" y="13806"/>
                  <a:pt x="20920" y="11579"/>
                </a:cubicBezTo>
                <a:cubicBezTo>
                  <a:pt x="18298" y="13584"/>
                  <a:pt x="15551" y="15365"/>
                  <a:pt x="12555" y="15810"/>
                </a:cubicBezTo>
                <a:close/>
                <a:moveTo>
                  <a:pt x="14428" y="3340"/>
                </a:moveTo>
                <a:cubicBezTo>
                  <a:pt x="14552" y="3563"/>
                  <a:pt x="14552" y="3786"/>
                  <a:pt x="14552" y="4231"/>
                </a:cubicBezTo>
                <a:cubicBezTo>
                  <a:pt x="14552" y="4008"/>
                  <a:pt x="14552" y="3563"/>
                  <a:pt x="14428" y="33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29" name="Google Shape;2873;p70"/>
          <p:cNvSpPr/>
          <p:nvPr/>
        </p:nvSpPr>
        <p:spPr>
          <a:xfrm>
            <a:off x="10652221" y="7991703"/>
            <a:ext cx="417826" cy="26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fill="norm" stroke="1" extrusionOk="0">
                <a:moveTo>
                  <a:pt x="19113" y="17238"/>
                </a:moveTo>
                <a:cubicBezTo>
                  <a:pt x="18720" y="17238"/>
                  <a:pt x="18720" y="17238"/>
                  <a:pt x="18720" y="17238"/>
                </a:cubicBezTo>
                <a:cubicBezTo>
                  <a:pt x="18065" y="17238"/>
                  <a:pt x="17542" y="18069"/>
                  <a:pt x="17542" y="19108"/>
                </a:cubicBezTo>
                <a:cubicBezTo>
                  <a:pt x="17542" y="19731"/>
                  <a:pt x="17542" y="19731"/>
                  <a:pt x="17542" y="19731"/>
                </a:cubicBezTo>
                <a:cubicBezTo>
                  <a:pt x="17542" y="20769"/>
                  <a:pt x="18065" y="21600"/>
                  <a:pt x="18720" y="21600"/>
                </a:cubicBezTo>
                <a:cubicBezTo>
                  <a:pt x="19113" y="21600"/>
                  <a:pt x="19113" y="21600"/>
                  <a:pt x="19113" y="21600"/>
                </a:cubicBezTo>
                <a:cubicBezTo>
                  <a:pt x="19767" y="21600"/>
                  <a:pt x="20291" y="20769"/>
                  <a:pt x="20291" y="19731"/>
                </a:cubicBezTo>
                <a:cubicBezTo>
                  <a:pt x="20291" y="19108"/>
                  <a:pt x="20291" y="19108"/>
                  <a:pt x="20291" y="19108"/>
                </a:cubicBezTo>
                <a:cubicBezTo>
                  <a:pt x="20291" y="18069"/>
                  <a:pt x="19767" y="17238"/>
                  <a:pt x="19113" y="17238"/>
                </a:cubicBezTo>
                <a:close/>
                <a:moveTo>
                  <a:pt x="8116" y="0"/>
                </a:moveTo>
                <a:cubicBezTo>
                  <a:pt x="3665" y="0"/>
                  <a:pt x="0" y="4985"/>
                  <a:pt x="0" y="10800"/>
                </a:cubicBezTo>
                <a:cubicBezTo>
                  <a:pt x="0" y="16823"/>
                  <a:pt x="3665" y="21600"/>
                  <a:pt x="8116" y="21600"/>
                </a:cubicBezTo>
                <a:cubicBezTo>
                  <a:pt x="12567" y="21600"/>
                  <a:pt x="16233" y="16823"/>
                  <a:pt x="16233" y="10800"/>
                </a:cubicBezTo>
                <a:cubicBezTo>
                  <a:pt x="16233" y="4985"/>
                  <a:pt x="12567" y="0"/>
                  <a:pt x="8116" y="0"/>
                </a:cubicBezTo>
                <a:close/>
                <a:moveTo>
                  <a:pt x="8116" y="19315"/>
                </a:moveTo>
                <a:cubicBezTo>
                  <a:pt x="4320" y="19315"/>
                  <a:pt x="1309" y="15577"/>
                  <a:pt x="1309" y="10800"/>
                </a:cubicBezTo>
                <a:cubicBezTo>
                  <a:pt x="1309" y="8515"/>
                  <a:pt x="2095" y="6231"/>
                  <a:pt x="3404" y="4777"/>
                </a:cubicBezTo>
                <a:cubicBezTo>
                  <a:pt x="3404" y="6438"/>
                  <a:pt x="3404" y="6438"/>
                  <a:pt x="3404" y="6438"/>
                </a:cubicBezTo>
                <a:cubicBezTo>
                  <a:pt x="4320" y="6438"/>
                  <a:pt x="4320" y="6438"/>
                  <a:pt x="4320" y="6438"/>
                </a:cubicBezTo>
                <a:cubicBezTo>
                  <a:pt x="8116" y="12669"/>
                  <a:pt x="8116" y="12669"/>
                  <a:pt x="8116" y="12669"/>
                </a:cubicBezTo>
                <a:cubicBezTo>
                  <a:pt x="8116" y="15162"/>
                  <a:pt x="8116" y="15162"/>
                  <a:pt x="8116" y="15162"/>
                </a:cubicBezTo>
                <a:cubicBezTo>
                  <a:pt x="6022" y="15162"/>
                  <a:pt x="6022" y="15162"/>
                  <a:pt x="6022" y="15162"/>
                </a:cubicBezTo>
                <a:cubicBezTo>
                  <a:pt x="6022" y="17238"/>
                  <a:pt x="6022" y="17238"/>
                  <a:pt x="6022" y="17238"/>
                </a:cubicBezTo>
                <a:cubicBezTo>
                  <a:pt x="11520" y="17238"/>
                  <a:pt x="11520" y="17238"/>
                  <a:pt x="11520" y="17238"/>
                </a:cubicBezTo>
                <a:cubicBezTo>
                  <a:pt x="11520" y="15162"/>
                  <a:pt x="11520" y="15162"/>
                  <a:pt x="11520" y="15162"/>
                </a:cubicBezTo>
                <a:cubicBezTo>
                  <a:pt x="9425" y="15162"/>
                  <a:pt x="9425" y="15162"/>
                  <a:pt x="9425" y="15162"/>
                </a:cubicBezTo>
                <a:cubicBezTo>
                  <a:pt x="9425" y="12669"/>
                  <a:pt x="9425" y="12669"/>
                  <a:pt x="9425" y="12669"/>
                </a:cubicBezTo>
                <a:cubicBezTo>
                  <a:pt x="11913" y="8723"/>
                  <a:pt x="11913" y="8723"/>
                  <a:pt x="11913" y="8723"/>
                </a:cubicBezTo>
                <a:cubicBezTo>
                  <a:pt x="13484" y="8723"/>
                  <a:pt x="13484" y="8723"/>
                  <a:pt x="13484" y="8723"/>
                </a:cubicBezTo>
                <a:cubicBezTo>
                  <a:pt x="13484" y="6438"/>
                  <a:pt x="13484" y="6438"/>
                  <a:pt x="13484" y="6438"/>
                </a:cubicBezTo>
                <a:cubicBezTo>
                  <a:pt x="9425" y="6438"/>
                  <a:pt x="9425" y="6438"/>
                  <a:pt x="9425" y="6438"/>
                </a:cubicBezTo>
                <a:cubicBezTo>
                  <a:pt x="9425" y="8931"/>
                  <a:pt x="9425" y="8931"/>
                  <a:pt x="9425" y="8931"/>
                </a:cubicBezTo>
                <a:cubicBezTo>
                  <a:pt x="8771" y="10177"/>
                  <a:pt x="8771" y="10177"/>
                  <a:pt x="8771" y="10177"/>
                </a:cubicBezTo>
                <a:cubicBezTo>
                  <a:pt x="6545" y="6438"/>
                  <a:pt x="6545" y="6438"/>
                  <a:pt x="6545" y="6438"/>
                </a:cubicBezTo>
                <a:cubicBezTo>
                  <a:pt x="7462" y="6438"/>
                  <a:pt x="7462" y="6438"/>
                  <a:pt x="7462" y="6438"/>
                </a:cubicBezTo>
                <a:cubicBezTo>
                  <a:pt x="7462" y="4362"/>
                  <a:pt x="7462" y="4362"/>
                  <a:pt x="7462" y="4362"/>
                </a:cubicBezTo>
                <a:cubicBezTo>
                  <a:pt x="3665" y="4362"/>
                  <a:pt x="3665" y="4362"/>
                  <a:pt x="3665" y="4362"/>
                </a:cubicBezTo>
                <a:cubicBezTo>
                  <a:pt x="4844" y="3115"/>
                  <a:pt x="6415" y="2285"/>
                  <a:pt x="8116" y="2285"/>
                </a:cubicBezTo>
                <a:cubicBezTo>
                  <a:pt x="11913" y="2285"/>
                  <a:pt x="14924" y="6231"/>
                  <a:pt x="14924" y="10800"/>
                </a:cubicBezTo>
                <a:cubicBezTo>
                  <a:pt x="14924" y="15369"/>
                  <a:pt x="11913" y="19315"/>
                  <a:pt x="8116" y="19315"/>
                </a:cubicBezTo>
                <a:close/>
                <a:moveTo>
                  <a:pt x="20945" y="0"/>
                </a:moveTo>
                <a:cubicBezTo>
                  <a:pt x="18196" y="0"/>
                  <a:pt x="18196" y="0"/>
                  <a:pt x="18196" y="0"/>
                </a:cubicBezTo>
                <a:cubicBezTo>
                  <a:pt x="17935" y="0"/>
                  <a:pt x="17542" y="623"/>
                  <a:pt x="17542" y="1246"/>
                </a:cubicBezTo>
                <a:cubicBezTo>
                  <a:pt x="17935" y="15162"/>
                  <a:pt x="17935" y="15162"/>
                  <a:pt x="17935" y="15162"/>
                </a:cubicBezTo>
                <a:cubicBezTo>
                  <a:pt x="19898" y="15162"/>
                  <a:pt x="19898" y="15162"/>
                  <a:pt x="19898" y="15162"/>
                </a:cubicBezTo>
                <a:cubicBezTo>
                  <a:pt x="21469" y="1038"/>
                  <a:pt x="21469" y="1038"/>
                  <a:pt x="21469" y="1038"/>
                </a:cubicBezTo>
                <a:cubicBezTo>
                  <a:pt x="21600" y="623"/>
                  <a:pt x="21338" y="0"/>
                  <a:pt x="2094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0" name="Google Shape;2874;p70"/>
          <p:cNvSpPr/>
          <p:nvPr/>
        </p:nvSpPr>
        <p:spPr>
          <a:xfrm>
            <a:off x="12573357" y="7107214"/>
            <a:ext cx="417260" cy="23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639" y="20426"/>
                </a:moveTo>
                <a:cubicBezTo>
                  <a:pt x="7507" y="20426"/>
                  <a:pt x="7376" y="20426"/>
                  <a:pt x="7376" y="20191"/>
                </a:cubicBezTo>
                <a:cubicBezTo>
                  <a:pt x="7507" y="21600"/>
                  <a:pt x="7507" y="21600"/>
                  <a:pt x="7507" y="21600"/>
                </a:cubicBezTo>
                <a:cubicBezTo>
                  <a:pt x="8166" y="21600"/>
                  <a:pt x="8166" y="21600"/>
                  <a:pt x="8166" y="21600"/>
                </a:cubicBezTo>
                <a:cubicBezTo>
                  <a:pt x="7771" y="20191"/>
                  <a:pt x="7771" y="20191"/>
                  <a:pt x="7771" y="20191"/>
                </a:cubicBezTo>
                <a:cubicBezTo>
                  <a:pt x="7639" y="20426"/>
                  <a:pt x="7639" y="20426"/>
                  <a:pt x="7639" y="20426"/>
                </a:cubicBezTo>
                <a:close/>
                <a:moveTo>
                  <a:pt x="17780" y="7983"/>
                </a:moveTo>
                <a:cubicBezTo>
                  <a:pt x="17517" y="7983"/>
                  <a:pt x="17122" y="8217"/>
                  <a:pt x="16859" y="8217"/>
                </a:cubicBezTo>
                <a:cubicBezTo>
                  <a:pt x="16332" y="6574"/>
                  <a:pt x="15410" y="5400"/>
                  <a:pt x="14224" y="5400"/>
                </a:cubicBezTo>
                <a:cubicBezTo>
                  <a:pt x="14093" y="5400"/>
                  <a:pt x="13961" y="5635"/>
                  <a:pt x="13698" y="5635"/>
                </a:cubicBezTo>
                <a:cubicBezTo>
                  <a:pt x="12907" y="2348"/>
                  <a:pt x="11063" y="0"/>
                  <a:pt x="8824" y="0"/>
                </a:cubicBezTo>
                <a:cubicBezTo>
                  <a:pt x="6059" y="0"/>
                  <a:pt x="3820" y="3522"/>
                  <a:pt x="3424" y="7983"/>
                </a:cubicBezTo>
                <a:cubicBezTo>
                  <a:pt x="1449" y="8452"/>
                  <a:pt x="0" y="11270"/>
                  <a:pt x="0" y="14791"/>
                </a:cubicBezTo>
                <a:cubicBezTo>
                  <a:pt x="0" y="18548"/>
                  <a:pt x="1712" y="21600"/>
                  <a:pt x="3820" y="21600"/>
                </a:cubicBezTo>
                <a:cubicBezTo>
                  <a:pt x="5005" y="21600"/>
                  <a:pt x="5005" y="21600"/>
                  <a:pt x="5005" y="21600"/>
                </a:cubicBezTo>
                <a:cubicBezTo>
                  <a:pt x="5400" y="20426"/>
                  <a:pt x="5400" y="20426"/>
                  <a:pt x="5400" y="20426"/>
                </a:cubicBezTo>
                <a:cubicBezTo>
                  <a:pt x="4741" y="19957"/>
                  <a:pt x="4346" y="19252"/>
                  <a:pt x="4478" y="18313"/>
                </a:cubicBezTo>
                <a:cubicBezTo>
                  <a:pt x="4478" y="17374"/>
                  <a:pt x="5268" y="16904"/>
                  <a:pt x="5927" y="17139"/>
                </a:cubicBezTo>
                <a:cubicBezTo>
                  <a:pt x="6454" y="17374"/>
                  <a:pt x="6980" y="18078"/>
                  <a:pt x="6980" y="18548"/>
                </a:cubicBezTo>
                <a:cubicBezTo>
                  <a:pt x="7112" y="18548"/>
                  <a:pt x="7244" y="18313"/>
                  <a:pt x="7244" y="18313"/>
                </a:cubicBezTo>
                <a:cubicBezTo>
                  <a:pt x="7376" y="18078"/>
                  <a:pt x="7507" y="18078"/>
                  <a:pt x="7639" y="18078"/>
                </a:cubicBezTo>
                <a:cubicBezTo>
                  <a:pt x="7639" y="18078"/>
                  <a:pt x="7639" y="18078"/>
                  <a:pt x="7639" y="18078"/>
                </a:cubicBezTo>
                <a:cubicBezTo>
                  <a:pt x="7507" y="18078"/>
                  <a:pt x="7507" y="17843"/>
                  <a:pt x="7507" y="17609"/>
                </a:cubicBezTo>
                <a:cubicBezTo>
                  <a:pt x="7507" y="16904"/>
                  <a:pt x="7902" y="16200"/>
                  <a:pt x="8429" y="15965"/>
                </a:cubicBezTo>
                <a:cubicBezTo>
                  <a:pt x="8429" y="15026"/>
                  <a:pt x="8429" y="15026"/>
                  <a:pt x="8429" y="15026"/>
                </a:cubicBezTo>
                <a:cubicBezTo>
                  <a:pt x="8429" y="14791"/>
                  <a:pt x="8429" y="14557"/>
                  <a:pt x="8561" y="14557"/>
                </a:cubicBezTo>
                <a:cubicBezTo>
                  <a:pt x="8693" y="14557"/>
                  <a:pt x="8824" y="14791"/>
                  <a:pt x="8824" y="15026"/>
                </a:cubicBezTo>
                <a:cubicBezTo>
                  <a:pt x="8824" y="16200"/>
                  <a:pt x="8824" y="16200"/>
                  <a:pt x="8824" y="16200"/>
                </a:cubicBezTo>
                <a:cubicBezTo>
                  <a:pt x="8824" y="16200"/>
                  <a:pt x="8956" y="16200"/>
                  <a:pt x="9088" y="16435"/>
                </a:cubicBezTo>
                <a:cubicBezTo>
                  <a:pt x="9483" y="15496"/>
                  <a:pt x="9483" y="15496"/>
                  <a:pt x="9483" y="15496"/>
                </a:cubicBezTo>
                <a:cubicBezTo>
                  <a:pt x="9615" y="15261"/>
                  <a:pt x="9746" y="15261"/>
                  <a:pt x="9878" y="15496"/>
                </a:cubicBezTo>
                <a:cubicBezTo>
                  <a:pt x="9878" y="15496"/>
                  <a:pt x="9878" y="15730"/>
                  <a:pt x="9878" y="15965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483" y="17139"/>
                  <a:pt x="9483" y="17374"/>
                  <a:pt x="9483" y="17843"/>
                </a:cubicBezTo>
                <a:cubicBezTo>
                  <a:pt x="9483" y="18078"/>
                  <a:pt x="9351" y="18548"/>
                  <a:pt x="9220" y="18783"/>
                </a:cubicBezTo>
                <a:cubicBezTo>
                  <a:pt x="9220" y="19017"/>
                  <a:pt x="8956" y="19252"/>
                  <a:pt x="8824" y="19252"/>
                </a:cubicBezTo>
                <a:cubicBezTo>
                  <a:pt x="8561" y="19487"/>
                  <a:pt x="8429" y="19487"/>
                  <a:pt x="8166" y="19252"/>
                </a:cubicBezTo>
                <a:cubicBezTo>
                  <a:pt x="8166" y="19487"/>
                  <a:pt x="8166" y="19722"/>
                  <a:pt x="8034" y="19957"/>
                </a:cubicBezTo>
                <a:cubicBezTo>
                  <a:pt x="8561" y="21600"/>
                  <a:pt x="8561" y="21600"/>
                  <a:pt x="8561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9888" y="21365"/>
                  <a:pt x="21600" y="18548"/>
                  <a:pt x="21600" y="14791"/>
                </a:cubicBezTo>
                <a:cubicBezTo>
                  <a:pt x="21600" y="11035"/>
                  <a:pt x="19888" y="7983"/>
                  <a:pt x="17780" y="7983"/>
                </a:cubicBezTo>
                <a:close/>
                <a:moveTo>
                  <a:pt x="6585" y="20191"/>
                </a:moveTo>
                <a:cubicBezTo>
                  <a:pt x="6454" y="21600"/>
                  <a:pt x="6454" y="21600"/>
                  <a:pt x="6454" y="21600"/>
                </a:cubicBezTo>
                <a:cubicBezTo>
                  <a:pt x="7112" y="21600"/>
                  <a:pt x="7112" y="21600"/>
                  <a:pt x="7112" y="21600"/>
                </a:cubicBezTo>
                <a:cubicBezTo>
                  <a:pt x="6980" y="19722"/>
                  <a:pt x="6980" y="19722"/>
                  <a:pt x="6980" y="19722"/>
                </a:cubicBezTo>
                <a:cubicBezTo>
                  <a:pt x="6849" y="19957"/>
                  <a:pt x="6717" y="20191"/>
                  <a:pt x="6585" y="20191"/>
                </a:cubicBezTo>
                <a:close/>
                <a:moveTo>
                  <a:pt x="17649" y="2113"/>
                </a:moveTo>
                <a:cubicBezTo>
                  <a:pt x="17649" y="2583"/>
                  <a:pt x="17780" y="3052"/>
                  <a:pt x="18044" y="3522"/>
                </a:cubicBezTo>
                <a:cubicBezTo>
                  <a:pt x="18307" y="3991"/>
                  <a:pt x="18571" y="3991"/>
                  <a:pt x="18834" y="3991"/>
                </a:cubicBezTo>
                <a:cubicBezTo>
                  <a:pt x="19229" y="3991"/>
                  <a:pt x="19493" y="3991"/>
                  <a:pt x="19624" y="3522"/>
                </a:cubicBezTo>
                <a:cubicBezTo>
                  <a:pt x="19888" y="3052"/>
                  <a:pt x="20020" y="2583"/>
                  <a:pt x="20020" y="2113"/>
                </a:cubicBezTo>
                <a:cubicBezTo>
                  <a:pt x="20020" y="1643"/>
                  <a:pt x="19888" y="939"/>
                  <a:pt x="19624" y="704"/>
                </a:cubicBezTo>
                <a:cubicBezTo>
                  <a:pt x="19493" y="235"/>
                  <a:pt x="19229" y="0"/>
                  <a:pt x="18834" y="0"/>
                </a:cubicBezTo>
                <a:cubicBezTo>
                  <a:pt x="18571" y="0"/>
                  <a:pt x="18307" y="235"/>
                  <a:pt x="18044" y="704"/>
                </a:cubicBezTo>
                <a:cubicBezTo>
                  <a:pt x="17780" y="939"/>
                  <a:pt x="17649" y="1643"/>
                  <a:pt x="17649" y="2113"/>
                </a:cubicBezTo>
                <a:close/>
                <a:moveTo>
                  <a:pt x="16068" y="4696"/>
                </a:moveTo>
                <a:cubicBezTo>
                  <a:pt x="16068" y="4696"/>
                  <a:pt x="16068" y="4930"/>
                  <a:pt x="16200" y="4930"/>
                </a:cubicBezTo>
                <a:cubicBezTo>
                  <a:pt x="16200" y="5165"/>
                  <a:pt x="16200" y="5165"/>
                  <a:pt x="16332" y="5400"/>
                </a:cubicBezTo>
                <a:cubicBezTo>
                  <a:pt x="16332" y="5400"/>
                  <a:pt x="16463" y="5635"/>
                  <a:pt x="16463" y="5635"/>
                </a:cubicBezTo>
                <a:cubicBezTo>
                  <a:pt x="16595" y="5635"/>
                  <a:pt x="16595" y="5635"/>
                  <a:pt x="16727" y="5635"/>
                </a:cubicBezTo>
                <a:cubicBezTo>
                  <a:pt x="16727" y="5635"/>
                  <a:pt x="16859" y="5635"/>
                  <a:pt x="16859" y="5635"/>
                </a:cubicBezTo>
                <a:cubicBezTo>
                  <a:pt x="16990" y="5635"/>
                  <a:pt x="16990" y="5400"/>
                  <a:pt x="17122" y="5400"/>
                </a:cubicBezTo>
                <a:cubicBezTo>
                  <a:pt x="17122" y="5165"/>
                  <a:pt x="17254" y="5165"/>
                  <a:pt x="17254" y="4930"/>
                </a:cubicBezTo>
                <a:cubicBezTo>
                  <a:pt x="17254" y="4930"/>
                  <a:pt x="17254" y="4696"/>
                  <a:pt x="17254" y="4696"/>
                </a:cubicBezTo>
                <a:cubicBezTo>
                  <a:pt x="17254" y="4461"/>
                  <a:pt x="17254" y="4461"/>
                  <a:pt x="17254" y="4226"/>
                </a:cubicBezTo>
                <a:cubicBezTo>
                  <a:pt x="17254" y="4226"/>
                  <a:pt x="17122" y="3991"/>
                  <a:pt x="17122" y="3991"/>
                </a:cubicBezTo>
                <a:cubicBezTo>
                  <a:pt x="16990" y="3757"/>
                  <a:pt x="16990" y="3757"/>
                  <a:pt x="16859" y="3757"/>
                </a:cubicBezTo>
                <a:cubicBezTo>
                  <a:pt x="16859" y="3757"/>
                  <a:pt x="16727" y="3757"/>
                  <a:pt x="16727" y="3757"/>
                </a:cubicBezTo>
                <a:cubicBezTo>
                  <a:pt x="16595" y="3757"/>
                  <a:pt x="16595" y="3757"/>
                  <a:pt x="16463" y="3757"/>
                </a:cubicBezTo>
                <a:cubicBezTo>
                  <a:pt x="16463" y="3757"/>
                  <a:pt x="16332" y="3757"/>
                  <a:pt x="16332" y="3991"/>
                </a:cubicBezTo>
                <a:cubicBezTo>
                  <a:pt x="16200" y="3991"/>
                  <a:pt x="16200" y="4226"/>
                  <a:pt x="16200" y="4226"/>
                </a:cubicBezTo>
                <a:cubicBezTo>
                  <a:pt x="16068" y="4461"/>
                  <a:pt x="16068" y="4461"/>
                  <a:pt x="16068" y="4696"/>
                </a:cubicBezTo>
                <a:close/>
                <a:moveTo>
                  <a:pt x="5795" y="20426"/>
                </a:moveTo>
                <a:cubicBezTo>
                  <a:pt x="5532" y="21600"/>
                  <a:pt x="5532" y="21600"/>
                  <a:pt x="5532" y="21600"/>
                </a:cubicBezTo>
                <a:cubicBezTo>
                  <a:pt x="6059" y="21600"/>
                  <a:pt x="6059" y="21600"/>
                  <a:pt x="6059" y="21600"/>
                </a:cubicBezTo>
                <a:cubicBezTo>
                  <a:pt x="6190" y="20426"/>
                  <a:pt x="6190" y="20426"/>
                  <a:pt x="6190" y="20426"/>
                </a:cubicBezTo>
                <a:cubicBezTo>
                  <a:pt x="6059" y="20661"/>
                  <a:pt x="5927" y="20661"/>
                  <a:pt x="5795" y="204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1" name="Google Shape;2875;p70"/>
          <p:cNvSpPr/>
          <p:nvPr/>
        </p:nvSpPr>
        <p:spPr>
          <a:xfrm>
            <a:off x="11598085" y="7940313"/>
            <a:ext cx="427049" cy="36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12300"/>
                </a:moveTo>
                <a:cubicBezTo>
                  <a:pt x="5400" y="12750"/>
                  <a:pt x="5529" y="13200"/>
                  <a:pt x="5786" y="13500"/>
                </a:cubicBezTo>
                <a:cubicBezTo>
                  <a:pt x="6043" y="13650"/>
                  <a:pt x="6429" y="13950"/>
                  <a:pt x="6686" y="13950"/>
                </a:cubicBezTo>
                <a:cubicBezTo>
                  <a:pt x="7071" y="13950"/>
                  <a:pt x="7457" y="13650"/>
                  <a:pt x="7714" y="13500"/>
                </a:cubicBezTo>
                <a:cubicBezTo>
                  <a:pt x="7971" y="13200"/>
                  <a:pt x="8100" y="12750"/>
                  <a:pt x="8100" y="12300"/>
                </a:cubicBezTo>
                <a:cubicBezTo>
                  <a:pt x="8100" y="12000"/>
                  <a:pt x="7971" y="11550"/>
                  <a:pt x="7714" y="11250"/>
                </a:cubicBezTo>
                <a:cubicBezTo>
                  <a:pt x="7457" y="10950"/>
                  <a:pt x="7071" y="10800"/>
                  <a:pt x="6686" y="10800"/>
                </a:cubicBezTo>
                <a:cubicBezTo>
                  <a:pt x="6429" y="10800"/>
                  <a:pt x="6043" y="10950"/>
                  <a:pt x="5786" y="11250"/>
                </a:cubicBezTo>
                <a:cubicBezTo>
                  <a:pt x="5529" y="11550"/>
                  <a:pt x="5400" y="12000"/>
                  <a:pt x="5400" y="12300"/>
                </a:cubicBezTo>
                <a:close/>
                <a:moveTo>
                  <a:pt x="13629" y="15600"/>
                </a:moveTo>
                <a:cubicBezTo>
                  <a:pt x="12986" y="16200"/>
                  <a:pt x="11957" y="16650"/>
                  <a:pt x="10800" y="16650"/>
                </a:cubicBezTo>
                <a:cubicBezTo>
                  <a:pt x="9643" y="16650"/>
                  <a:pt x="8614" y="16200"/>
                  <a:pt x="7971" y="15600"/>
                </a:cubicBezTo>
                <a:cubicBezTo>
                  <a:pt x="7714" y="15300"/>
                  <a:pt x="7200" y="15450"/>
                  <a:pt x="6943" y="15750"/>
                </a:cubicBezTo>
                <a:cubicBezTo>
                  <a:pt x="6686" y="16200"/>
                  <a:pt x="6686" y="16800"/>
                  <a:pt x="7071" y="17100"/>
                </a:cubicBezTo>
                <a:cubicBezTo>
                  <a:pt x="7971" y="18000"/>
                  <a:pt x="9514" y="18450"/>
                  <a:pt x="10800" y="18450"/>
                </a:cubicBezTo>
                <a:cubicBezTo>
                  <a:pt x="12086" y="18450"/>
                  <a:pt x="13629" y="18000"/>
                  <a:pt x="14529" y="17100"/>
                </a:cubicBezTo>
                <a:cubicBezTo>
                  <a:pt x="14786" y="16950"/>
                  <a:pt x="14786" y="16650"/>
                  <a:pt x="14914" y="16500"/>
                </a:cubicBezTo>
                <a:cubicBezTo>
                  <a:pt x="14914" y="16200"/>
                  <a:pt x="14786" y="16050"/>
                  <a:pt x="14657" y="15750"/>
                </a:cubicBezTo>
                <a:cubicBezTo>
                  <a:pt x="14529" y="15600"/>
                  <a:pt x="14400" y="15450"/>
                  <a:pt x="14143" y="15450"/>
                </a:cubicBezTo>
                <a:cubicBezTo>
                  <a:pt x="13886" y="15450"/>
                  <a:pt x="13757" y="15450"/>
                  <a:pt x="13629" y="15600"/>
                </a:cubicBezTo>
                <a:close/>
                <a:moveTo>
                  <a:pt x="21600" y="9300"/>
                </a:moveTo>
                <a:cubicBezTo>
                  <a:pt x="21600" y="7500"/>
                  <a:pt x="20443" y="6150"/>
                  <a:pt x="18900" y="6150"/>
                </a:cubicBezTo>
                <a:cubicBezTo>
                  <a:pt x="17871" y="6150"/>
                  <a:pt x="16971" y="6750"/>
                  <a:pt x="16586" y="7800"/>
                </a:cubicBezTo>
                <a:cubicBezTo>
                  <a:pt x="15171" y="6900"/>
                  <a:pt x="13500" y="6300"/>
                  <a:pt x="11571" y="6150"/>
                </a:cubicBezTo>
                <a:cubicBezTo>
                  <a:pt x="13243" y="2100"/>
                  <a:pt x="13243" y="2100"/>
                  <a:pt x="13243" y="2100"/>
                </a:cubicBezTo>
                <a:cubicBezTo>
                  <a:pt x="16329" y="3150"/>
                  <a:pt x="16329" y="3150"/>
                  <a:pt x="16329" y="3150"/>
                </a:cubicBezTo>
                <a:cubicBezTo>
                  <a:pt x="16586" y="4050"/>
                  <a:pt x="17357" y="4650"/>
                  <a:pt x="18257" y="4650"/>
                </a:cubicBezTo>
                <a:cubicBezTo>
                  <a:pt x="19286" y="4650"/>
                  <a:pt x="20314" y="3600"/>
                  <a:pt x="20314" y="2250"/>
                </a:cubicBezTo>
                <a:cubicBezTo>
                  <a:pt x="20314" y="1050"/>
                  <a:pt x="19286" y="0"/>
                  <a:pt x="18257" y="0"/>
                </a:cubicBezTo>
                <a:cubicBezTo>
                  <a:pt x="17486" y="0"/>
                  <a:pt x="16843" y="450"/>
                  <a:pt x="16457" y="1200"/>
                </a:cubicBezTo>
                <a:cubicBezTo>
                  <a:pt x="12986" y="150"/>
                  <a:pt x="12986" y="150"/>
                  <a:pt x="12986" y="150"/>
                </a:cubicBezTo>
                <a:cubicBezTo>
                  <a:pt x="12857" y="0"/>
                  <a:pt x="12600" y="0"/>
                  <a:pt x="12471" y="150"/>
                </a:cubicBezTo>
                <a:cubicBezTo>
                  <a:pt x="12214" y="300"/>
                  <a:pt x="12086" y="450"/>
                  <a:pt x="12086" y="600"/>
                </a:cubicBezTo>
                <a:cubicBezTo>
                  <a:pt x="9900" y="6150"/>
                  <a:pt x="9900" y="6150"/>
                  <a:pt x="9900" y="6150"/>
                </a:cubicBezTo>
                <a:cubicBezTo>
                  <a:pt x="8100" y="6300"/>
                  <a:pt x="6429" y="6900"/>
                  <a:pt x="5014" y="7800"/>
                </a:cubicBezTo>
                <a:cubicBezTo>
                  <a:pt x="4886" y="7350"/>
                  <a:pt x="4500" y="6900"/>
                  <a:pt x="4114" y="6600"/>
                </a:cubicBezTo>
                <a:cubicBezTo>
                  <a:pt x="3600" y="6300"/>
                  <a:pt x="3214" y="6150"/>
                  <a:pt x="2700" y="6150"/>
                </a:cubicBezTo>
                <a:cubicBezTo>
                  <a:pt x="1157" y="6150"/>
                  <a:pt x="0" y="7500"/>
                  <a:pt x="0" y="9300"/>
                </a:cubicBezTo>
                <a:cubicBezTo>
                  <a:pt x="0" y="10500"/>
                  <a:pt x="643" y="11550"/>
                  <a:pt x="1671" y="12150"/>
                </a:cubicBezTo>
                <a:cubicBezTo>
                  <a:pt x="1414" y="12600"/>
                  <a:pt x="1286" y="13200"/>
                  <a:pt x="1286" y="13950"/>
                </a:cubicBezTo>
                <a:cubicBezTo>
                  <a:pt x="1286" y="18150"/>
                  <a:pt x="5529" y="21600"/>
                  <a:pt x="10800" y="21600"/>
                </a:cubicBezTo>
                <a:cubicBezTo>
                  <a:pt x="16071" y="21600"/>
                  <a:pt x="20314" y="18150"/>
                  <a:pt x="20314" y="13950"/>
                </a:cubicBezTo>
                <a:cubicBezTo>
                  <a:pt x="20314" y="13200"/>
                  <a:pt x="20186" y="12600"/>
                  <a:pt x="19929" y="12150"/>
                </a:cubicBezTo>
                <a:cubicBezTo>
                  <a:pt x="20957" y="11550"/>
                  <a:pt x="21600" y="10500"/>
                  <a:pt x="21600" y="9300"/>
                </a:cubicBezTo>
                <a:close/>
                <a:moveTo>
                  <a:pt x="18257" y="1500"/>
                </a:moveTo>
                <a:cubicBezTo>
                  <a:pt x="18386" y="1500"/>
                  <a:pt x="18386" y="1500"/>
                  <a:pt x="18514" y="1500"/>
                </a:cubicBezTo>
                <a:cubicBezTo>
                  <a:pt x="18643" y="1500"/>
                  <a:pt x="18643" y="1650"/>
                  <a:pt x="18771" y="1650"/>
                </a:cubicBezTo>
                <a:cubicBezTo>
                  <a:pt x="18771" y="1800"/>
                  <a:pt x="18900" y="1950"/>
                  <a:pt x="18900" y="1950"/>
                </a:cubicBezTo>
                <a:cubicBezTo>
                  <a:pt x="19029" y="2100"/>
                  <a:pt x="19029" y="2250"/>
                  <a:pt x="19029" y="2250"/>
                </a:cubicBezTo>
                <a:cubicBezTo>
                  <a:pt x="19029" y="2400"/>
                  <a:pt x="19029" y="2550"/>
                  <a:pt x="18900" y="2700"/>
                </a:cubicBezTo>
                <a:cubicBezTo>
                  <a:pt x="18900" y="2700"/>
                  <a:pt x="18771" y="2850"/>
                  <a:pt x="18771" y="3000"/>
                </a:cubicBezTo>
                <a:cubicBezTo>
                  <a:pt x="18643" y="3000"/>
                  <a:pt x="18643" y="3150"/>
                  <a:pt x="18514" y="3150"/>
                </a:cubicBezTo>
                <a:cubicBezTo>
                  <a:pt x="18386" y="3150"/>
                  <a:pt x="18386" y="3150"/>
                  <a:pt x="18257" y="3150"/>
                </a:cubicBezTo>
                <a:cubicBezTo>
                  <a:pt x="18000" y="3150"/>
                  <a:pt x="17871" y="3150"/>
                  <a:pt x="17743" y="3000"/>
                </a:cubicBezTo>
                <a:cubicBezTo>
                  <a:pt x="17486" y="2700"/>
                  <a:pt x="17486" y="2550"/>
                  <a:pt x="17486" y="2250"/>
                </a:cubicBezTo>
                <a:cubicBezTo>
                  <a:pt x="17486" y="2100"/>
                  <a:pt x="17486" y="1800"/>
                  <a:pt x="17743" y="1650"/>
                </a:cubicBezTo>
                <a:cubicBezTo>
                  <a:pt x="17871" y="1500"/>
                  <a:pt x="18000" y="1500"/>
                  <a:pt x="18257" y="1500"/>
                </a:cubicBezTo>
                <a:close/>
                <a:moveTo>
                  <a:pt x="1286" y="9300"/>
                </a:moveTo>
                <a:cubicBezTo>
                  <a:pt x="1286" y="8400"/>
                  <a:pt x="1929" y="7650"/>
                  <a:pt x="2700" y="7650"/>
                </a:cubicBezTo>
                <a:cubicBezTo>
                  <a:pt x="2957" y="7650"/>
                  <a:pt x="3214" y="7800"/>
                  <a:pt x="3471" y="7950"/>
                </a:cubicBezTo>
                <a:cubicBezTo>
                  <a:pt x="3600" y="8100"/>
                  <a:pt x="3857" y="8400"/>
                  <a:pt x="3857" y="8550"/>
                </a:cubicBezTo>
                <a:cubicBezTo>
                  <a:pt x="3214" y="9150"/>
                  <a:pt x="2571" y="9900"/>
                  <a:pt x="2186" y="10650"/>
                </a:cubicBezTo>
                <a:cubicBezTo>
                  <a:pt x="1929" y="10500"/>
                  <a:pt x="1671" y="10350"/>
                  <a:pt x="1543" y="10050"/>
                </a:cubicBezTo>
                <a:cubicBezTo>
                  <a:pt x="1414" y="9900"/>
                  <a:pt x="1414" y="9600"/>
                  <a:pt x="1286" y="9300"/>
                </a:cubicBezTo>
                <a:close/>
                <a:moveTo>
                  <a:pt x="10800" y="19800"/>
                </a:moveTo>
                <a:cubicBezTo>
                  <a:pt x="6429" y="19800"/>
                  <a:pt x="2957" y="17100"/>
                  <a:pt x="2957" y="13950"/>
                </a:cubicBezTo>
                <a:cubicBezTo>
                  <a:pt x="2957" y="10650"/>
                  <a:pt x="6429" y="7950"/>
                  <a:pt x="10800" y="7950"/>
                </a:cubicBezTo>
                <a:cubicBezTo>
                  <a:pt x="15171" y="7950"/>
                  <a:pt x="18643" y="10650"/>
                  <a:pt x="18643" y="13950"/>
                </a:cubicBezTo>
                <a:cubicBezTo>
                  <a:pt x="18643" y="17100"/>
                  <a:pt x="15171" y="19800"/>
                  <a:pt x="10800" y="19800"/>
                </a:cubicBezTo>
                <a:close/>
                <a:moveTo>
                  <a:pt x="19414" y="10650"/>
                </a:moveTo>
                <a:cubicBezTo>
                  <a:pt x="19029" y="9900"/>
                  <a:pt x="18386" y="9150"/>
                  <a:pt x="17614" y="8550"/>
                </a:cubicBezTo>
                <a:cubicBezTo>
                  <a:pt x="17871" y="8100"/>
                  <a:pt x="18386" y="7650"/>
                  <a:pt x="18900" y="7650"/>
                </a:cubicBezTo>
                <a:cubicBezTo>
                  <a:pt x="19671" y="7650"/>
                  <a:pt x="20186" y="8400"/>
                  <a:pt x="20186" y="9300"/>
                </a:cubicBezTo>
                <a:cubicBezTo>
                  <a:pt x="20314" y="9900"/>
                  <a:pt x="19929" y="10500"/>
                  <a:pt x="19414" y="10650"/>
                </a:cubicBezTo>
                <a:close/>
                <a:moveTo>
                  <a:pt x="13500" y="12300"/>
                </a:moveTo>
                <a:cubicBezTo>
                  <a:pt x="13500" y="12750"/>
                  <a:pt x="13629" y="13200"/>
                  <a:pt x="13886" y="13500"/>
                </a:cubicBezTo>
                <a:cubicBezTo>
                  <a:pt x="14143" y="13650"/>
                  <a:pt x="14529" y="13950"/>
                  <a:pt x="14914" y="13950"/>
                </a:cubicBezTo>
                <a:cubicBezTo>
                  <a:pt x="15171" y="13950"/>
                  <a:pt x="15557" y="13650"/>
                  <a:pt x="15814" y="13500"/>
                </a:cubicBezTo>
                <a:cubicBezTo>
                  <a:pt x="16071" y="13200"/>
                  <a:pt x="16200" y="12750"/>
                  <a:pt x="16200" y="12300"/>
                </a:cubicBezTo>
                <a:cubicBezTo>
                  <a:pt x="16200" y="12000"/>
                  <a:pt x="16071" y="11550"/>
                  <a:pt x="15814" y="11250"/>
                </a:cubicBezTo>
                <a:cubicBezTo>
                  <a:pt x="15557" y="10950"/>
                  <a:pt x="15171" y="10800"/>
                  <a:pt x="14914" y="10800"/>
                </a:cubicBezTo>
                <a:cubicBezTo>
                  <a:pt x="14529" y="10800"/>
                  <a:pt x="14143" y="10950"/>
                  <a:pt x="13886" y="11250"/>
                </a:cubicBezTo>
                <a:cubicBezTo>
                  <a:pt x="13629" y="11550"/>
                  <a:pt x="13500" y="12000"/>
                  <a:pt x="135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2" name="Google Shape;2876;p70"/>
          <p:cNvSpPr/>
          <p:nvPr/>
        </p:nvSpPr>
        <p:spPr>
          <a:xfrm>
            <a:off x="12607938" y="7939089"/>
            <a:ext cx="396457" cy="32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7594"/>
                </a:moveTo>
                <a:cubicBezTo>
                  <a:pt x="16200" y="169"/>
                  <a:pt x="16200" y="169"/>
                  <a:pt x="16200" y="169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400" y="0"/>
                  <a:pt x="5400" y="0"/>
                  <a:pt x="5400" y="169"/>
                </a:cubicBezTo>
                <a:cubicBezTo>
                  <a:pt x="0" y="7594"/>
                  <a:pt x="0" y="7594"/>
                  <a:pt x="0" y="7594"/>
                </a:cubicBezTo>
                <a:cubicBezTo>
                  <a:pt x="0" y="7594"/>
                  <a:pt x="0" y="7763"/>
                  <a:pt x="0" y="7763"/>
                </a:cubicBezTo>
                <a:cubicBezTo>
                  <a:pt x="0" y="7763"/>
                  <a:pt x="0" y="7763"/>
                  <a:pt x="0" y="7931"/>
                </a:cubicBezTo>
                <a:cubicBezTo>
                  <a:pt x="10662" y="21431"/>
                  <a:pt x="10662" y="21431"/>
                  <a:pt x="10662" y="21431"/>
                </a:cubicBezTo>
                <a:cubicBezTo>
                  <a:pt x="10662" y="21600"/>
                  <a:pt x="10800" y="21600"/>
                  <a:pt x="10800" y="21600"/>
                </a:cubicBezTo>
                <a:cubicBezTo>
                  <a:pt x="10800" y="21600"/>
                  <a:pt x="10938" y="21600"/>
                  <a:pt x="10938" y="21431"/>
                </a:cubicBezTo>
                <a:cubicBezTo>
                  <a:pt x="21600" y="7931"/>
                  <a:pt x="21600" y="7931"/>
                  <a:pt x="21600" y="7931"/>
                </a:cubicBezTo>
                <a:cubicBezTo>
                  <a:pt x="21600" y="7763"/>
                  <a:pt x="21600" y="7763"/>
                  <a:pt x="21600" y="7763"/>
                </a:cubicBezTo>
                <a:cubicBezTo>
                  <a:pt x="21600" y="7763"/>
                  <a:pt x="21600" y="7594"/>
                  <a:pt x="21600" y="7594"/>
                </a:cubicBezTo>
                <a:close/>
                <a:moveTo>
                  <a:pt x="14262" y="1688"/>
                </a:moveTo>
                <a:cubicBezTo>
                  <a:pt x="15092" y="5737"/>
                  <a:pt x="15092" y="5737"/>
                  <a:pt x="15092" y="5737"/>
                </a:cubicBezTo>
                <a:cubicBezTo>
                  <a:pt x="11769" y="1688"/>
                  <a:pt x="11769" y="1688"/>
                  <a:pt x="11769" y="1688"/>
                </a:cubicBezTo>
                <a:lnTo>
                  <a:pt x="14262" y="1688"/>
                </a:lnTo>
                <a:close/>
                <a:moveTo>
                  <a:pt x="14538" y="7088"/>
                </a:moveTo>
                <a:cubicBezTo>
                  <a:pt x="7062" y="7088"/>
                  <a:pt x="7062" y="7088"/>
                  <a:pt x="7062" y="7088"/>
                </a:cubicBezTo>
                <a:cubicBezTo>
                  <a:pt x="10800" y="2869"/>
                  <a:pt x="10800" y="2869"/>
                  <a:pt x="10800" y="2869"/>
                </a:cubicBezTo>
                <a:lnTo>
                  <a:pt x="14538" y="7088"/>
                </a:lnTo>
                <a:close/>
                <a:moveTo>
                  <a:pt x="7338" y="1688"/>
                </a:moveTo>
                <a:cubicBezTo>
                  <a:pt x="9831" y="1688"/>
                  <a:pt x="9831" y="1688"/>
                  <a:pt x="9831" y="1688"/>
                </a:cubicBezTo>
                <a:cubicBezTo>
                  <a:pt x="6508" y="5737"/>
                  <a:pt x="6508" y="5737"/>
                  <a:pt x="6508" y="5737"/>
                </a:cubicBezTo>
                <a:lnTo>
                  <a:pt x="7338" y="1688"/>
                </a:lnTo>
                <a:close/>
                <a:moveTo>
                  <a:pt x="5954" y="2025"/>
                </a:moveTo>
                <a:cubicBezTo>
                  <a:pt x="4846" y="7088"/>
                  <a:pt x="4846" y="7088"/>
                  <a:pt x="4846" y="7088"/>
                </a:cubicBezTo>
                <a:cubicBezTo>
                  <a:pt x="2354" y="7088"/>
                  <a:pt x="2354" y="7088"/>
                  <a:pt x="2354" y="7088"/>
                </a:cubicBezTo>
                <a:lnTo>
                  <a:pt x="5954" y="2025"/>
                </a:lnTo>
                <a:close/>
                <a:moveTo>
                  <a:pt x="2492" y="8438"/>
                </a:moveTo>
                <a:cubicBezTo>
                  <a:pt x="4985" y="8438"/>
                  <a:pt x="4985" y="8438"/>
                  <a:pt x="4985" y="8438"/>
                </a:cubicBezTo>
                <a:cubicBezTo>
                  <a:pt x="8308" y="15862"/>
                  <a:pt x="8308" y="15862"/>
                  <a:pt x="8308" y="15862"/>
                </a:cubicBezTo>
                <a:lnTo>
                  <a:pt x="2492" y="8438"/>
                </a:lnTo>
                <a:close/>
                <a:moveTo>
                  <a:pt x="10800" y="18225"/>
                </a:moveTo>
                <a:cubicBezTo>
                  <a:pt x="6508" y="8438"/>
                  <a:pt x="6508" y="8438"/>
                  <a:pt x="6508" y="8438"/>
                </a:cubicBezTo>
                <a:cubicBezTo>
                  <a:pt x="15092" y="8438"/>
                  <a:pt x="15092" y="8438"/>
                  <a:pt x="15092" y="8438"/>
                </a:cubicBezTo>
                <a:lnTo>
                  <a:pt x="10800" y="18225"/>
                </a:lnTo>
                <a:close/>
                <a:moveTo>
                  <a:pt x="13292" y="15862"/>
                </a:moveTo>
                <a:cubicBezTo>
                  <a:pt x="16615" y="8438"/>
                  <a:pt x="16615" y="8438"/>
                  <a:pt x="16615" y="8438"/>
                </a:cubicBezTo>
                <a:cubicBezTo>
                  <a:pt x="19108" y="8438"/>
                  <a:pt x="19108" y="8438"/>
                  <a:pt x="19108" y="8438"/>
                </a:cubicBezTo>
                <a:lnTo>
                  <a:pt x="13292" y="15862"/>
                </a:lnTo>
                <a:close/>
                <a:moveTo>
                  <a:pt x="16754" y="7088"/>
                </a:moveTo>
                <a:cubicBezTo>
                  <a:pt x="15646" y="2025"/>
                  <a:pt x="15646" y="2025"/>
                  <a:pt x="15646" y="2025"/>
                </a:cubicBezTo>
                <a:cubicBezTo>
                  <a:pt x="19246" y="7088"/>
                  <a:pt x="19246" y="7088"/>
                  <a:pt x="19246" y="7088"/>
                </a:cubicBezTo>
                <a:lnTo>
                  <a:pt x="16754" y="70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3" name="Google Shape;2877;p70"/>
          <p:cNvSpPr/>
          <p:nvPr/>
        </p:nvSpPr>
        <p:spPr>
          <a:xfrm>
            <a:off x="13309761" y="9686589"/>
            <a:ext cx="27357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fill="norm" stroke="1" extrusionOk="0">
                <a:moveTo>
                  <a:pt x="21171" y="9327"/>
                </a:moveTo>
                <a:cubicBezTo>
                  <a:pt x="18678" y="9327"/>
                  <a:pt x="18678" y="9327"/>
                  <a:pt x="18678" y="9327"/>
                </a:cubicBezTo>
                <a:cubicBezTo>
                  <a:pt x="18678" y="9327"/>
                  <a:pt x="18512" y="9491"/>
                  <a:pt x="18346" y="9491"/>
                </a:cubicBezTo>
                <a:cubicBezTo>
                  <a:pt x="11866" y="17182"/>
                  <a:pt x="11866" y="17182"/>
                  <a:pt x="11866" y="17182"/>
                </a:cubicBezTo>
                <a:cubicBezTo>
                  <a:pt x="11866" y="164"/>
                  <a:pt x="11866" y="164"/>
                  <a:pt x="11866" y="164"/>
                </a:cubicBezTo>
                <a:cubicBezTo>
                  <a:pt x="11866" y="164"/>
                  <a:pt x="11700" y="0"/>
                  <a:pt x="11534" y="0"/>
                </a:cubicBezTo>
                <a:cubicBezTo>
                  <a:pt x="9872" y="0"/>
                  <a:pt x="9872" y="0"/>
                  <a:pt x="9872" y="0"/>
                </a:cubicBezTo>
                <a:cubicBezTo>
                  <a:pt x="9706" y="0"/>
                  <a:pt x="9540" y="164"/>
                  <a:pt x="9540" y="164"/>
                </a:cubicBezTo>
                <a:cubicBezTo>
                  <a:pt x="9540" y="17182"/>
                  <a:pt x="9540" y="17182"/>
                  <a:pt x="9540" y="17182"/>
                </a:cubicBezTo>
                <a:cubicBezTo>
                  <a:pt x="3060" y="9491"/>
                  <a:pt x="3060" y="9491"/>
                  <a:pt x="3060" y="9491"/>
                </a:cubicBezTo>
                <a:cubicBezTo>
                  <a:pt x="2894" y="9491"/>
                  <a:pt x="2894" y="9327"/>
                  <a:pt x="2728" y="9327"/>
                </a:cubicBezTo>
                <a:cubicBezTo>
                  <a:pt x="235" y="9327"/>
                  <a:pt x="235" y="9327"/>
                  <a:pt x="235" y="9327"/>
                </a:cubicBezTo>
                <a:cubicBezTo>
                  <a:pt x="69" y="9327"/>
                  <a:pt x="-97" y="9655"/>
                  <a:pt x="69" y="9818"/>
                </a:cubicBezTo>
                <a:cubicBezTo>
                  <a:pt x="10038" y="21273"/>
                  <a:pt x="10038" y="21273"/>
                  <a:pt x="10038" y="21273"/>
                </a:cubicBezTo>
                <a:cubicBezTo>
                  <a:pt x="10038" y="21436"/>
                  <a:pt x="10205" y="21436"/>
                  <a:pt x="10371" y="21600"/>
                </a:cubicBezTo>
                <a:cubicBezTo>
                  <a:pt x="10371" y="21600"/>
                  <a:pt x="10537" y="21600"/>
                  <a:pt x="10703" y="21600"/>
                </a:cubicBezTo>
                <a:cubicBezTo>
                  <a:pt x="10869" y="21600"/>
                  <a:pt x="11035" y="21600"/>
                  <a:pt x="11035" y="21600"/>
                </a:cubicBezTo>
                <a:cubicBezTo>
                  <a:pt x="11201" y="21436"/>
                  <a:pt x="11368" y="21436"/>
                  <a:pt x="11368" y="21273"/>
                </a:cubicBezTo>
                <a:cubicBezTo>
                  <a:pt x="21337" y="9818"/>
                  <a:pt x="21337" y="9818"/>
                  <a:pt x="21337" y="9818"/>
                </a:cubicBezTo>
                <a:cubicBezTo>
                  <a:pt x="21503" y="9655"/>
                  <a:pt x="21337" y="9327"/>
                  <a:pt x="21171" y="9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4" name="Google Shape;2878;p70"/>
          <p:cNvSpPr/>
          <p:nvPr/>
        </p:nvSpPr>
        <p:spPr>
          <a:xfrm>
            <a:off x="1425070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9637"/>
                </a:moveTo>
                <a:cubicBezTo>
                  <a:pt x="4288" y="9637"/>
                  <a:pt x="4288" y="9637"/>
                  <a:pt x="4288" y="9637"/>
                </a:cubicBezTo>
                <a:cubicBezTo>
                  <a:pt x="14453" y="332"/>
                  <a:pt x="14453" y="332"/>
                  <a:pt x="14453" y="332"/>
                </a:cubicBezTo>
                <a:cubicBezTo>
                  <a:pt x="14612" y="166"/>
                  <a:pt x="14453" y="0"/>
                  <a:pt x="14294" y="0"/>
                </a:cubicBezTo>
                <a:cubicBezTo>
                  <a:pt x="11753" y="0"/>
                  <a:pt x="11753" y="0"/>
                  <a:pt x="11753" y="0"/>
                </a:cubicBezTo>
                <a:cubicBezTo>
                  <a:pt x="11594" y="0"/>
                  <a:pt x="11435" y="0"/>
                  <a:pt x="11435" y="0"/>
                </a:cubicBezTo>
                <a:cubicBezTo>
                  <a:pt x="318" y="10135"/>
                  <a:pt x="318" y="10135"/>
                  <a:pt x="318" y="10135"/>
                </a:cubicBezTo>
                <a:cubicBezTo>
                  <a:pt x="318" y="10135"/>
                  <a:pt x="159" y="10302"/>
                  <a:pt x="159" y="10468"/>
                </a:cubicBezTo>
                <a:cubicBezTo>
                  <a:pt x="159" y="10468"/>
                  <a:pt x="0" y="10634"/>
                  <a:pt x="0" y="10800"/>
                </a:cubicBezTo>
                <a:cubicBezTo>
                  <a:pt x="0" y="10966"/>
                  <a:pt x="159" y="11132"/>
                  <a:pt x="159" y="11132"/>
                </a:cubicBezTo>
                <a:cubicBezTo>
                  <a:pt x="159" y="11298"/>
                  <a:pt x="318" y="11465"/>
                  <a:pt x="318" y="11465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4294" y="21600"/>
                  <a:pt x="14294" y="21600"/>
                  <a:pt x="14294" y="21600"/>
                </a:cubicBezTo>
                <a:cubicBezTo>
                  <a:pt x="14453" y="21600"/>
                  <a:pt x="14612" y="21434"/>
                  <a:pt x="14453" y="21268"/>
                </a:cubicBezTo>
                <a:cubicBezTo>
                  <a:pt x="4288" y="11963"/>
                  <a:pt x="4288" y="11963"/>
                  <a:pt x="4288" y="11963"/>
                </a:cubicBezTo>
                <a:cubicBezTo>
                  <a:pt x="21282" y="11963"/>
                  <a:pt x="21282" y="11963"/>
                  <a:pt x="21282" y="11963"/>
                </a:cubicBezTo>
                <a:cubicBezTo>
                  <a:pt x="21441" y="11963"/>
                  <a:pt x="21600" y="11797"/>
                  <a:pt x="21600" y="11797"/>
                </a:cubicBezTo>
                <a:cubicBezTo>
                  <a:pt x="21600" y="9803"/>
                  <a:pt x="21600" y="9803"/>
                  <a:pt x="21600" y="9803"/>
                </a:cubicBezTo>
                <a:cubicBezTo>
                  <a:pt x="21600" y="9803"/>
                  <a:pt x="21441" y="9637"/>
                  <a:pt x="21282" y="96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5" name="Google Shape;2879;p70"/>
          <p:cNvSpPr/>
          <p:nvPr/>
        </p:nvSpPr>
        <p:spPr>
          <a:xfrm>
            <a:off x="1502342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10135"/>
                </a:moveTo>
                <a:cubicBezTo>
                  <a:pt x="10165" y="0"/>
                  <a:pt x="10165" y="0"/>
                  <a:pt x="10165" y="0"/>
                </a:cubicBezTo>
                <a:cubicBezTo>
                  <a:pt x="10165" y="0"/>
                  <a:pt x="10006" y="0"/>
                  <a:pt x="9847" y="0"/>
                </a:cubicBezTo>
                <a:cubicBezTo>
                  <a:pt x="7306" y="0"/>
                  <a:pt x="7306" y="0"/>
                  <a:pt x="7306" y="0"/>
                </a:cubicBezTo>
                <a:cubicBezTo>
                  <a:pt x="7147" y="0"/>
                  <a:pt x="6988" y="166"/>
                  <a:pt x="7147" y="332"/>
                </a:cubicBezTo>
                <a:cubicBezTo>
                  <a:pt x="17312" y="9637"/>
                  <a:pt x="17312" y="9637"/>
                  <a:pt x="17312" y="9637"/>
                </a:cubicBezTo>
                <a:cubicBezTo>
                  <a:pt x="318" y="9637"/>
                  <a:pt x="318" y="9637"/>
                  <a:pt x="318" y="9637"/>
                </a:cubicBezTo>
                <a:cubicBezTo>
                  <a:pt x="159" y="9637"/>
                  <a:pt x="0" y="9803"/>
                  <a:pt x="0" y="9803"/>
                </a:cubicBezTo>
                <a:cubicBezTo>
                  <a:pt x="0" y="11797"/>
                  <a:pt x="0" y="11797"/>
                  <a:pt x="0" y="11797"/>
                </a:cubicBezTo>
                <a:cubicBezTo>
                  <a:pt x="0" y="11797"/>
                  <a:pt x="159" y="11963"/>
                  <a:pt x="318" y="11963"/>
                </a:cubicBezTo>
                <a:cubicBezTo>
                  <a:pt x="17312" y="11963"/>
                  <a:pt x="17312" y="11963"/>
                  <a:pt x="17312" y="11963"/>
                </a:cubicBezTo>
                <a:cubicBezTo>
                  <a:pt x="7147" y="21268"/>
                  <a:pt x="7147" y="21268"/>
                  <a:pt x="7147" y="21268"/>
                </a:cubicBezTo>
                <a:cubicBezTo>
                  <a:pt x="6988" y="21434"/>
                  <a:pt x="7147" y="21600"/>
                  <a:pt x="7306" y="21600"/>
                </a:cubicBezTo>
                <a:cubicBezTo>
                  <a:pt x="10006" y="21600"/>
                  <a:pt x="10006" y="21600"/>
                  <a:pt x="10006" y="21600"/>
                </a:cubicBezTo>
                <a:cubicBezTo>
                  <a:pt x="10006" y="21600"/>
                  <a:pt x="10006" y="21600"/>
                  <a:pt x="10165" y="21600"/>
                </a:cubicBezTo>
                <a:cubicBezTo>
                  <a:pt x="21282" y="11465"/>
                  <a:pt x="21282" y="11465"/>
                  <a:pt x="21282" y="11465"/>
                </a:cubicBezTo>
                <a:cubicBezTo>
                  <a:pt x="21282" y="11465"/>
                  <a:pt x="21441" y="11298"/>
                  <a:pt x="21441" y="11132"/>
                </a:cubicBezTo>
                <a:cubicBezTo>
                  <a:pt x="21441" y="11132"/>
                  <a:pt x="21600" y="10966"/>
                  <a:pt x="21600" y="10800"/>
                </a:cubicBezTo>
                <a:cubicBezTo>
                  <a:pt x="21600" y="10634"/>
                  <a:pt x="21441" y="10468"/>
                  <a:pt x="21441" y="10468"/>
                </a:cubicBezTo>
                <a:cubicBezTo>
                  <a:pt x="21441" y="10302"/>
                  <a:pt x="21282" y="10135"/>
                  <a:pt x="21282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6" name="Google Shape;2880;p70"/>
          <p:cNvSpPr/>
          <p:nvPr/>
        </p:nvSpPr>
        <p:spPr>
          <a:xfrm>
            <a:off x="7877726" y="8855098"/>
            <a:ext cx="29676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68" y="0"/>
                </a:moveTo>
                <a:cubicBezTo>
                  <a:pt x="15452" y="686"/>
                  <a:pt x="15452" y="686"/>
                  <a:pt x="15452" y="686"/>
                </a:cubicBezTo>
                <a:cubicBezTo>
                  <a:pt x="15286" y="686"/>
                  <a:pt x="15286" y="1029"/>
                  <a:pt x="15286" y="1029"/>
                </a:cubicBezTo>
                <a:cubicBezTo>
                  <a:pt x="16948" y="2743"/>
                  <a:pt x="16948" y="2743"/>
                  <a:pt x="16948" y="2743"/>
                </a:cubicBezTo>
                <a:cubicBezTo>
                  <a:pt x="12295" y="7543"/>
                  <a:pt x="12295" y="7543"/>
                  <a:pt x="12295" y="7543"/>
                </a:cubicBezTo>
                <a:cubicBezTo>
                  <a:pt x="12295" y="7543"/>
                  <a:pt x="12295" y="7543"/>
                  <a:pt x="12295" y="7714"/>
                </a:cubicBezTo>
                <a:cubicBezTo>
                  <a:pt x="12295" y="7714"/>
                  <a:pt x="12295" y="7886"/>
                  <a:pt x="12295" y="7886"/>
                </a:cubicBezTo>
                <a:cubicBezTo>
                  <a:pt x="13791" y="9257"/>
                  <a:pt x="13791" y="9257"/>
                  <a:pt x="13791" y="9257"/>
                </a:cubicBezTo>
                <a:cubicBezTo>
                  <a:pt x="13791" y="9429"/>
                  <a:pt x="13957" y="9429"/>
                  <a:pt x="14123" y="9257"/>
                </a:cubicBezTo>
                <a:cubicBezTo>
                  <a:pt x="18775" y="4457"/>
                  <a:pt x="18775" y="4457"/>
                  <a:pt x="18775" y="4457"/>
                </a:cubicBezTo>
                <a:cubicBezTo>
                  <a:pt x="20437" y="6171"/>
                  <a:pt x="20437" y="6171"/>
                  <a:pt x="20437" y="6171"/>
                </a:cubicBezTo>
                <a:cubicBezTo>
                  <a:pt x="20437" y="6171"/>
                  <a:pt x="20437" y="6343"/>
                  <a:pt x="20603" y="6343"/>
                </a:cubicBezTo>
                <a:cubicBezTo>
                  <a:pt x="20603" y="6343"/>
                  <a:pt x="20603" y="6343"/>
                  <a:pt x="20603" y="6343"/>
                </a:cubicBezTo>
                <a:cubicBezTo>
                  <a:pt x="20769" y="6171"/>
                  <a:pt x="20769" y="6171"/>
                  <a:pt x="20769" y="6171"/>
                </a:cubicBezTo>
                <a:cubicBezTo>
                  <a:pt x="20769" y="6171"/>
                  <a:pt x="20769" y="6171"/>
                  <a:pt x="20769" y="6000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434" y="171"/>
                  <a:pt x="21434" y="0"/>
                  <a:pt x="21434" y="0"/>
                </a:cubicBezTo>
                <a:cubicBezTo>
                  <a:pt x="21434" y="0"/>
                  <a:pt x="21434" y="0"/>
                  <a:pt x="21434" y="0"/>
                </a:cubicBezTo>
                <a:cubicBezTo>
                  <a:pt x="21268" y="0"/>
                  <a:pt x="21268" y="0"/>
                  <a:pt x="21268" y="0"/>
                </a:cubicBezTo>
                <a:close/>
                <a:moveTo>
                  <a:pt x="7809" y="12343"/>
                </a:moveTo>
                <a:cubicBezTo>
                  <a:pt x="7809" y="12343"/>
                  <a:pt x="7809" y="12343"/>
                  <a:pt x="7643" y="12343"/>
                </a:cubicBezTo>
                <a:cubicBezTo>
                  <a:pt x="7643" y="12343"/>
                  <a:pt x="7643" y="12343"/>
                  <a:pt x="7477" y="12343"/>
                </a:cubicBezTo>
                <a:cubicBezTo>
                  <a:pt x="2825" y="17143"/>
                  <a:pt x="2825" y="17143"/>
                  <a:pt x="2825" y="17143"/>
                </a:cubicBezTo>
                <a:cubicBezTo>
                  <a:pt x="1163" y="15429"/>
                  <a:pt x="1163" y="15429"/>
                  <a:pt x="1163" y="15429"/>
                </a:cubicBezTo>
                <a:cubicBezTo>
                  <a:pt x="1163" y="15429"/>
                  <a:pt x="1163" y="15257"/>
                  <a:pt x="997" y="15257"/>
                </a:cubicBezTo>
                <a:cubicBezTo>
                  <a:pt x="997" y="15257"/>
                  <a:pt x="997" y="15257"/>
                  <a:pt x="997" y="15257"/>
                </a:cubicBezTo>
                <a:cubicBezTo>
                  <a:pt x="831" y="15429"/>
                  <a:pt x="831" y="15429"/>
                  <a:pt x="831" y="15429"/>
                </a:cubicBezTo>
                <a:cubicBezTo>
                  <a:pt x="831" y="15429"/>
                  <a:pt x="831" y="15429"/>
                  <a:pt x="831" y="15600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166" y="21600"/>
                  <a:pt x="332" y="21600"/>
                </a:cubicBezTo>
                <a:cubicBezTo>
                  <a:pt x="6148" y="20914"/>
                  <a:pt x="6148" y="20914"/>
                  <a:pt x="6148" y="20914"/>
                </a:cubicBezTo>
                <a:cubicBezTo>
                  <a:pt x="6314" y="20914"/>
                  <a:pt x="6314" y="20571"/>
                  <a:pt x="6314" y="20571"/>
                </a:cubicBezTo>
                <a:cubicBezTo>
                  <a:pt x="4652" y="18857"/>
                  <a:pt x="4652" y="18857"/>
                  <a:pt x="4652" y="18857"/>
                </a:cubicBezTo>
                <a:cubicBezTo>
                  <a:pt x="9305" y="14057"/>
                  <a:pt x="9305" y="14057"/>
                  <a:pt x="9305" y="14057"/>
                </a:cubicBezTo>
                <a:cubicBezTo>
                  <a:pt x="9305" y="14057"/>
                  <a:pt x="9305" y="13886"/>
                  <a:pt x="9305" y="13714"/>
                </a:cubicBezTo>
                <a:lnTo>
                  <a:pt x="7809" y="1234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7" name="Google Shape;2881;p70"/>
          <p:cNvSpPr/>
          <p:nvPr/>
        </p:nvSpPr>
        <p:spPr>
          <a:xfrm>
            <a:off x="12354083" y="9686589"/>
            <a:ext cx="27480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fill="norm" stroke="1" extrusionOk="0">
                <a:moveTo>
                  <a:pt x="21433" y="11782"/>
                </a:moveTo>
                <a:cubicBezTo>
                  <a:pt x="11386" y="327"/>
                  <a:pt x="11386" y="327"/>
                  <a:pt x="11386" y="327"/>
                </a:cubicBezTo>
                <a:cubicBezTo>
                  <a:pt x="11386" y="164"/>
                  <a:pt x="11219" y="164"/>
                  <a:pt x="11051" y="0"/>
                </a:cubicBezTo>
                <a:cubicBezTo>
                  <a:pt x="11051" y="0"/>
                  <a:pt x="10884" y="0"/>
                  <a:pt x="10716" y="0"/>
                </a:cubicBezTo>
                <a:cubicBezTo>
                  <a:pt x="10549" y="0"/>
                  <a:pt x="10381" y="0"/>
                  <a:pt x="10381" y="0"/>
                </a:cubicBezTo>
                <a:cubicBezTo>
                  <a:pt x="10214" y="164"/>
                  <a:pt x="10047" y="164"/>
                  <a:pt x="10047" y="327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0" y="11782"/>
                  <a:pt x="0" y="11945"/>
                  <a:pt x="0" y="11945"/>
                </a:cubicBezTo>
                <a:cubicBezTo>
                  <a:pt x="0" y="11945"/>
                  <a:pt x="0" y="11945"/>
                  <a:pt x="0" y="12109"/>
                </a:cubicBezTo>
                <a:cubicBezTo>
                  <a:pt x="0" y="12109"/>
                  <a:pt x="0" y="12109"/>
                  <a:pt x="0" y="12109"/>
                </a:cubicBezTo>
                <a:cubicBezTo>
                  <a:pt x="167" y="12273"/>
                  <a:pt x="167" y="12273"/>
                  <a:pt x="167" y="12273"/>
                </a:cubicBezTo>
                <a:cubicBezTo>
                  <a:pt x="2679" y="12273"/>
                  <a:pt x="2679" y="12273"/>
                  <a:pt x="2679" y="12273"/>
                </a:cubicBezTo>
                <a:cubicBezTo>
                  <a:pt x="2679" y="12273"/>
                  <a:pt x="2847" y="12109"/>
                  <a:pt x="3014" y="12109"/>
                </a:cubicBezTo>
                <a:cubicBezTo>
                  <a:pt x="9544" y="4418"/>
                  <a:pt x="9544" y="4418"/>
                  <a:pt x="9544" y="4418"/>
                </a:cubicBezTo>
                <a:cubicBezTo>
                  <a:pt x="9544" y="21436"/>
                  <a:pt x="9544" y="21436"/>
                  <a:pt x="9544" y="21436"/>
                </a:cubicBezTo>
                <a:cubicBezTo>
                  <a:pt x="9544" y="21436"/>
                  <a:pt x="9712" y="21600"/>
                  <a:pt x="9879" y="21600"/>
                </a:cubicBezTo>
                <a:cubicBezTo>
                  <a:pt x="11553" y="21600"/>
                  <a:pt x="11553" y="21600"/>
                  <a:pt x="11553" y="21600"/>
                </a:cubicBezTo>
                <a:cubicBezTo>
                  <a:pt x="11721" y="21600"/>
                  <a:pt x="11888" y="21436"/>
                  <a:pt x="11888" y="21436"/>
                </a:cubicBezTo>
                <a:cubicBezTo>
                  <a:pt x="11888" y="4418"/>
                  <a:pt x="11888" y="4418"/>
                  <a:pt x="11888" y="4418"/>
                </a:cubicBezTo>
                <a:cubicBezTo>
                  <a:pt x="18419" y="12109"/>
                  <a:pt x="18419" y="12109"/>
                  <a:pt x="18419" y="12109"/>
                </a:cubicBezTo>
                <a:cubicBezTo>
                  <a:pt x="18586" y="12109"/>
                  <a:pt x="18586" y="12273"/>
                  <a:pt x="18753" y="12273"/>
                </a:cubicBezTo>
                <a:cubicBezTo>
                  <a:pt x="21265" y="12273"/>
                  <a:pt x="21265" y="12273"/>
                  <a:pt x="21265" y="12273"/>
                </a:cubicBezTo>
                <a:cubicBezTo>
                  <a:pt x="21433" y="12273"/>
                  <a:pt x="21600" y="11945"/>
                  <a:pt x="21433" y="117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8" name="Google Shape;2882;p70"/>
          <p:cNvSpPr/>
          <p:nvPr/>
        </p:nvSpPr>
        <p:spPr>
          <a:xfrm>
            <a:off x="16596064" y="9730710"/>
            <a:ext cx="280710" cy="22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073" fill="norm" stroke="1" extrusionOk="0">
                <a:moveTo>
                  <a:pt x="9776" y="186"/>
                </a:moveTo>
                <a:cubicBezTo>
                  <a:pt x="279" y="10086"/>
                  <a:pt x="279" y="10086"/>
                  <a:pt x="279" y="10086"/>
                </a:cubicBezTo>
                <a:cubicBezTo>
                  <a:pt x="-93" y="10311"/>
                  <a:pt x="-93" y="10761"/>
                  <a:pt x="279" y="10986"/>
                </a:cubicBezTo>
                <a:cubicBezTo>
                  <a:pt x="9776" y="20886"/>
                  <a:pt x="9776" y="20886"/>
                  <a:pt x="9776" y="20886"/>
                </a:cubicBezTo>
                <a:cubicBezTo>
                  <a:pt x="10148" y="21336"/>
                  <a:pt x="10707" y="20886"/>
                  <a:pt x="10707" y="20436"/>
                </a:cubicBezTo>
                <a:cubicBezTo>
                  <a:pt x="10707" y="636"/>
                  <a:pt x="10707" y="636"/>
                  <a:pt x="10707" y="636"/>
                </a:cubicBezTo>
                <a:cubicBezTo>
                  <a:pt x="10707" y="186"/>
                  <a:pt x="10148" y="-264"/>
                  <a:pt x="9776" y="186"/>
                </a:cubicBezTo>
                <a:close/>
                <a:moveTo>
                  <a:pt x="20576" y="186"/>
                </a:moveTo>
                <a:cubicBezTo>
                  <a:pt x="10893" y="10086"/>
                  <a:pt x="10893" y="10086"/>
                  <a:pt x="10893" y="10086"/>
                </a:cubicBezTo>
                <a:cubicBezTo>
                  <a:pt x="10893" y="10086"/>
                  <a:pt x="10707" y="10086"/>
                  <a:pt x="10707" y="10311"/>
                </a:cubicBezTo>
                <a:cubicBezTo>
                  <a:pt x="10707" y="10311"/>
                  <a:pt x="10707" y="10536"/>
                  <a:pt x="10707" y="10536"/>
                </a:cubicBezTo>
                <a:cubicBezTo>
                  <a:pt x="10707" y="10761"/>
                  <a:pt x="10707" y="10986"/>
                  <a:pt x="10893" y="10986"/>
                </a:cubicBezTo>
                <a:cubicBezTo>
                  <a:pt x="20576" y="20886"/>
                  <a:pt x="20576" y="20886"/>
                  <a:pt x="20576" y="20886"/>
                </a:cubicBezTo>
                <a:cubicBezTo>
                  <a:pt x="20948" y="21336"/>
                  <a:pt x="21507" y="20886"/>
                  <a:pt x="21507" y="20436"/>
                </a:cubicBezTo>
                <a:cubicBezTo>
                  <a:pt x="21507" y="636"/>
                  <a:pt x="21507" y="636"/>
                  <a:pt x="21507" y="636"/>
                </a:cubicBezTo>
                <a:cubicBezTo>
                  <a:pt x="21507" y="186"/>
                  <a:pt x="20948" y="-264"/>
                  <a:pt x="20576" y="1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39" name="Google Shape;2883;p70"/>
          <p:cNvSpPr/>
          <p:nvPr/>
        </p:nvSpPr>
        <p:spPr>
          <a:xfrm>
            <a:off x="15435056" y="10555500"/>
            <a:ext cx="281926" cy="28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19376"/>
                </a:moveTo>
                <a:cubicBezTo>
                  <a:pt x="164" y="19376"/>
                  <a:pt x="164" y="19376"/>
                  <a:pt x="164" y="19376"/>
                </a:cubicBezTo>
                <a:cubicBezTo>
                  <a:pt x="164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64" y="21600"/>
                  <a:pt x="164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36" y="19376"/>
                  <a:pt x="21436" y="19376"/>
                </a:cubicBezTo>
                <a:close/>
                <a:moveTo>
                  <a:pt x="164" y="16676"/>
                </a:moveTo>
                <a:cubicBezTo>
                  <a:pt x="1800" y="16676"/>
                  <a:pt x="1800" y="16676"/>
                  <a:pt x="1800" y="16676"/>
                </a:cubicBezTo>
                <a:cubicBezTo>
                  <a:pt x="1964" y="16676"/>
                  <a:pt x="2127" y="16518"/>
                  <a:pt x="2127" y="16518"/>
                </a:cubicBezTo>
                <a:cubicBezTo>
                  <a:pt x="2127" y="14771"/>
                  <a:pt x="2127" y="14771"/>
                  <a:pt x="2127" y="14771"/>
                </a:cubicBezTo>
                <a:cubicBezTo>
                  <a:pt x="2127" y="14771"/>
                  <a:pt x="1964" y="14612"/>
                  <a:pt x="1800" y="14612"/>
                </a:cubicBezTo>
                <a:cubicBezTo>
                  <a:pt x="164" y="14612"/>
                  <a:pt x="164" y="14612"/>
                  <a:pt x="164" y="14612"/>
                </a:cubicBezTo>
                <a:cubicBezTo>
                  <a:pt x="164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64" y="16676"/>
                  <a:pt x="164" y="16676"/>
                </a:cubicBezTo>
                <a:close/>
                <a:moveTo>
                  <a:pt x="164" y="2224"/>
                </a:moveTo>
                <a:cubicBezTo>
                  <a:pt x="1800" y="2224"/>
                  <a:pt x="1800" y="2224"/>
                  <a:pt x="1800" y="2224"/>
                </a:cubicBezTo>
                <a:cubicBezTo>
                  <a:pt x="1964" y="2224"/>
                  <a:pt x="2127" y="2065"/>
                  <a:pt x="2127" y="1906"/>
                </a:cubicBezTo>
                <a:cubicBezTo>
                  <a:pt x="2127" y="318"/>
                  <a:pt x="2127" y="318"/>
                  <a:pt x="2127" y="318"/>
                </a:cubicBezTo>
                <a:cubicBezTo>
                  <a:pt x="2127" y="159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64" y="2224"/>
                  <a:pt x="164" y="2224"/>
                </a:cubicBezTo>
                <a:close/>
                <a:moveTo>
                  <a:pt x="164" y="11912"/>
                </a:moveTo>
                <a:cubicBezTo>
                  <a:pt x="1800" y="11912"/>
                  <a:pt x="1800" y="11912"/>
                  <a:pt x="1800" y="11912"/>
                </a:cubicBezTo>
                <a:cubicBezTo>
                  <a:pt x="1964" y="11912"/>
                  <a:pt x="2127" y="11753"/>
                  <a:pt x="2127" y="11594"/>
                </a:cubicBezTo>
                <a:cubicBezTo>
                  <a:pt x="2127" y="10006"/>
                  <a:pt x="2127" y="10006"/>
                  <a:pt x="2127" y="10006"/>
                </a:cubicBezTo>
                <a:cubicBezTo>
                  <a:pt x="2127" y="9847"/>
                  <a:pt x="1964" y="9688"/>
                  <a:pt x="1800" y="9688"/>
                </a:cubicBezTo>
                <a:cubicBezTo>
                  <a:pt x="164" y="9688"/>
                  <a:pt x="164" y="9688"/>
                  <a:pt x="164" y="9688"/>
                </a:cubicBezTo>
                <a:cubicBezTo>
                  <a:pt x="164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64" y="11912"/>
                  <a:pt x="164" y="11912"/>
                </a:cubicBezTo>
                <a:close/>
                <a:moveTo>
                  <a:pt x="164" y="6988"/>
                </a:moveTo>
                <a:cubicBezTo>
                  <a:pt x="1800" y="6988"/>
                  <a:pt x="1800" y="6988"/>
                  <a:pt x="1800" y="6988"/>
                </a:cubicBezTo>
                <a:cubicBezTo>
                  <a:pt x="1964" y="6988"/>
                  <a:pt x="2127" y="6829"/>
                  <a:pt x="2127" y="6829"/>
                </a:cubicBezTo>
                <a:cubicBezTo>
                  <a:pt x="2127" y="5082"/>
                  <a:pt x="2127" y="5082"/>
                  <a:pt x="2127" y="5082"/>
                </a:cubicBezTo>
                <a:cubicBezTo>
                  <a:pt x="2127" y="5082"/>
                  <a:pt x="1964" y="4924"/>
                  <a:pt x="1800" y="4924"/>
                </a:cubicBezTo>
                <a:cubicBezTo>
                  <a:pt x="164" y="4924"/>
                  <a:pt x="164" y="4924"/>
                  <a:pt x="164" y="4924"/>
                </a:cubicBezTo>
                <a:cubicBezTo>
                  <a:pt x="164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64" y="6988"/>
                  <a:pt x="164" y="6988"/>
                </a:cubicBezTo>
                <a:close/>
                <a:moveTo>
                  <a:pt x="5073" y="11912"/>
                </a:moveTo>
                <a:cubicBezTo>
                  <a:pt x="6709" y="11912"/>
                  <a:pt x="6709" y="11912"/>
                  <a:pt x="6709" y="11912"/>
                </a:cubicBezTo>
                <a:cubicBezTo>
                  <a:pt x="6873" y="11912"/>
                  <a:pt x="7036" y="11753"/>
                  <a:pt x="7036" y="11594"/>
                </a:cubicBezTo>
                <a:cubicBezTo>
                  <a:pt x="7036" y="10006"/>
                  <a:pt x="7036" y="10006"/>
                  <a:pt x="7036" y="10006"/>
                </a:cubicBezTo>
                <a:cubicBezTo>
                  <a:pt x="7036" y="9847"/>
                  <a:pt x="6873" y="9688"/>
                  <a:pt x="6709" y="9688"/>
                </a:cubicBezTo>
                <a:cubicBezTo>
                  <a:pt x="5073" y="9688"/>
                  <a:pt x="5073" y="9688"/>
                  <a:pt x="5073" y="9688"/>
                </a:cubicBezTo>
                <a:cubicBezTo>
                  <a:pt x="4909" y="9688"/>
                  <a:pt x="4909" y="9847"/>
                  <a:pt x="4909" y="10006"/>
                </a:cubicBezTo>
                <a:cubicBezTo>
                  <a:pt x="4909" y="11594"/>
                  <a:pt x="4909" y="11594"/>
                  <a:pt x="4909" y="11594"/>
                </a:cubicBezTo>
                <a:cubicBezTo>
                  <a:pt x="4909" y="11753"/>
                  <a:pt x="4909" y="11912"/>
                  <a:pt x="5073" y="11912"/>
                </a:cubicBezTo>
                <a:close/>
                <a:moveTo>
                  <a:pt x="5073" y="2224"/>
                </a:moveTo>
                <a:cubicBezTo>
                  <a:pt x="6709" y="2224"/>
                  <a:pt x="6709" y="2224"/>
                  <a:pt x="6709" y="2224"/>
                </a:cubicBezTo>
                <a:cubicBezTo>
                  <a:pt x="6873" y="2224"/>
                  <a:pt x="7036" y="2065"/>
                  <a:pt x="7036" y="1906"/>
                </a:cubicBezTo>
                <a:cubicBezTo>
                  <a:pt x="7036" y="318"/>
                  <a:pt x="7036" y="318"/>
                  <a:pt x="7036" y="318"/>
                </a:cubicBezTo>
                <a:cubicBezTo>
                  <a:pt x="7036" y="159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59"/>
                  <a:pt x="4909" y="318"/>
                </a:cubicBezTo>
                <a:cubicBezTo>
                  <a:pt x="4909" y="1906"/>
                  <a:pt x="4909" y="1906"/>
                  <a:pt x="4909" y="1906"/>
                </a:cubicBezTo>
                <a:cubicBezTo>
                  <a:pt x="4909" y="2065"/>
                  <a:pt x="4909" y="2224"/>
                  <a:pt x="5073" y="2224"/>
                </a:cubicBezTo>
                <a:close/>
                <a:moveTo>
                  <a:pt x="14891" y="2224"/>
                </a:moveTo>
                <a:cubicBezTo>
                  <a:pt x="16527" y="2224"/>
                  <a:pt x="16527" y="2224"/>
                  <a:pt x="16527" y="2224"/>
                </a:cubicBezTo>
                <a:cubicBezTo>
                  <a:pt x="16691" y="2224"/>
                  <a:pt x="16691" y="2065"/>
                  <a:pt x="16691" y="1906"/>
                </a:cubicBezTo>
                <a:cubicBezTo>
                  <a:pt x="16691" y="318"/>
                  <a:pt x="16691" y="318"/>
                  <a:pt x="16691" y="318"/>
                </a:cubicBezTo>
                <a:cubicBezTo>
                  <a:pt x="16691" y="159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59"/>
                  <a:pt x="14564" y="318"/>
                </a:cubicBezTo>
                <a:cubicBezTo>
                  <a:pt x="14564" y="1906"/>
                  <a:pt x="14564" y="1906"/>
                  <a:pt x="14564" y="1906"/>
                </a:cubicBezTo>
                <a:cubicBezTo>
                  <a:pt x="14564" y="2065"/>
                  <a:pt x="14727" y="2224"/>
                  <a:pt x="14891" y="2224"/>
                </a:cubicBezTo>
                <a:close/>
                <a:moveTo>
                  <a:pt x="14891" y="11912"/>
                </a:moveTo>
                <a:cubicBezTo>
                  <a:pt x="16527" y="11912"/>
                  <a:pt x="16527" y="11912"/>
                  <a:pt x="16527" y="11912"/>
                </a:cubicBezTo>
                <a:cubicBezTo>
                  <a:pt x="16691" y="11912"/>
                  <a:pt x="16691" y="11753"/>
                  <a:pt x="16691" y="11594"/>
                </a:cubicBezTo>
                <a:cubicBezTo>
                  <a:pt x="16691" y="10006"/>
                  <a:pt x="16691" y="10006"/>
                  <a:pt x="16691" y="10006"/>
                </a:cubicBezTo>
                <a:cubicBezTo>
                  <a:pt x="16691" y="9847"/>
                  <a:pt x="16691" y="9688"/>
                  <a:pt x="16527" y="9688"/>
                </a:cubicBezTo>
                <a:cubicBezTo>
                  <a:pt x="14891" y="9688"/>
                  <a:pt x="14891" y="9688"/>
                  <a:pt x="14891" y="9688"/>
                </a:cubicBezTo>
                <a:cubicBezTo>
                  <a:pt x="14727" y="9688"/>
                  <a:pt x="14564" y="9847"/>
                  <a:pt x="14564" y="10006"/>
                </a:cubicBezTo>
                <a:cubicBezTo>
                  <a:pt x="14564" y="11594"/>
                  <a:pt x="14564" y="11594"/>
                  <a:pt x="14564" y="11594"/>
                </a:cubicBezTo>
                <a:cubicBezTo>
                  <a:pt x="14564" y="11753"/>
                  <a:pt x="14727" y="11912"/>
                  <a:pt x="14891" y="11912"/>
                </a:cubicBezTo>
                <a:close/>
                <a:moveTo>
                  <a:pt x="21436" y="9688"/>
                </a:moveTo>
                <a:cubicBezTo>
                  <a:pt x="19800" y="9688"/>
                  <a:pt x="19800" y="9688"/>
                  <a:pt x="19800" y="9688"/>
                </a:cubicBezTo>
                <a:cubicBezTo>
                  <a:pt x="19636" y="9688"/>
                  <a:pt x="19473" y="9847"/>
                  <a:pt x="19473" y="10006"/>
                </a:cubicBezTo>
                <a:cubicBezTo>
                  <a:pt x="19473" y="11594"/>
                  <a:pt x="19473" y="11594"/>
                  <a:pt x="19473" y="11594"/>
                </a:cubicBezTo>
                <a:cubicBezTo>
                  <a:pt x="19473" y="11753"/>
                  <a:pt x="19636" y="11912"/>
                  <a:pt x="19800" y="11912"/>
                </a:cubicBezTo>
                <a:cubicBezTo>
                  <a:pt x="21436" y="11912"/>
                  <a:pt x="21436" y="11912"/>
                  <a:pt x="21436" y="11912"/>
                </a:cubicBezTo>
                <a:cubicBezTo>
                  <a:pt x="21436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36" y="9688"/>
                  <a:pt x="21436" y="9688"/>
                </a:cubicBezTo>
                <a:close/>
                <a:moveTo>
                  <a:pt x="9982" y="11912"/>
                </a:moveTo>
                <a:cubicBezTo>
                  <a:pt x="11618" y="11912"/>
                  <a:pt x="11618" y="11912"/>
                  <a:pt x="11618" y="11912"/>
                </a:cubicBezTo>
                <a:cubicBezTo>
                  <a:pt x="11782" y="11912"/>
                  <a:pt x="11782" y="11753"/>
                  <a:pt x="11782" y="11594"/>
                </a:cubicBezTo>
                <a:cubicBezTo>
                  <a:pt x="11782" y="10006"/>
                  <a:pt x="11782" y="10006"/>
                  <a:pt x="11782" y="10006"/>
                </a:cubicBezTo>
                <a:cubicBezTo>
                  <a:pt x="11782" y="9847"/>
                  <a:pt x="11782" y="9688"/>
                  <a:pt x="11618" y="9688"/>
                </a:cubicBezTo>
                <a:cubicBezTo>
                  <a:pt x="9982" y="9688"/>
                  <a:pt x="9982" y="9688"/>
                  <a:pt x="9982" y="9688"/>
                </a:cubicBezTo>
                <a:cubicBezTo>
                  <a:pt x="9818" y="9688"/>
                  <a:pt x="9818" y="9847"/>
                  <a:pt x="9818" y="10006"/>
                </a:cubicBezTo>
                <a:cubicBezTo>
                  <a:pt x="9818" y="11594"/>
                  <a:pt x="9818" y="11594"/>
                  <a:pt x="9818" y="11594"/>
                </a:cubicBezTo>
                <a:cubicBezTo>
                  <a:pt x="9818" y="11753"/>
                  <a:pt x="9818" y="11912"/>
                  <a:pt x="9982" y="11912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59"/>
                  <a:pt x="19473" y="318"/>
                </a:cubicBezTo>
                <a:cubicBezTo>
                  <a:pt x="19473" y="1906"/>
                  <a:pt x="19473" y="1906"/>
                  <a:pt x="19473" y="1906"/>
                </a:cubicBezTo>
                <a:cubicBezTo>
                  <a:pt x="19473" y="2065"/>
                  <a:pt x="19636" y="2224"/>
                  <a:pt x="19800" y="2224"/>
                </a:cubicBezTo>
                <a:cubicBezTo>
                  <a:pt x="21436" y="2224"/>
                  <a:pt x="21436" y="2224"/>
                  <a:pt x="21436" y="2224"/>
                </a:cubicBezTo>
                <a:cubicBezTo>
                  <a:pt x="21436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36" y="0"/>
                  <a:pt x="21436" y="0"/>
                </a:cubicBezTo>
                <a:close/>
                <a:moveTo>
                  <a:pt x="9982" y="2224"/>
                </a:moveTo>
                <a:cubicBezTo>
                  <a:pt x="11618" y="2224"/>
                  <a:pt x="11618" y="2224"/>
                  <a:pt x="11618" y="2224"/>
                </a:cubicBezTo>
                <a:cubicBezTo>
                  <a:pt x="11782" y="2224"/>
                  <a:pt x="11782" y="2065"/>
                  <a:pt x="11782" y="1906"/>
                </a:cubicBezTo>
                <a:cubicBezTo>
                  <a:pt x="11782" y="318"/>
                  <a:pt x="11782" y="318"/>
                  <a:pt x="11782" y="318"/>
                </a:cubicBezTo>
                <a:cubicBezTo>
                  <a:pt x="11782" y="159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59"/>
                  <a:pt x="9818" y="318"/>
                </a:cubicBezTo>
                <a:cubicBezTo>
                  <a:pt x="9818" y="1906"/>
                  <a:pt x="9818" y="1906"/>
                  <a:pt x="9818" y="1906"/>
                </a:cubicBezTo>
                <a:cubicBezTo>
                  <a:pt x="9818" y="2065"/>
                  <a:pt x="9818" y="2224"/>
                  <a:pt x="9982" y="2224"/>
                </a:cubicBezTo>
                <a:close/>
                <a:moveTo>
                  <a:pt x="21436" y="14612"/>
                </a:moveTo>
                <a:cubicBezTo>
                  <a:pt x="19800" y="14612"/>
                  <a:pt x="19800" y="14612"/>
                  <a:pt x="19800" y="14612"/>
                </a:cubicBezTo>
                <a:cubicBezTo>
                  <a:pt x="19636" y="14612"/>
                  <a:pt x="19473" y="14771"/>
                  <a:pt x="19473" y="14771"/>
                </a:cubicBezTo>
                <a:cubicBezTo>
                  <a:pt x="19473" y="16518"/>
                  <a:pt x="19473" y="16518"/>
                  <a:pt x="19473" y="16518"/>
                </a:cubicBezTo>
                <a:cubicBezTo>
                  <a:pt x="19473" y="16518"/>
                  <a:pt x="19636" y="16676"/>
                  <a:pt x="19800" y="16676"/>
                </a:cubicBezTo>
                <a:cubicBezTo>
                  <a:pt x="21436" y="16676"/>
                  <a:pt x="21436" y="16676"/>
                  <a:pt x="21436" y="16676"/>
                </a:cubicBezTo>
                <a:cubicBezTo>
                  <a:pt x="21436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36" y="14612"/>
                  <a:pt x="21436" y="14612"/>
                </a:cubicBezTo>
                <a:close/>
                <a:moveTo>
                  <a:pt x="9982" y="16676"/>
                </a:moveTo>
                <a:cubicBezTo>
                  <a:pt x="11618" y="16676"/>
                  <a:pt x="11618" y="16676"/>
                  <a:pt x="11618" y="16676"/>
                </a:cubicBezTo>
                <a:cubicBezTo>
                  <a:pt x="11782" y="16676"/>
                  <a:pt x="11782" y="16518"/>
                  <a:pt x="11782" y="16518"/>
                </a:cubicBezTo>
                <a:cubicBezTo>
                  <a:pt x="11782" y="14771"/>
                  <a:pt x="11782" y="14771"/>
                  <a:pt x="11782" y="14771"/>
                </a:cubicBezTo>
                <a:cubicBezTo>
                  <a:pt x="11782" y="14771"/>
                  <a:pt x="11782" y="14612"/>
                  <a:pt x="11618" y="14612"/>
                </a:cubicBezTo>
                <a:cubicBezTo>
                  <a:pt x="9982" y="14612"/>
                  <a:pt x="9982" y="14612"/>
                  <a:pt x="9982" y="14612"/>
                </a:cubicBezTo>
                <a:cubicBezTo>
                  <a:pt x="9818" y="14612"/>
                  <a:pt x="9818" y="14771"/>
                  <a:pt x="9818" y="14771"/>
                </a:cubicBezTo>
                <a:cubicBezTo>
                  <a:pt x="9818" y="16518"/>
                  <a:pt x="9818" y="16518"/>
                  <a:pt x="9818" y="16518"/>
                </a:cubicBezTo>
                <a:cubicBezTo>
                  <a:pt x="9818" y="16518"/>
                  <a:pt x="9818" y="16676"/>
                  <a:pt x="9982" y="16676"/>
                </a:cubicBezTo>
                <a:close/>
                <a:moveTo>
                  <a:pt x="21436" y="4924"/>
                </a:moveTo>
                <a:cubicBezTo>
                  <a:pt x="19800" y="4924"/>
                  <a:pt x="19800" y="4924"/>
                  <a:pt x="19800" y="4924"/>
                </a:cubicBezTo>
                <a:cubicBezTo>
                  <a:pt x="19636" y="4924"/>
                  <a:pt x="19473" y="5082"/>
                  <a:pt x="19473" y="5082"/>
                </a:cubicBezTo>
                <a:cubicBezTo>
                  <a:pt x="19473" y="6829"/>
                  <a:pt x="19473" y="6829"/>
                  <a:pt x="19473" y="6829"/>
                </a:cubicBezTo>
                <a:cubicBezTo>
                  <a:pt x="19473" y="6829"/>
                  <a:pt x="19636" y="6988"/>
                  <a:pt x="19800" y="6988"/>
                </a:cubicBezTo>
                <a:cubicBezTo>
                  <a:pt x="21436" y="6988"/>
                  <a:pt x="21436" y="6988"/>
                  <a:pt x="21436" y="6988"/>
                </a:cubicBezTo>
                <a:cubicBezTo>
                  <a:pt x="21436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36" y="4924"/>
                  <a:pt x="21436" y="4924"/>
                </a:cubicBezTo>
                <a:close/>
                <a:moveTo>
                  <a:pt x="9982" y="6988"/>
                </a:moveTo>
                <a:cubicBezTo>
                  <a:pt x="11618" y="6988"/>
                  <a:pt x="11618" y="6988"/>
                  <a:pt x="11618" y="6988"/>
                </a:cubicBezTo>
                <a:cubicBezTo>
                  <a:pt x="11782" y="6988"/>
                  <a:pt x="11782" y="6829"/>
                  <a:pt x="11782" y="6829"/>
                </a:cubicBezTo>
                <a:cubicBezTo>
                  <a:pt x="11782" y="5082"/>
                  <a:pt x="11782" y="5082"/>
                  <a:pt x="11782" y="5082"/>
                </a:cubicBezTo>
                <a:cubicBezTo>
                  <a:pt x="11782" y="5082"/>
                  <a:pt x="11782" y="4924"/>
                  <a:pt x="11618" y="4924"/>
                </a:cubicBezTo>
                <a:cubicBezTo>
                  <a:pt x="9982" y="4924"/>
                  <a:pt x="9982" y="4924"/>
                  <a:pt x="9982" y="4924"/>
                </a:cubicBezTo>
                <a:cubicBezTo>
                  <a:pt x="9818" y="4924"/>
                  <a:pt x="9818" y="5082"/>
                  <a:pt x="9818" y="5082"/>
                </a:cubicBezTo>
                <a:cubicBezTo>
                  <a:pt x="9818" y="6829"/>
                  <a:pt x="9818" y="6829"/>
                  <a:pt x="9818" y="6829"/>
                </a:cubicBezTo>
                <a:cubicBezTo>
                  <a:pt x="9818" y="6829"/>
                  <a:pt x="9818" y="6988"/>
                  <a:pt x="9982" y="69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0" name="Google Shape;2884;p70"/>
          <p:cNvSpPr/>
          <p:nvPr/>
        </p:nvSpPr>
        <p:spPr>
          <a:xfrm>
            <a:off x="16379699" y="10555500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59"/>
                  <a:pt x="9688" y="318"/>
                </a:cubicBezTo>
                <a:cubicBezTo>
                  <a:pt x="9688" y="21282"/>
                  <a:pt x="9688" y="21282"/>
                  <a:pt x="9688" y="21282"/>
                </a:cubicBezTo>
                <a:cubicBezTo>
                  <a:pt x="9688" y="21441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41"/>
                  <a:pt x="11912" y="21282"/>
                </a:cubicBezTo>
                <a:cubicBezTo>
                  <a:pt x="11912" y="318"/>
                  <a:pt x="11912" y="318"/>
                  <a:pt x="11912" y="318"/>
                </a:cubicBezTo>
                <a:cubicBezTo>
                  <a:pt x="11912" y="159"/>
                  <a:pt x="11753" y="0"/>
                  <a:pt x="11594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59"/>
                  <a:pt x="4924" y="318"/>
                </a:cubicBezTo>
                <a:cubicBezTo>
                  <a:pt x="4924" y="1906"/>
                  <a:pt x="4924" y="1906"/>
                  <a:pt x="4924" y="1906"/>
                </a:cubicBezTo>
                <a:cubicBezTo>
                  <a:pt x="4924" y="2065"/>
                  <a:pt x="5082" y="2224"/>
                  <a:pt x="5082" y="2224"/>
                </a:cubicBezTo>
                <a:cubicBezTo>
                  <a:pt x="6829" y="2224"/>
                  <a:pt x="6829" y="2224"/>
                  <a:pt x="6829" y="2224"/>
                </a:cubicBezTo>
                <a:cubicBezTo>
                  <a:pt x="6829" y="2224"/>
                  <a:pt x="6988" y="2065"/>
                  <a:pt x="6988" y="1906"/>
                </a:cubicBezTo>
                <a:cubicBezTo>
                  <a:pt x="6988" y="318"/>
                  <a:pt x="6988" y="318"/>
                  <a:pt x="6988" y="318"/>
                </a:cubicBezTo>
                <a:cubicBezTo>
                  <a:pt x="6988" y="159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59"/>
                  <a:pt x="19376" y="318"/>
                </a:cubicBezTo>
                <a:cubicBezTo>
                  <a:pt x="19376" y="1906"/>
                  <a:pt x="19376" y="1906"/>
                  <a:pt x="19376" y="1906"/>
                </a:cubicBezTo>
                <a:cubicBezTo>
                  <a:pt x="19376" y="2065"/>
                  <a:pt x="19535" y="2224"/>
                  <a:pt x="19694" y="2224"/>
                </a:cubicBezTo>
                <a:cubicBezTo>
                  <a:pt x="21282" y="2224"/>
                  <a:pt x="21282" y="2224"/>
                  <a:pt x="21282" y="2224"/>
                </a:cubicBezTo>
                <a:cubicBezTo>
                  <a:pt x="21441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41" y="0"/>
                  <a:pt x="21282" y="0"/>
                </a:cubicBezTo>
                <a:close/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59" y="2224"/>
                  <a:pt x="318" y="2224"/>
                </a:cubicBezTo>
                <a:cubicBezTo>
                  <a:pt x="1906" y="2224"/>
                  <a:pt x="1906" y="2224"/>
                  <a:pt x="1906" y="2224"/>
                </a:cubicBezTo>
                <a:cubicBezTo>
                  <a:pt x="2065" y="2224"/>
                  <a:pt x="2224" y="2065"/>
                  <a:pt x="2224" y="1906"/>
                </a:cubicBezTo>
                <a:cubicBezTo>
                  <a:pt x="2224" y="318"/>
                  <a:pt x="2224" y="318"/>
                  <a:pt x="2224" y="318"/>
                </a:cubicBezTo>
                <a:cubicBezTo>
                  <a:pt x="2224" y="159"/>
                  <a:pt x="2065" y="0"/>
                  <a:pt x="1906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59"/>
                  <a:pt x="14612" y="318"/>
                </a:cubicBezTo>
                <a:cubicBezTo>
                  <a:pt x="14612" y="1906"/>
                  <a:pt x="14612" y="1906"/>
                  <a:pt x="14612" y="1906"/>
                </a:cubicBezTo>
                <a:cubicBezTo>
                  <a:pt x="14612" y="2065"/>
                  <a:pt x="14771" y="2224"/>
                  <a:pt x="14771" y="2224"/>
                </a:cubicBezTo>
                <a:cubicBezTo>
                  <a:pt x="16518" y="2224"/>
                  <a:pt x="16518" y="2224"/>
                  <a:pt x="16518" y="2224"/>
                </a:cubicBezTo>
                <a:cubicBezTo>
                  <a:pt x="16518" y="2224"/>
                  <a:pt x="16676" y="2065"/>
                  <a:pt x="16676" y="1906"/>
                </a:cubicBezTo>
                <a:cubicBezTo>
                  <a:pt x="16676" y="318"/>
                  <a:pt x="16676" y="318"/>
                  <a:pt x="16676" y="318"/>
                </a:cubicBezTo>
                <a:cubicBezTo>
                  <a:pt x="16676" y="159"/>
                  <a:pt x="16518" y="0"/>
                  <a:pt x="16518" y="0"/>
                </a:cubicBezTo>
                <a:close/>
                <a:moveTo>
                  <a:pt x="1906" y="4924"/>
                </a:moveTo>
                <a:cubicBezTo>
                  <a:pt x="318" y="4924"/>
                  <a:pt x="318" y="4924"/>
                  <a:pt x="318" y="4924"/>
                </a:cubicBezTo>
                <a:cubicBezTo>
                  <a:pt x="159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59" y="6988"/>
                  <a:pt x="318" y="6988"/>
                </a:cubicBezTo>
                <a:cubicBezTo>
                  <a:pt x="1906" y="6988"/>
                  <a:pt x="1906" y="6988"/>
                  <a:pt x="1906" y="6988"/>
                </a:cubicBezTo>
                <a:cubicBezTo>
                  <a:pt x="2065" y="6988"/>
                  <a:pt x="2224" y="6829"/>
                  <a:pt x="2224" y="6829"/>
                </a:cubicBezTo>
                <a:cubicBezTo>
                  <a:pt x="2224" y="5082"/>
                  <a:pt x="2224" y="5082"/>
                  <a:pt x="2224" y="5082"/>
                </a:cubicBezTo>
                <a:cubicBezTo>
                  <a:pt x="2224" y="5082"/>
                  <a:pt x="2065" y="4924"/>
                  <a:pt x="1906" y="4924"/>
                </a:cubicBezTo>
                <a:close/>
                <a:moveTo>
                  <a:pt x="21282" y="4924"/>
                </a:moveTo>
                <a:cubicBezTo>
                  <a:pt x="19694" y="4924"/>
                  <a:pt x="19694" y="4924"/>
                  <a:pt x="19694" y="4924"/>
                </a:cubicBezTo>
                <a:cubicBezTo>
                  <a:pt x="19535" y="4924"/>
                  <a:pt x="19376" y="5082"/>
                  <a:pt x="19376" y="5082"/>
                </a:cubicBezTo>
                <a:cubicBezTo>
                  <a:pt x="19376" y="6829"/>
                  <a:pt x="19376" y="6829"/>
                  <a:pt x="19376" y="6829"/>
                </a:cubicBezTo>
                <a:cubicBezTo>
                  <a:pt x="19376" y="6829"/>
                  <a:pt x="19535" y="6988"/>
                  <a:pt x="19694" y="6988"/>
                </a:cubicBezTo>
                <a:cubicBezTo>
                  <a:pt x="21282" y="6988"/>
                  <a:pt x="21282" y="6988"/>
                  <a:pt x="21282" y="6988"/>
                </a:cubicBezTo>
                <a:cubicBezTo>
                  <a:pt x="21441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41" y="4924"/>
                  <a:pt x="21282" y="4924"/>
                </a:cubicBezTo>
                <a:close/>
                <a:moveTo>
                  <a:pt x="21282" y="14612"/>
                </a:moveTo>
                <a:cubicBezTo>
                  <a:pt x="19694" y="14612"/>
                  <a:pt x="19694" y="14612"/>
                  <a:pt x="19694" y="14612"/>
                </a:cubicBezTo>
                <a:cubicBezTo>
                  <a:pt x="19535" y="14612"/>
                  <a:pt x="19376" y="14771"/>
                  <a:pt x="19376" y="14771"/>
                </a:cubicBezTo>
                <a:cubicBezTo>
                  <a:pt x="19376" y="16518"/>
                  <a:pt x="19376" y="16518"/>
                  <a:pt x="19376" y="16518"/>
                </a:cubicBezTo>
                <a:cubicBezTo>
                  <a:pt x="19376" y="16518"/>
                  <a:pt x="19535" y="16676"/>
                  <a:pt x="19694" y="16676"/>
                </a:cubicBezTo>
                <a:cubicBezTo>
                  <a:pt x="21282" y="16676"/>
                  <a:pt x="21282" y="16676"/>
                  <a:pt x="21282" y="16676"/>
                </a:cubicBezTo>
                <a:cubicBezTo>
                  <a:pt x="21441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41" y="14612"/>
                  <a:pt x="21282" y="14612"/>
                </a:cubicBezTo>
                <a:close/>
                <a:moveTo>
                  <a:pt x="1906" y="14612"/>
                </a:moveTo>
                <a:cubicBezTo>
                  <a:pt x="318" y="14612"/>
                  <a:pt x="318" y="14612"/>
                  <a:pt x="318" y="14612"/>
                </a:cubicBezTo>
                <a:cubicBezTo>
                  <a:pt x="159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59" y="16676"/>
                  <a:pt x="318" y="16676"/>
                </a:cubicBezTo>
                <a:cubicBezTo>
                  <a:pt x="1906" y="16676"/>
                  <a:pt x="1906" y="16676"/>
                  <a:pt x="1906" y="16676"/>
                </a:cubicBezTo>
                <a:cubicBezTo>
                  <a:pt x="2065" y="16676"/>
                  <a:pt x="2224" y="16518"/>
                  <a:pt x="2224" y="16518"/>
                </a:cubicBezTo>
                <a:cubicBezTo>
                  <a:pt x="2224" y="14771"/>
                  <a:pt x="2224" y="14771"/>
                  <a:pt x="2224" y="14771"/>
                </a:cubicBezTo>
                <a:cubicBezTo>
                  <a:pt x="2224" y="14771"/>
                  <a:pt x="2065" y="14612"/>
                  <a:pt x="1906" y="14612"/>
                </a:cubicBezTo>
                <a:close/>
                <a:moveTo>
                  <a:pt x="1906" y="19376"/>
                </a:moveTo>
                <a:cubicBezTo>
                  <a:pt x="318" y="19376"/>
                  <a:pt x="318" y="19376"/>
                  <a:pt x="318" y="19376"/>
                </a:cubicBezTo>
                <a:cubicBezTo>
                  <a:pt x="159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41"/>
                  <a:pt x="2224" y="21282"/>
                </a:cubicBezTo>
                <a:cubicBezTo>
                  <a:pt x="2224" y="19694"/>
                  <a:pt x="2224" y="19694"/>
                  <a:pt x="2224" y="19694"/>
                </a:cubicBezTo>
                <a:cubicBezTo>
                  <a:pt x="2224" y="19535"/>
                  <a:pt x="2065" y="19376"/>
                  <a:pt x="1906" y="19376"/>
                </a:cubicBezTo>
                <a:close/>
                <a:moveTo>
                  <a:pt x="1906" y="9688"/>
                </a:moveTo>
                <a:cubicBezTo>
                  <a:pt x="318" y="9688"/>
                  <a:pt x="318" y="9688"/>
                  <a:pt x="318" y="9688"/>
                </a:cubicBezTo>
                <a:cubicBezTo>
                  <a:pt x="159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59" y="11912"/>
                  <a:pt x="318" y="11912"/>
                </a:cubicBezTo>
                <a:cubicBezTo>
                  <a:pt x="1906" y="11912"/>
                  <a:pt x="1906" y="11912"/>
                  <a:pt x="1906" y="11912"/>
                </a:cubicBezTo>
                <a:cubicBezTo>
                  <a:pt x="2065" y="11912"/>
                  <a:pt x="2224" y="11753"/>
                  <a:pt x="2224" y="11594"/>
                </a:cubicBezTo>
                <a:cubicBezTo>
                  <a:pt x="2224" y="10006"/>
                  <a:pt x="2224" y="10006"/>
                  <a:pt x="2224" y="10006"/>
                </a:cubicBezTo>
                <a:cubicBezTo>
                  <a:pt x="2224" y="9847"/>
                  <a:pt x="2065" y="9688"/>
                  <a:pt x="1906" y="9688"/>
                </a:cubicBezTo>
                <a:close/>
                <a:moveTo>
                  <a:pt x="21282" y="19376"/>
                </a:moveTo>
                <a:cubicBezTo>
                  <a:pt x="19694" y="19376"/>
                  <a:pt x="19694" y="19376"/>
                  <a:pt x="19694" y="19376"/>
                </a:cubicBezTo>
                <a:cubicBezTo>
                  <a:pt x="19535" y="19376"/>
                  <a:pt x="19376" y="19535"/>
                  <a:pt x="19376" y="19694"/>
                </a:cubicBezTo>
                <a:cubicBezTo>
                  <a:pt x="19376" y="21282"/>
                  <a:pt x="19376" y="21282"/>
                  <a:pt x="19376" y="21282"/>
                </a:cubicBezTo>
                <a:cubicBezTo>
                  <a:pt x="19376" y="21441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41" y="19376"/>
                  <a:pt x="21282" y="19376"/>
                </a:cubicBezTo>
                <a:close/>
                <a:moveTo>
                  <a:pt x="21282" y="9688"/>
                </a:moveTo>
                <a:cubicBezTo>
                  <a:pt x="19694" y="9688"/>
                  <a:pt x="19694" y="9688"/>
                  <a:pt x="19694" y="9688"/>
                </a:cubicBezTo>
                <a:cubicBezTo>
                  <a:pt x="19535" y="9688"/>
                  <a:pt x="19376" y="9847"/>
                  <a:pt x="19376" y="10006"/>
                </a:cubicBezTo>
                <a:cubicBezTo>
                  <a:pt x="19376" y="11594"/>
                  <a:pt x="19376" y="11594"/>
                  <a:pt x="19376" y="11594"/>
                </a:cubicBezTo>
                <a:cubicBezTo>
                  <a:pt x="19376" y="11753"/>
                  <a:pt x="19535" y="11912"/>
                  <a:pt x="19694" y="11912"/>
                </a:cubicBezTo>
                <a:cubicBezTo>
                  <a:pt x="21282" y="11912"/>
                  <a:pt x="21282" y="11912"/>
                  <a:pt x="21282" y="11912"/>
                </a:cubicBezTo>
                <a:cubicBezTo>
                  <a:pt x="21441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41" y="9688"/>
                  <a:pt x="21282" y="9688"/>
                </a:cubicBezTo>
                <a:close/>
                <a:moveTo>
                  <a:pt x="6829" y="19376"/>
                </a:moveTo>
                <a:cubicBezTo>
                  <a:pt x="5082" y="19376"/>
                  <a:pt x="5082" y="19376"/>
                  <a:pt x="5082" y="19376"/>
                </a:cubicBezTo>
                <a:cubicBezTo>
                  <a:pt x="5082" y="19376"/>
                  <a:pt x="4924" y="19535"/>
                  <a:pt x="4924" y="19694"/>
                </a:cubicBezTo>
                <a:cubicBezTo>
                  <a:pt x="4924" y="21282"/>
                  <a:pt x="4924" y="21282"/>
                  <a:pt x="4924" y="21282"/>
                </a:cubicBezTo>
                <a:cubicBezTo>
                  <a:pt x="4924" y="21441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41"/>
                  <a:pt x="6988" y="21282"/>
                </a:cubicBezTo>
                <a:cubicBezTo>
                  <a:pt x="6988" y="19694"/>
                  <a:pt x="6988" y="19694"/>
                  <a:pt x="6988" y="19694"/>
                </a:cubicBezTo>
                <a:cubicBezTo>
                  <a:pt x="6988" y="19535"/>
                  <a:pt x="6829" y="19376"/>
                  <a:pt x="6829" y="19376"/>
                </a:cubicBezTo>
                <a:close/>
                <a:moveTo>
                  <a:pt x="6829" y="9688"/>
                </a:moveTo>
                <a:cubicBezTo>
                  <a:pt x="5082" y="9688"/>
                  <a:pt x="5082" y="9688"/>
                  <a:pt x="5082" y="9688"/>
                </a:cubicBezTo>
                <a:cubicBezTo>
                  <a:pt x="5082" y="9688"/>
                  <a:pt x="4924" y="9847"/>
                  <a:pt x="4924" y="10006"/>
                </a:cubicBezTo>
                <a:cubicBezTo>
                  <a:pt x="4924" y="11594"/>
                  <a:pt x="4924" y="11594"/>
                  <a:pt x="4924" y="11594"/>
                </a:cubicBezTo>
                <a:cubicBezTo>
                  <a:pt x="4924" y="11753"/>
                  <a:pt x="5082" y="11912"/>
                  <a:pt x="5082" y="11912"/>
                </a:cubicBezTo>
                <a:cubicBezTo>
                  <a:pt x="6829" y="11912"/>
                  <a:pt x="6829" y="11912"/>
                  <a:pt x="6829" y="11912"/>
                </a:cubicBezTo>
                <a:cubicBezTo>
                  <a:pt x="6829" y="11912"/>
                  <a:pt x="6988" y="11753"/>
                  <a:pt x="6988" y="11594"/>
                </a:cubicBezTo>
                <a:cubicBezTo>
                  <a:pt x="6988" y="10006"/>
                  <a:pt x="6988" y="10006"/>
                  <a:pt x="6988" y="10006"/>
                </a:cubicBezTo>
                <a:cubicBezTo>
                  <a:pt x="6988" y="9847"/>
                  <a:pt x="6829" y="9688"/>
                  <a:pt x="6829" y="9688"/>
                </a:cubicBezTo>
                <a:close/>
                <a:moveTo>
                  <a:pt x="16518" y="19376"/>
                </a:moveTo>
                <a:cubicBezTo>
                  <a:pt x="14771" y="19376"/>
                  <a:pt x="14771" y="19376"/>
                  <a:pt x="14771" y="19376"/>
                </a:cubicBezTo>
                <a:cubicBezTo>
                  <a:pt x="14771" y="19376"/>
                  <a:pt x="14612" y="19535"/>
                  <a:pt x="14612" y="19694"/>
                </a:cubicBezTo>
                <a:cubicBezTo>
                  <a:pt x="14612" y="21282"/>
                  <a:pt x="14612" y="21282"/>
                  <a:pt x="14612" y="21282"/>
                </a:cubicBezTo>
                <a:cubicBezTo>
                  <a:pt x="14612" y="21441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41"/>
                  <a:pt x="16676" y="21282"/>
                </a:cubicBezTo>
                <a:cubicBezTo>
                  <a:pt x="16676" y="19694"/>
                  <a:pt x="16676" y="19694"/>
                  <a:pt x="16676" y="19694"/>
                </a:cubicBezTo>
                <a:cubicBezTo>
                  <a:pt x="16676" y="19535"/>
                  <a:pt x="16518" y="19376"/>
                  <a:pt x="16518" y="19376"/>
                </a:cubicBezTo>
                <a:close/>
                <a:moveTo>
                  <a:pt x="16518" y="9688"/>
                </a:moveTo>
                <a:cubicBezTo>
                  <a:pt x="14771" y="9688"/>
                  <a:pt x="14771" y="9688"/>
                  <a:pt x="14771" y="9688"/>
                </a:cubicBezTo>
                <a:cubicBezTo>
                  <a:pt x="14771" y="9688"/>
                  <a:pt x="14612" y="9847"/>
                  <a:pt x="14612" y="10006"/>
                </a:cubicBezTo>
                <a:cubicBezTo>
                  <a:pt x="14612" y="11594"/>
                  <a:pt x="14612" y="11594"/>
                  <a:pt x="14612" y="11594"/>
                </a:cubicBezTo>
                <a:cubicBezTo>
                  <a:pt x="14612" y="11753"/>
                  <a:pt x="14771" y="11912"/>
                  <a:pt x="14771" y="11912"/>
                </a:cubicBezTo>
                <a:cubicBezTo>
                  <a:pt x="16518" y="11912"/>
                  <a:pt x="16518" y="11912"/>
                  <a:pt x="16518" y="11912"/>
                </a:cubicBezTo>
                <a:cubicBezTo>
                  <a:pt x="16518" y="11912"/>
                  <a:pt x="16676" y="11753"/>
                  <a:pt x="16676" y="11594"/>
                </a:cubicBezTo>
                <a:cubicBezTo>
                  <a:pt x="16676" y="10006"/>
                  <a:pt x="16676" y="10006"/>
                  <a:pt x="16676" y="10006"/>
                </a:cubicBezTo>
                <a:cubicBezTo>
                  <a:pt x="16676" y="9847"/>
                  <a:pt x="16518" y="9688"/>
                  <a:pt x="16518" y="96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1" name="Google Shape;2885;p70"/>
          <p:cNvSpPr/>
          <p:nvPr/>
        </p:nvSpPr>
        <p:spPr>
          <a:xfrm>
            <a:off x="17320680" y="7879315"/>
            <a:ext cx="281926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9818"/>
                </a:moveTo>
                <a:cubicBezTo>
                  <a:pt x="11912" y="9818"/>
                  <a:pt x="11912" y="9818"/>
                  <a:pt x="11912" y="9818"/>
                </a:cubicBezTo>
                <a:cubicBezTo>
                  <a:pt x="11912" y="0"/>
                  <a:pt x="11912" y="0"/>
                  <a:pt x="11912" y="0"/>
                </a:cubicBezTo>
                <a:cubicBezTo>
                  <a:pt x="9688" y="0"/>
                  <a:pt x="9688" y="0"/>
                  <a:pt x="9688" y="0"/>
                </a:cubicBezTo>
                <a:cubicBezTo>
                  <a:pt x="9688" y="9818"/>
                  <a:pt x="9688" y="9818"/>
                  <a:pt x="9688" y="9818"/>
                </a:cubicBezTo>
                <a:cubicBezTo>
                  <a:pt x="318" y="9818"/>
                  <a:pt x="318" y="9818"/>
                  <a:pt x="318" y="9818"/>
                </a:cubicBezTo>
                <a:cubicBezTo>
                  <a:pt x="159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59" y="11782"/>
                  <a:pt x="318" y="11782"/>
                </a:cubicBezTo>
                <a:cubicBezTo>
                  <a:pt x="9688" y="11782"/>
                  <a:pt x="9688" y="11782"/>
                  <a:pt x="9688" y="11782"/>
                </a:cubicBezTo>
                <a:cubicBezTo>
                  <a:pt x="9688" y="21600"/>
                  <a:pt x="9688" y="21600"/>
                  <a:pt x="9688" y="21600"/>
                </a:cubicBezTo>
                <a:cubicBezTo>
                  <a:pt x="11912" y="21600"/>
                  <a:pt x="11912" y="21600"/>
                  <a:pt x="11912" y="21600"/>
                </a:cubicBezTo>
                <a:cubicBezTo>
                  <a:pt x="11912" y="11782"/>
                  <a:pt x="11912" y="11782"/>
                  <a:pt x="11912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4771" y="2127"/>
                </a:move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5082" y="2127"/>
                </a:move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lose/>
                <a:moveTo>
                  <a:pt x="318" y="2127"/>
                </a:moveTo>
                <a:cubicBezTo>
                  <a:pt x="1906" y="2127"/>
                  <a:pt x="1906" y="2127"/>
                  <a:pt x="1906" y="2127"/>
                </a:cubicBezTo>
                <a:cubicBezTo>
                  <a:pt x="2065" y="2127"/>
                  <a:pt x="2224" y="1964"/>
                  <a:pt x="2224" y="1800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59" y="2127"/>
                  <a:pt x="318" y="2127"/>
                </a:cubicBezTo>
                <a:close/>
                <a:moveTo>
                  <a:pt x="1906" y="19473"/>
                </a:moveTo>
                <a:cubicBezTo>
                  <a:pt x="318" y="19473"/>
                  <a:pt x="318" y="19473"/>
                  <a:pt x="318" y="19473"/>
                </a:cubicBezTo>
                <a:cubicBezTo>
                  <a:pt x="159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9800"/>
                  <a:pt x="2224" y="19800"/>
                  <a:pt x="2224" y="19800"/>
                </a:cubicBezTo>
                <a:cubicBezTo>
                  <a:pt x="2224" y="19636"/>
                  <a:pt x="2065" y="19473"/>
                  <a:pt x="1906" y="19473"/>
                </a:cubicBezTo>
                <a:close/>
                <a:moveTo>
                  <a:pt x="318" y="7036"/>
                </a:moveTo>
                <a:cubicBezTo>
                  <a:pt x="1906" y="7036"/>
                  <a:pt x="1906" y="7036"/>
                  <a:pt x="1906" y="7036"/>
                </a:cubicBezTo>
                <a:cubicBezTo>
                  <a:pt x="2065" y="7036"/>
                  <a:pt x="2224" y="6873"/>
                  <a:pt x="2224" y="6709"/>
                </a:cubicBezTo>
                <a:cubicBezTo>
                  <a:pt x="2224" y="5073"/>
                  <a:pt x="2224" y="5073"/>
                  <a:pt x="2224" y="5073"/>
                </a:cubicBezTo>
                <a:cubicBezTo>
                  <a:pt x="2224" y="4909"/>
                  <a:pt x="2065" y="4909"/>
                  <a:pt x="1906" y="4909"/>
                </a:cubicBezTo>
                <a:cubicBezTo>
                  <a:pt x="318" y="4909"/>
                  <a:pt x="318" y="4909"/>
                  <a:pt x="318" y="4909"/>
                </a:cubicBezTo>
                <a:cubicBezTo>
                  <a:pt x="159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59" y="7036"/>
                  <a:pt x="318" y="7036"/>
                </a:cubicBezTo>
                <a:close/>
                <a:moveTo>
                  <a:pt x="1906" y="14564"/>
                </a:moveTo>
                <a:cubicBezTo>
                  <a:pt x="318" y="14564"/>
                  <a:pt x="318" y="14564"/>
                  <a:pt x="318" y="14564"/>
                </a:cubicBezTo>
                <a:cubicBezTo>
                  <a:pt x="159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59" y="16691"/>
                  <a:pt x="318" y="16691"/>
                </a:cubicBezTo>
                <a:cubicBezTo>
                  <a:pt x="1906" y="16691"/>
                  <a:pt x="1906" y="16691"/>
                  <a:pt x="1906" y="16691"/>
                </a:cubicBezTo>
                <a:cubicBezTo>
                  <a:pt x="2065" y="16691"/>
                  <a:pt x="2224" y="16691"/>
                  <a:pt x="2224" y="16527"/>
                </a:cubicBezTo>
                <a:cubicBezTo>
                  <a:pt x="2224" y="14891"/>
                  <a:pt x="2224" y="14891"/>
                  <a:pt x="2224" y="14891"/>
                </a:cubicBezTo>
                <a:cubicBezTo>
                  <a:pt x="2224" y="14727"/>
                  <a:pt x="2065" y="14564"/>
                  <a:pt x="1906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2" name="Google Shape;2886;p70"/>
          <p:cNvSpPr/>
          <p:nvPr/>
        </p:nvSpPr>
        <p:spPr>
          <a:xfrm>
            <a:off x="15304188" y="8819987"/>
            <a:ext cx="281925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64"/>
                  <a:pt x="9688" y="164"/>
                </a:cubicBezTo>
                <a:cubicBezTo>
                  <a:pt x="9688" y="1800"/>
                  <a:pt x="9688" y="1800"/>
                  <a:pt x="9688" y="1800"/>
                </a:cubicBezTo>
                <a:cubicBezTo>
                  <a:pt x="9688" y="1964"/>
                  <a:pt x="9847" y="2127"/>
                  <a:pt x="10006" y="2127"/>
                </a:cubicBezTo>
                <a:cubicBezTo>
                  <a:pt x="11594" y="2127"/>
                  <a:pt x="11594" y="2127"/>
                  <a:pt x="11594" y="2127"/>
                </a:cubicBezTo>
                <a:cubicBezTo>
                  <a:pt x="11753" y="2127"/>
                  <a:pt x="11912" y="1964"/>
                  <a:pt x="11912" y="1800"/>
                </a:cubicBezTo>
                <a:cubicBezTo>
                  <a:pt x="11912" y="164"/>
                  <a:pt x="11912" y="164"/>
                  <a:pt x="11912" y="164"/>
                </a:cubicBezTo>
                <a:cubicBezTo>
                  <a:pt x="11912" y="164"/>
                  <a:pt x="11753" y="0"/>
                  <a:pt x="11594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lose/>
                <a:moveTo>
                  <a:pt x="11594" y="4909"/>
                </a:moveTo>
                <a:cubicBezTo>
                  <a:pt x="10006" y="4909"/>
                  <a:pt x="10006" y="4909"/>
                  <a:pt x="10006" y="4909"/>
                </a:cubicBezTo>
                <a:cubicBezTo>
                  <a:pt x="9847" y="4909"/>
                  <a:pt x="9688" y="4909"/>
                  <a:pt x="9688" y="5073"/>
                </a:cubicBezTo>
                <a:cubicBezTo>
                  <a:pt x="9688" y="6709"/>
                  <a:pt x="9688" y="6709"/>
                  <a:pt x="9688" y="6709"/>
                </a:cubicBezTo>
                <a:cubicBezTo>
                  <a:pt x="9688" y="6873"/>
                  <a:pt x="9847" y="7036"/>
                  <a:pt x="10006" y="7036"/>
                </a:cubicBezTo>
                <a:cubicBezTo>
                  <a:pt x="11594" y="7036"/>
                  <a:pt x="11594" y="7036"/>
                  <a:pt x="11594" y="7036"/>
                </a:cubicBezTo>
                <a:cubicBezTo>
                  <a:pt x="11753" y="7036"/>
                  <a:pt x="11912" y="6873"/>
                  <a:pt x="11912" y="6709"/>
                </a:cubicBezTo>
                <a:cubicBezTo>
                  <a:pt x="11912" y="5073"/>
                  <a:pt x="11912" y="5073"/>
                  <a:pt x="11912" y="5073"/>
                </a:cubicBezTo>
                <a:cubicBezTo>
                  <a:pt x="11912" y="4909"/>
                  <a:pt x="11753" y="4909"/>
                  <a:pt x="11594" y="4909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1594" y="14564"/>
                </a:moveTo>
                <a:cubicBezTo>
                  <a:pt x="10006" y="14564"/>
                  <a:pt x="10006" y="14564"/>
                  <a:pt x="10006" y="14564"/>
                </a:cubicBezTo>
                <a:cubicBezTo>
                  <a:pt x="9847" y="14564"/>
                  <a:pt x="9688" y="14727"/>
                  <a:pt x="9688" y="14891"/>
                </a:cubicBezTo>
                <a:cubicBezTo>
                  <a:pt x="9688" y="16527"/>
                  <a:pt x="9688" y="16527"/>
                  <a:pt x="9688" y="16527"/>
                </a:cubicBezTo>
                <a:cubicBezTo>
                  <a:pt x="9688" y="16691"/>
                  <a:pt x="9847" y="16691"/>
                  <a:pt x="10006" y="16691"/>
                </a:cubicBezTo>
                <a:cubicBezTo>
                  <a:pt x="11594" y="16691"/>
                  <a:pt x="11594" y="16691"/>
                  <a:pt x="11594" y="16691"/>
                </a:cubicBezTo>
                <a:cubicBezTo>
                  <a:pt x="11753" y="16691"/>
                  <a:pt x="11912" y="16691"/>
                  <a:pt x="11912" y="16527"/>
                </a:cubicBezTo>
                <a:cubicBezTo>
                  <a:pt x="11912" y="14891"/>
                  <a:pt x="11912" y="14891"/>
                  <a:pt x="11912" y="14891"/>
                </a:cubicBezTo>
                <a:cubicBezTo>
                  <a:pt x="11912" y="14727"/>
                  <a:pt x="11753" y="14564"/>
                  <a:pt x="11594" y="14564"/>
                </a:cubicBezTo>
                <a:close/>
                <a:moveTo>
                  <a:pt x="11594" y="19473"/>
                </a:moveTo>
                <a:cubicBezTo>
                  <a:pt x="10006" y="19473"/>
                  <a:pt x="10006" y="19473"/>
                  <a:pt x="10006" y="19473"/>
                </a:cubicBezTo>
                <a:cubicBezTo>
                  <a:pt x="9847" y="19473"/>
                  <a:pt x="9688" y="19636"/>
                  <a:pt x="9688" y="19800"/>
                </a:cubicBezTo>
                <a:cubicBezTo>
                  <a:pt x="9688" y="21436"/>
                  <a:pt x="9688" y="21436"/>
                  <a:pt x="9688" y="21436"/>
                </a:cubicBezTo>
                <a:cubicBezTo>
                  <a:pt x="9688" y="21436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36"/>
                  <a:pt x="11912" y="21436"/>
                </a:cubicBezTo>
                <a:cubicBezTo>
                  <a:pt x="11912" y="19800"/>
                  <a:pt x="11912" y="19800"/>
                  <a:pt x="11912" y="19800"/>
                </a:cubicBezTo>
                <a:cubicBezTo>
                  <a:pt x="11912" y="19636"/>
                  <a:pt x="11753" y="19473"/>
                  <a:pt x="11594" y="19473"/>
                </a:cubicBezTo>
                <a:close/>
                <a:moveTo>
                  <a:pt x="11594" y="9818"/>
                </a:moveTo>
                <a:cubicBezTo>
                  <a:pt x="10006" y="9818"/>
                  <a:pt x="10006" y="9818"/>
                  <a:pt x="10006" y="9818"/>
                </a:cubicBezTo>
                <a:cubicBezTo>
                  <a:pt x="9847" y="9818"/>
                  <a:pt x="9688" y="9818"/>
                  <a:pt x="9688" y="9982"/>
                </a:cubicBezTo>
                <a:cubicBezTo>
                  <a:pt x="9688" y="11618"/>
                  <a:pt x="9688" y="11618"/>
                  <a:pt x="9688" y="11618"/>
                </a:cubicBezTo>
                <a:cubicBezTo>
                  <a:pt x="9688" y="11782"/>
                  <a:pt x="9847" y="11782"/>
                  <a:pt x="10006" y="11782"/>
                </a:cubicBezTo>
                <a:cubicBezTo>
                  <a:pt x="11594" y="11782"/>
                  <a:pt x="11594" y="11782"/>
                  <a:pt x="11594" y="11782"/>
                </a:cubicBezTo>
                <a:cubicBezTo>
                  <a:pt x="11753" y="11782"/>
                  <a:pt x="11912" y="11782"/>
                  <a:pt x="11912" y="11618"/>
                </a:cubicBezTo>
                <a:cubicBezTo>
                  <a:pt x="11912" y="9982"/>
                  <a:pt x="11912" y="9982"/>
                  <a:pt x="11912" y="9982"/>
                </a:cubicBezTo>
                <a:cubicBezTo>
                  <a:pt x="11912" y="9818"/>
                  <a:pt x="11753" y="9818"/>
                  <a:pt x="11594" y="9818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9818"/>
                </a:moveTo>
                <a:cubicBezTo>
                  <a:pt x="19694" y="9818"/>
                  <a:pt x="19694" y="9818"/>
                  <a:pt x="19694" y="9818"/>
                </a:cubicBezTo>
                <a:cubicBezTo>
                  <a:pt x="19535" y="9818"/>
                  <a:pt x="19376" y="9818"/>
                  <a:pt x="19376" y="9982"/>
                </a:cubicBezTo>
                <a:cubicBezTo>
                  <a:pt x="19376" y="11618"/>
                  <a:pt x="19376" y="11618"/>
                  <a:pt x="19376" y="11618"/>
                </a:cubicBezTo>
                <a:cubicBezTo>
                  <a:pt x="19376" y="11782"/>
                  <a:pt x="19535" y="11782"/>
                  <a:pt x="19694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6829" y="9818"/>
                </a:moveTo>
                <a:cubicBezTo>
                  <a:pt x="5082" y="9818"/>
                  <a:pt x="5082" y="9818"/>
                  <a:pt x="5082" y="9818"/>
                </a:cubicBezTo>
                <a:cubicBezTo>
                  <a:pt x="5082" y="9818"/>
                  <a:pt x="4924" y="9818"/>
                  <a:pt x="4924" y="9982"/>
                </a:cubicBezTo>
                <a:cubicBezTo>
                  <a:pt x="4924" y="11618"/>
                  <a:pt x="4924" y="11618"/>
                  <a:pt x="4924" y="11618"/>
                </a:cubicBezTo>
                <a:cubicBezTo>
                  <a:pt x="4924" y="11782"/>
                  <a:pt x="5082" y="11782"/>
                  <a:pt x="5082" y="11782"/>
                </a:cubicBezTo>
                <a:cubicBezTo>
                  <a:pt x="6829" y="11782"/>
                  <a:pt x="6829" y="11782"/>
                  <a:pt x="6829" y="11782"/>
                </a:cubicBezTo>
                <a:cubicBezTo>
                  <a:pt x="6829" y="11782"/>
                  <a:pt x="6988" y="11782"/>
                  <a:pt x="6988" y="11618"/>
                </a:cubicBezTo>
                <a:cubicBezTo>
                  <a:pt x="6988" y="9982"/>
                  <a:pt x="6988" y="9982"/>
                  <a:pt x="6988" y="9982"/>
                </a:cubicBezTo>
                <a:cubicBezTo>
                  <a:pt x="6988" y="9818"/>
                  <a:pt x="6829" y="9818"/>
                  <a:pt x="6829" y="9818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16518" y="9818"/>
                </a:moveTo>
                <a:cubicBezTo>
                  <a:pt x="14771" y="9818"/>
                  <a:pt x="14771" y="9818"/>
                  <a:pt x="14771" y="9818"/>
                </a:cubicBezTo>
                <a:cubicBezTo>
                  <a:pt x="14771" y="9818"/>
                  <a:pt x="14612" y="9818"/>
                  <a:pt x="14612" y="9982"/>
                </a:cubicBezTo>
                <a:cubicBezTo>
                  <a:pt x="14612" y="11618"/>
                  <a:pt x="14612" y="11618"/>
                  <a:pt x="14612" y="11618"/>
                </a:cubicBezTo>
                <a:cubicBezTo>
                  <a:pt x="14612" y="11782"/>
                  <a:pt x="14771" y="11782"/>
                  <a:pt x="14771" y="11782"/>
                </a:cubicBezTo>
                <a:cubicBezTo>
                  <a:pt x="16518" y="11782"/>
                  <a:pt x="16518" y="11782"/>
                  <a:pt x="16518" y="11782"/>
                </a:cubicBezTo>
                <a:cubicBezTo>
                  <a:pt x="16518" y="11782"/>
                  <a:pt x="16676" y="11782"/>
                  <a:pt x="16676" y="11618"/>
                </a:cubicBezTo>
                <a:cubicBezTo>
                  <a:pt x="16676" y="9982"/>
                  <a:pt x="16676" y="9982"/>
                  <a:pt x="16676" y="9982"/>
                </a:cubicBezTo>
                <a:cubicBezTo>
                  <a:pt x="16676" y="9818"/>
                  <a:pt x="16518" y="9818"/>
                  <a:pt x="16518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3" name="Google Shape;2887;p70"/>
          <p:cNvSpPr/>
          <p:nvPr/>
        </p:nvSpPr>
        <p:spPr>
          <a:xfrm>
            <a:off x="9672408" y="11382433"/>
            <a:ext cx="281925" cy="27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  <a:moveTo>
                  <a:pt x="10060" y="6900"/>
                </a:moveTo>
                <a:cubicBezTo>
                  <a:pt x="11540" y="6900"/>
                  <a:pt x="11540" y="6900"/>
                  <a:pt x="11540" y="6900"/>
                </a:cubicBezTo>
                <a:cubicBezTo>
                  <a:pt x="11688" y="6900"/>
                  <a:pt x="11836" y="6750"/>
                  <a:pt x="11836" y="6600"/>
                </a:cubicBezTo>
                <a:cubicBezTo>
                  <a:pt x="11836" y="5100"/>
                  <a:pt x="11836" y="5100"/>
                  <a:pt x="11836" y="5100"/>
                </a:cubicBezTo>
                <a:cubicBezTo>
                  <a:pt x="11836" y="4950"/>
                  <a:pt x="11688" y="4950"/>
                  <a:pt x="11540" y="4950"/>
                </a:cubicBezTo>
                <a:cubicBezTo>
                  <a:pt x="10060" y="4950"/>
                  <a:pt x="10060" y="4950"/>
                  <a:pt x="10060" y="4950"/>
                </a:cubicBezTo>
                <a:cubicBezTo>
                  <a:pt x="9912" y="4950"/>
                  <a:pt x="9764" y="4950"/>
                  <a:pt x="9764" y="5100"/>
                </a:cubicBezTo>
                <a:cubicBezTo>
                  <a:pt x="9764" y="6600"/>
                  <a:pt x="9764" y="6600"/>
                  <a:pt x="9764" y="6600"/>
                </a:cubicBezTo>
                <a:cubicBezTo>
                  <a:pt x="9764" y="6750"/>
                  <a:pt x="9912" y="6900"/>
                  <a:pt x="10060" y="6900"/>
                </a:cubicBezTo>
                <a:close/>
                <a:moveTo>
                  <a:pt x="5030" y="11700"/>
                </a:moveTo>
                <a:cubicBezTo>
                  <a:pt x="6658" y="11700"/>
                  <a:pt x="6658" y="11700"/>
                  <a:pt x="6658" y="11700"/>
                </a:cubicBezTo>
                <a:cubicBezTo>
                  <a:pt x="6805" y="11700"/>
                  <a:pt x="6805" y="11700"/>
                  <a:pt x="6805" y="11550"/>
                </a:cubicBezTo>
                <a:cubicBezTo>
                  <a:pt x="6805" y="10050"/>
                  <a:pt x="6805" y="10050"/>
                  <a:pt x="6805" y="10050"/>
                </a:cubicBezTo>
                <a:cubicBezTo>
                  <a:pt x="6805" y="9900"/>
                  <a:pt x="6805" y="9900"/>
                  <a:pt x="6658" y="9900"/>
                </a:cubicBezTo>
                <a:cubicBezTo>
                  <a:pt x="5030" y="9900"/>
                  <a:pt x="5030" y="9900"/>
                  <a:pt x="5030" y="9900"/>
                </a:cubicBezTo>
                <a:cubicBezTo>
                  <a:pt x="5030" y="9900"/>
                  <a:pt x="4882" y="9900"/>
                  <a:pt x="4882" y="10050"/>
                </a:cubicBezTo>
                <a:cubicBezTo>
                  <a:pt x="4882" y="11550"/>
                  <a:pt x="4882" y="11550"/>
                  <a:pt x="4882" y="11550"/>
                </a:cubicBezTo>
                <a:cubicBezTo>
                  <a:pt x="4882" y="11700"/>
                  <a:pt x="5030" y="11700"/>
                  <a:pt x="5030" y="11700"/>
                </a:cubicBezTo>
                <a:close/>
                <a:moveTo>
                  <a:pt x="14942" y="11700"/>
                </a:moveTo>
                <a:cubicBezTo>
                  <a:pt x="16570" y="11700"/>
                  <a:pt x="16570" y="11700"/>
                  <a:pt x="16570" y="11700"/>
                </a:cubicBezTo>
                <a:cubicBezTo>
                  <a:pt x="16570" y="11700"/>
                  <a:pt x="16718" y="11700"/>
                  <a:pt x="16718" y="11550"/>
                </a:cubicBezTo>
                <a:cubicBezTo>
                  <a:pt x="16718" y="10050"/>
                  <a:pt x="16718" y="10050"/>
                  <a:pt x="16718" y="10050"/>
                </a:cubicBezTo>
                <a:cubicBezTo>
                  <a:pt x="16718" y="9900"/>
                  <a:pt x="16570" y="9900"/>
                  <a:pt x="16570" y="9900"/>
                </a:cubicBezTo>
                <a:cubicBezTo>
                  <a:pt x="14942" y="9900"/>
                  <a:pt x="14942" y="9900"/>
                  <a:pt x="14942" y="9900"/>
                </a:cubicBezTo>
                <a:cubicBezTo>
                  <a:pt x="14795" y="9900"/>
                  <a:pt x="14795" y="9900"/>
                  <a:pt x="14795" y="10050"/>
                </a:cubicBezTo>
                <a:cubicBezTo>
                  <a:pt x="14795" y="11550"/>
                  <a:pt x="14795" y="11550"/>
                  <a:pt x="14795" y="11550"/>
                </a:cubicBezTo>
                <a:cubicBezTo>
                  <a:pt x="14795" y="11700"/>
                  <a:pt x="14795" y="11700"/>
                  <a:pt x="14942" y="11700"/>
                </a:cubicBezTo>
                <a:close/>
                <a:moveTo>
                  <a:pt x="10060" y="11700"/>
                </a:moveTo>
                <a:cubicBezTo>
                  <a:pt x="11540" y="11700"/>
                  <a:pt x="11540" y="11700"/>
                  <a:pt x="11540" y="11700"/>
                </a:cubicBezTo>
                <a:cubicBezTo>
                  <a:pt x="11688" y="11700"/>
                  <a:pt x="11836" y="11700"/>
                  <a:pt x="11836" y="11550"/>
                </a:cubicBezTo>
                <a:cubicBezTo>
                  <a:pt x="11836" y="10050"/>
                  <a:pt x="11836" y="10050"/>
                  <a:pt x="11836" y="10050"/>
                </a:cubicBezTo>
                <a:cubicBezTo>
                  <a:pt x="11836" y="9900"/>
                  <a:pt x="11688" y="9900"/>
                  <a:pt x="11540" y="9900"/>
                </a:cubicBezTo>
                <a:cubicBezTo>
                  <a:pt x="10060" y="9900"/>
                  <a:pt x="10060" y="9900"/>
                  <a:pt x="10060" y="9900"/>
                </a:cubicBezTo>
                <a:cubicBezTo>
                  <a:pt x="9912" y="9900"/>
                  <a:pt x="9764" y="9900"/>
                  <a:pt x="9764" y="10050"/>
                </a:cubicBezTo>
                <a:cubicBezTo>
                  <a:pt x="9764" y="11550"/>
                  <a:pt x="9764" y="11550"/>
                  <a:pt x="9764" y="11550"/>
                </a:cubicBezTo>
                <a:cubicBezTo>
                  <a:pt x="9764" y="11700"/>
                  <a:pt x="9912" y="11700"/>
                  <a:pt x="10060" y="11700"/>
                </a:cubicBezTo>
                <a:close/>
                <a:moveTo>
                  <a:pt x="10060" y="16650"/>
                </a:moveTo>
                <a:cubicBezTo>
                  <a:pt x="11540" y="16650"/>
                  <a:pt x="11540" y="16650"/>
                  <a:pt x="11540" y="16650"/>
                </a:cubicBezTo>
                <a:cubicBezTo>
                  <a:pt x="11688" y="16650"/>
                  <a:pt x="11836" y="16650"/>
                  <a:pt x="11836" y="16500"/>
                </a:cubicBezTo>
                <a:cubicBezTo>
                  <a:pt x="11836" y="15000"/>
                  <a:pt x="11836" y="15000"/>
                  <a:pt x="11836" y="15000"/>
                </a:cubicBezTo>
                <a:cubicBezTo>
                  <a:pt x="11836" y="14850"/>
                  <a:pt x="11688" y="14700"/>
                  <a:pt x="11540" y="14700"/>
                </a:cubicBezTo>
                <a:cubicBezTo>
                  <a:pt x="10060" y="14700"/>
                  <a:pt x="10060" y="14700"/>
                  <a:pt x="10060" y="14700"/>
                </a:cubicBezTo>
                <a:cubicBezTo>
                  <a:pt x="9912" y="14700"/>
                  <a:pt x="9764" y="14850"/>
                  <a:pt x="9764" y="15000"/>
                </a:cubicBezTo>
                <a:cubicBezTo>
                  <a:pt x="9764" y="16500"/>
                  <a:pt x="9764" y="16500"/>
                  <a:pt x="9764" y="16500"/>
                </a:cubicBezTo>
                <a:cubicBezTo>
                  <a:pt x="9764" y="16650"/>
                  <a:pt x="9912" y="16650"/>
                  <a:pt x="10060" y="166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4" name="Google Shape;2888;p70"/>
          <p:cNvSpPr/>
          <p:nvPr/>
        </p:nvSpPr>
        <p:spPr>
          <a:xfrm>
            <a:off x="6853863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6527" y="0"/>
                </a:move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lose/>
                <a:moveTo>
                  <a:pt x="180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lose/>
                <a:moveTo>
                  <a:pt x="11618" y="0"/>
                </a:move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lose/>
                <a:moveTo>
                  <a:pt x="6709" y="0"/>
                </a:move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5" name="Google Shape;2889;p70"/>
          <p:cNvSpPr/>
          <p:nvPr/>
        </p:nvSpPr>
        <p:spPr>
          <a:xfrm>
            <a:off x="7793377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21436" y="9818"/>
                </a:moveTo>
                <a:cubicBezTo>
                  <a:pt x="19800" y="9818"/>
                  <a:pt x="19800" y="9818"/>
                  <a:pt x="19800" y="9818"/>
                </a:cubicBezTo>
                <a:cubicBezTo>
                  <a:pt x="19636" y="9818"/>
                  <a:pt x="19473" y="9818"/>
                  <a:pt x="19473" y="9982"/>
                </a:cubicBezTo>
                <a:cubicBezTo>
                  <a:pt x="19473" y="11618"/>
                  <a:pt x="19473" y="11618"/>
                  <a:pt x="19473" y="11618"/>
                </a:cubicBezTo>
                <a:cubicBezTo>
                  <a:pt x="19473" y="11782"/>
                  <a:pt x="19636" y="11782"/>
                  <a:pt x="19800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6" name="Google Shape;2890;p70"/>
          <p:cNvSpPr/>
          <p:nvPr/>
        </p:nvSpPr>
        <p:spPr>
          <a:xfrm>
            <a:off x="8732893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6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1800"/>
                  <a:pt x="19473" y="1800"/>
                  <a:pt x="19473" y="1800"/>
                </a:cubicBezTo>
                <a:cubicBezTo>
                  <a:pt x="19473" y="1964"/>
                  <a:pt x="19636" y="2127"/>
                  <a:pt x="19800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4891" y="2127"/>
                </a:move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5073" y="2127"/>
                </a:move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lose/>
                <a:moveTo>
                  <a:pt x="164" y="2127"/>
                </a:move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lose/>
                <a:moveTo>
                  <a:pt x="9982" y="2127"/>
                </a:move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64" y="7036"/>
                </a:move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lose/>
                <a:moveTo>
                  <a:pt x="9982" y="7036"/>
                </a:move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7" name="Google Shape;2891;p70"/>
          <p:cNvSpPr/>
          <p:nvPr/>
        </p:nvSpPr>
        <p:spPr>
          <a:xfrm>
            <a:off x="17307117" y="7093649"/>
            <a:ext cx="276741" cy="1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462" fill="norm" stroke="1" extrusionOk="0">
                <a:moveTo>
                  <a:pt x="20419" y="0"/>
                </a:moveTo>
                <a:cubicBezTo>
                  <a:pt x="783" y="0"/>
                  <a:pt x="783" y="0"/>
                  <a:pt x="783" y="0"/>
                </a:cubicBezTo>
                <a:cubicBezTo>
                  <a:pt x="128" y="0"/>
                  <a:pt x="-199" y="1108"/>
                  <a:pt x="128" y="1938"/>
                </a:cubicBezTo>
                <a:cubicBezTo>
                  <a:pt x="10110" y="21046"/>
                  <a:pt x="10110" y="21046"/>
                  <a:pt x="10110" y="21046"/>
                </a:cubicBezTo>
                <a:cubicBezTo>
                  <a:pt x="10274" y="21600"/>
                  <a:pt x="10928" y="21600"/>
                  <a:pt x="11092" y="21046"/>
                </a:cubicBezTo>
                <a:cubicBezTo>
                  <a:pt x="21074" y="1938"/>
                  <a:pt x="21074" y="1938"/>
                  <a:pt x="21074" y="1938"/>
                </a:cubicBezTo>
                <a:cubicBezTo>
                  <a:pt x="21401" y="1108"/>
                  <a:pt x="21074" y="0"/>
                  <a:pt x="2041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8" name="Google Shape;2892;p70"/>
          <p:cNvSpPr/>
          <p:nvPr/>
        </p:nvSpPr>
        <p:spPr>
          <a:xfrm>
            <a:off x="16648231" y="2482121"/>
            <a:ext cx="163399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203" fill="norm" stroke="1" extrusionOk="0">
                <a:moveTo>
                  <a:pt x="19524" y="128"/>
                </a:moveTo>
                <a:cubicBezTo>
                  <a:pt x="416" y="10110"/>
                  <a:pt x="416" y="10110"/>
                  <a:pt x="416" y="10110"/>
                </a:cubicBezTo>
                <a:cubicBezTo>
                  <a:pt x="-138" y="10274"/>
                  <a:pt x="-138" y="10928"/>
                  <a:pt x="416" y="11092"/>
                </a:cubicBezTo>
                <a:cubicBezTo>
                  <a:pt x="19524" y="21074"/>
                  <a:pt x="19524" y="21074"/>
                  <a:pt x="19524" y="21074"/>
                </a:cubicBezTo>
                <a:cubicBezTo>
                  <a:pt x="20354" y="21401"/>
                  <a:pt x="21462" y="21074"/>
                  <a:pt x="21462" y="20419"/>
                </a:cubicBezTo>
                <a:cubicBezTo>
                  <a:pt x="21462" y="783"/>
                  <a:pt x="21462" y="783"/>
                  <a:pt x="21462" y="783"/>
                </a:cubicBezTo>
                <a:cubicBezTo>
                  <a:pt x="21462" y="128"/>
                  <a:pt x="20354" y="-199"/>
                  <a:pt x="19524" y="1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49" name="Google Shape;2893;p70"/>
          <p:cNvSpPr/>
          <p:nvPr/>
        </p:nvSpPr>
        <p:spPr>
          <a:xfrm>
            <a:off x="17510745" y="2482121"/>
            <a:ext cx="163397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1" h="21203" fill="norm" stroke="1" extrusionOk="0">
                <a:moveTo>
                  <a:pt x="21046" y="10110"/>
                </a:moveTo>
                <a:cubicBezTo>
                  <a:pt x="1938" y="128"/>
                  <a:pt x="1938" y="128"/>
                  <a:pt x="1938" y="128"/>
                </a:cubicBezTo>
                <a:cubicBezTo>
                  <a:pt x="1108" y="-199"/>
                  <a:pt x="0" y="128"/>
                  <a:pt x="0" y="783"/>
                </a:cubicBezTo>
                <a:cubicBezTo>
                  <a:pt x="0" y="20419"/>
                  <a:pt x="0" y="20419"/>
                  <a:pt x="0" y="20419"/>
                </a:cubicBezTo>
                <a:cubicBezTo>
                  <a:pt x="0" y="21074"/>
                  <a:pt x="1108" y="21401"/>
                  <a:pt x="1938" y="21074"/>
                </a:cubicBezTo>
                <a:cubicBezTo>
                  <a:pt x="21046" y="11092"/>
                  <a:pt x="21046" y="11092"/>
                  <a:pt x="21046" y="11092"/>
                </a:cubicBezTo>
                <a:cubicBezTo>
                  <a:pt x="21600" y="10928"/>
                  <a:pt x="21600" y="10274"/>
                  <a:pt x="21046" y="101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0" name="Google Shape;2894;p70"/>
          <p:cNvSpPr/>
          <p:nvPr/>
        </p:nvSpPr>
        <p:spPr>
          <a:xfrm>
            <a:off x="17310605" y="6276938"/>
            <a:ext cx="275184" cy="16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3" h="21461" fill="norm" stroke="1" extrusionOk="0">
                <a:moveTo>
                  <a:pt x="20844" y="19523"/>
                </a:moveTo>
                <a:cubicBezTo>
                  <a:pt x="11040" y="415"/>
                  <a:pt x="11040" y="415"/>
                  <a:pt x="11040" y="415"/>
                </a:cubicBezTo>
                <a:cubicBezTo>
                  <a:pt x="10874" y="-139"/>
                  <a:pt x="10210" y="-139"/>
                  <a:pt x="10044" y="415"/>
                </a:cubicBezTo>
                <a:cubicBezTo>
                  <a:pt x="240" y="19523"/>
                  <a:pt x="240" y="19523"/>
                  <a:pt x="240" y="19523"/>
                </a:cubicBezTo>
                <a:cubicBezTo>
                  <a:pt x="-258" y="20353"/>
                  <a:pt x="74" y="21461"/>
                  <a:pt x="739" y="21461"/>
                </a:cubicBezTo>
                <a:cubicBezTo>
                  <a:pt x="20345" y="21461"/>
                  <a:pt x="20345" y="21461"/>
                  <a:pt x="20345" y="21461"/>
                </a:cubicBezTo>
                <a:cubicBezTo>
                  <a:pt x="21010" y="21461"/>
                  <a:pt x="21342" y="20353"/>
                  <a:pt x="20844" y="1952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1" name="Google Shape;2895;p70"/>
          <p:cNvSpPr/>
          <p:nvPr/>
        </p:nvSpPr>
        <p:spPr>
          <a:xfrm>
            <a:off x="9741903" y="8828568"/>
            <a:ext cx="26393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0" y="10800"/>
                </a:moveTo>
                <a:cubicBezTo>
                  <a:pt x="11685" y="498"/>
                  <a:pt x="11685" y="498"/>
                  <a:pt x="11685" y="498"/>
                </a:cubicBezTo>
                <a:cubicBezTo>
                  <a:pt x="11862" y="332"/>
                  <a:pt x="11685" y="0"/>
                  <a:pt x="11508" y="0"/>
                </a:cubicBezTo>
                <a:cubicBezTo>
                  <a:pt x="8852" y="0"/>
                  <a:pt x="8852" y="0"/>
                  <a:pt x="8852" y="0"/>
                </a:cubicBezTo>
                <a:cubicBezTo>
                  <a:pt x="8852" y="0"/>
                  <a:pt x="8675" y="166"/>
                  <a:pt x="8498" y="166"/>
                </a:cubicBezTo>
                <a:cubicBezTo>
                  <a:pt x="177" y="10135"/>
                  <a:pt x="177" y="10135"/>
                  <a:pt x="177" y="10135"/>
                </a:cubicBezTo>
                <a:cubicBezTo>
                  <a:pt x="0" y="10302"/>
                  <a:pt x="0" y="10634"/>
                  <a:pt x="0" y="10800"/>
                </a:cubicBezTo>
                <a:cubicBezTo>
                  <a:pt x="0" y="10966"/>
                  <a:pt x="0" y="11298"/>
                  <a:pt x="177" y="11465"/>
                </a:cubicBezTo>
                <a:cubicBezTo>
                  <a:pt x="8498" y="21434"/>
                  <a:pt x="8498" y="21434"/>
                  <a:pt x="8498" y="21434"/>
                </a:cubicBezTo>
                <a:cubicBezTo>
                  <a:pt x="8675" y="21434"/>
                  <a:pt x="8852" y="21600"/>
                  <a:pt x="8852" y="21600"/>
                </a:cubicBezTo>
                <a:cubicBezTo>
                  <a:pt x="11508" y="21600"/>
                  <a:pt x="11508" y="21600"/>
                  <a:pt x="11508" y="21600"/>
                </a:cubicBezTo>
                <a:cubicBezTo>
                  <a:pt x="11685" y="21600"/>
                  <a:pt x="11862" y="21268"/>
                  <a:pt x="11685" y="21102"/>
                </a:cubicBezTo>
                <a:lnTo>
                  <a:pt x="3010" y="10800"/>
                </a:lnTo>
                <a:close/>
                <a:moveTo>
                  <a:pt x="12925" y="10800"/>
                </a:moveTo>
                <a:cubicBezTo>
                  <a:pt x="21600" y="498"/>
                  <a:pt x="21600" y="498"/>
                  <a:pt x="21600" y="498"/>
                </a:cubicBezTo>
                <a:cubicBezTo>
                  <a:pt x="21600" y="332"/>
                  <a:pt x="21600" y="0"/>
                  <a:pt x="21246" y="0"/>
                </a:cubicBezTo>
                <a:cubicBezTo>
                  <a:pt x="18767" y="0"/>
                  <a:pt x="18767" y="0"/>
                  <a:pt x="18767" y="0"/>
                </a:cubicBezTo>
                <a:cubicBezTo>
                  <a:pt x="18590" y="0"/>
                  <a:pt x="18590" y="166"/>
                  <a:pt x="18413" y="166"/>
                </a:cubicBezTo>
                <a:cubicBezTo>
                  <a:pt x="10092" y="10135"/>
                  <a:pt x="10092" y="10135"/>
                  <a:pt x="10092" y="10135"/>
                </a:cubicBezTo>
                <a:cubicBezTo>
                  <a:pt x="9915" y="10302"/>
                  <a:pt x="9915" y="10634"/>
                  <a:pt x="9915" y="10800"/>
                </a:cubicBezTo>
                <a:cubicBezTo>
                  <a:pt x="9915" y="10966"/>
                  <a:pt x="9915" y="11298"/>
                  <a:pt x="10092" y="11465"/>
                </a:cubicBezTo>
                <a:cubicBezTo>
                  <a:pt x="18413" y="21434"/>
                  <a:pt x="18413" y="21434"/>
                  <a:pt x="18413" y="21434"/>
                </a:cubicBezTo>
                <a:cubicBezTo>
                  <a:pt x="18590" y="21434"/>
                  <a:pt x="18590" y="21600"/>
                  <a:pt x="18767" y="21600"/>
                </a:cubicBezTo>
                <a:cubicBezTo>
                  <a:pt x="21246" y="21600"/>
                  <a:pt x="21246" y="21600"/>
                  <a:pt x="21246" y="21600"/>
                </a:cubicBezTo>
                <a:cubicBezTo>
                  <a:pt x="21600" y="21600"/>
                  <a:pt x="21600" y="21268"/>
                  <a:pt x="21600" y="21102"/>
                </a:cubicBezTo>
                <a:lnTo>
                  <a:pt x="12925" y="10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2" name="Google Shape;2896;p70"/>
          <p:cNvSpPr/>
          <p:nvPr/>
        </p:nvSpPr>
        <p:spPr>
          <a:xfrm>
            <a:off x="8800447" y="8828568"/>
            <a:ext cx="26338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fill="norm" stroke="1" extrusionOk="0">
                <a:moveTo>
                  <a:pt x="11508" y="10135"/>
                </a:moveTo>
                <a:cubicBezTo>
                  <a:pt x="3187" y="166"/>
                  <a:pt x="3187" y="166"/>
                  <a:pt x="3187" y="166"/>
                </a:cubicBezTo>
                <a:cubicBezTo>
                  <a:pt x="3010" y="166"/>
                  <a:pt x="3010" y="0"/>
                  <a:pt x="2833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0" y="0"/>
                  <a:pt x="0" y="332"/>
                  <a:pt x="0" y="498"/>
                </a:cubicBezTo>
                <a:cubicBezTo>
                  <a:pt x="8675" y="10800"/>
                  <a:pt x="8675" y="10800"/>
                  <a:pt x="8675" y="10800"/>
                </a:cubicBezTo>
                <a:cubicBezTo>
                  <a:pt x="0" y="21102"/>
                  <a:pt x="0" y="21102"/>
                  <a:pt x="0" y="21102"/>
                </a:cubicBezTo>
                <a:cubicBezTo>
                  <a:pt x="0" y="21102"/>
                  <a:pt x="0" y="21268"/>
                  <a:pt x="0" y="21268"/>
                </a:cubicBezTo>
                <a:cubicBezTo>
                  <a:pt x="0" y="21268"/>
                  <a:pt x="0" y="21434"/>
                  <a:pt x="0" y="21434"/>
                </a:cubicBezTo>
                <a:cubicBezTo>
                  <a:pt x="0" y="21434"/>
                  <a:pt x="177" y="21434"/>
                  <a:pt x="177" y="21434"/>
                </a:cubicBezTo>
                <a:cubicBezTo>
                  <a:pt x="177" y="21600"/>
                  <a:pt x="177" y="21600"/>
                  <a:pt x="354" y="21600"/>
                </a:cubicBezTo>
                <a:cubicBezTo>
                  <a:pt x="2833" y="21600"/>
                  <a:pt x="2833" y="21600"/>
                  <a:pt x="2833" y="21600"/>
                </a:cubicBezTo>
                <a:cubicBezTo>
                  <a:pt x="3010" y="21600"/>
                  <a:pt x="3010" y="21434"/>
                  <a:pt x="3187" y="21434"/>
                </a:cubicBezTo>
                <a:cubicBezTo>
                  <a:pt x="11508" y="11465"/>
                  <a:pt x="11508" y="11465"/>
                  <a:pt x="11508" y="11465"/>
                </a:cubicBezTo>
                <a:cubicBezTo>
                  <a:pt x="11862" y="10966"/>
                  <a:pt x="11862" y="10634"/>
                  <a:pt x="11508" y="10135"/>
                </a:cubicBezTo>
                <a:close/>
                <a:moveTo>
                  <a:pt x="21423" y="10135"/>
                </a:moveTo>
                <a:cubicBezTo>
                  <a:pt x="13102" y="166"/>
                  <a:pt x="13102" y="166"/>
                  <a:pt x="13102" y="166"/>
                </a:cubicBezTo>
                <a:cubicBezTo>
                  <a:pt x="12925" y="166"/>
                  <a:pt x="12748" y="0"/>
                  <a:pt x="12748" y="0"/>
                </a:cubicBezTo>
                <a:cubicBezTo>
                  <a:pt x="10092" y="0"/>
                  <a:pt x="10092" y="0"/>
                  <a:pt x="10092" y="0"/>
                </a:cubicBezTo>
                <a:cubicBezTo>
                  <a:pt x="9915" y="0"/>
                  <a:pt x="9738" y="332"/>
                  <a:pt x="9915" y="498"/>
                </a:cubicBezTo>
                <a:cubicBezTo>
                  <a:pt x="18590" y="10800"/>
                  <a:pt x="18590" y="10800"/>
                  <a:pt x="18590" y="10800"/>
                </a:cubicBezTo>
                <a:cubicBezTo>
                  <a:pt x="9915" y="21102"/>
                  <a:pt x="9915" y="21102"/>
                  <a:pt x="9915" y="21102"/>
                </a:cubicBezTo>
                <a:cubicBezTo>
                  <a:pt x="9915" y="21102"/>
                  <a:pt x="9915" y="21268"/>
                  <a:pt x="9915" y="21268"/>
                </a:cubicBezTo>
                <a:cubicBezTo>
                  <a:pt x="9915" y="21268"/>
                  <a:pt x="9915" y="21434"/>
                  <a:pt x="9915" y="21434"/>
                </a:cubicBezTo>
                <a:cubicBezTo>
                  <a:pt x="9915" y="21434"/>
                  <a:pt x="9915" y="21434"/>
                  <a:pt x="10092" y="21434"/>
                </a:cubicBezTo>
                <a:cubicBezTo>
                  <a:pt x="10092" y="21600"/>
                  <a:pt x="10092" y="21600"/>
                  <a:pt x="10092" y="21600"/>
                </a:cubicBezTo>
                <a:cubicBezTo>
                  <a:pt x="12748" y="21600"/>
                  <a:pt x="12748" y="21600"/>
                  <a:pt x="12748" y="21600"/>
                </a:cubicBezTo>
                <a:cubicBezTo>
                  <a:pt x="12748" y="21600"/>
                  <a:pt x="12925" y="21434"/>
                  <a:pt x="13102" y="21434"/>
                </a:cubicBezTo>
                <a:cubicBezTo>
                  <a:pt x="21423" y="11465"/>
                  <a:pt x="21423" y="11465"/>
                  <a:pt x="21423" y="11465"/>
                </a:cubicBezTo>
                <a:cubicBezTo>
                  <a:pt x="21600" y="10966"/>
                  <a:pt x="21600" y="10634"/>
                  <a:pt x="21423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53" name="Google Shape;2897;p70"/>
          <p:cNvSpPr/>
          <p:nvPr/>
        </p:nvSpPr>
        <p:spPr>
          <a:xfrm>
            <a:off x="13598515" y="6265860"/>
            <a:ext cx="279573" cy="18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9" fill="norm" stroke="1" extrusionOk="0">
                <a:moveTo>
                  <a:pt x="21201" y="0"/>
                </a:moveTo>
                <a:cubicBezTo>
                  <a:pt x="19196" y="0"/>
                  <a:pt x="19196" y="0"/>
                  <a:pt x="19196" y="0"/>
                </a:cubicBezTo>
                <a:cubicBezTo>
                  <a:pt x="19041" y="0"/>
                  <a:pt x="18887" y="0"/>
                  <a:pt x="18733" y="227"/>
                </a:cubicBezTo>
                <a:cubicBezTo>
                  <a:pt x="10710" y="16598"/>
                  <a:pt x="10710" y="16598"/>
                  <a:pt x="10710" y="16598"/>
                </a:cubicBezTo>
                <a:cubicBezTo>
                  <a:pt x="2687" y="227"/>
                  <a:pt x="2687" y="227"/>
                  <a:pt x="2687" y="227"/>
                </a:cubicBezTo>
                <a:cubicBezTo>
                  <a:pt x="2533" y="0"/>
                  <a:pt x="2379" y="0"/>
                  <a:pt x="2224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64" y="0"/>
                  <a:pt x="-90" y="227"/>
                  <a:pt x="64" y="455"/>
                </a:cubicBezTo>
                <a:cubicBezTo>
                  <a:pt x="9939" y="20918"/>
                  <a:pt x="9939" y="20918"/>
                  <a:pt x="9939" y="20918"/>
                </a:cubicBezTo>
                <a:cubicBezTo>
                  <a:pt x="10401" y="21600"/>
                  <a:pt x="11019" y="21600"/>
                  <a:pt x="11481" y="20918"/>
                </a:cubicBezTo>
                <a:cubicBezTo>
                  <a:pt x="21356" y="455"/>
                  <a:pt x="21356" y="455"/>
                  <a:pt x="21356" y="455"/>
                </a:cubicBezTo>
                <a:cubicBezTo>
                  <a:pt x="21510" y="227"/>
                  <a:pt x="21356" y="0"/>
                  <a:pt x="212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56" name="Google Shape;2898;p70"/>
          <p:cNvGrpSpPr/>
          <p:nvPr/>
        </p:nvGrpSpPr>
        <p:grpSpPr>
          <a:xfrm>
            <a:off x="14605302" y="7868324"/>
            <a:ext cx="317196" cy="317188"/>
            <a:chOff x="0" y="-1"/>
            <a:chExt cx="317195" cy="317187"/>
          </a:xfrm>
        </p:grpSpPr>
        <p:sp>
          <p:nvSpPr>
            <p:cNvPr id="1554" name="Google Shape;2899;p70"/>
            <p:cNvSpPr/>
            <p:nvPr/>
          </p:nvSpPr>
          <p:spPr>
            <a:xfrm>
              <a:off x="92049" y="119410"/>
              <a:ext cx="131204" cy="9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fill="norm" stroke="1" extrusionOk="0">
                  <a:moveTo>
                    <a:pt x="20779" y="0"/>
                  </a:move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2784"/>
                    <a:pt x="10614" y="12784"/>
                    <a:pt x="10614" y="1278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cubicBezTo>
                    <a:pt x="10296" y="21159"/>
                    <a:pt x="10296" y="21159"/>
                    <a:pt x="10296" y="21159"/>
                  </a:cubicBez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5" name="Google Shape;2900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59" name="Google Shape;2901;p70"/>
          <p:cNvGrpSpPr/>
          <p:nvPr/>
        </p:nvGrpSpPr>
        <p:grpSpPr>
          <a:xfrm>
            <a:off x="8789598" y="10557939"/>
            <a:ext cx="303086" cy="303064"/>
            <a:chOff x="-1" y="0"/>
            <a:chExt cx="303085" cy="303062"/>
          </a:xfrm>
        </p:grpSpPr>
        <p:sp>
          <p:nvSpPr>
            <p:cNvPr id="1557" name="Google Shape;2902;p70"/>
            <p:cNvSpPr/>
            <p:nvPr/>
          </p:nvSpPr>
          <p:spPr>
            <a:xfrm>
              <a:off x="81311" y="108021"/>
              <a:ext cx="140463" cy="1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fill="norm" stroke="1" extrusionOk="0">
                  <a:moveTo>
                    <a:pt x="10296" y="21159"/>
                  </a:move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3224"/>
                    <a:pt x="10614" y="13224"/>
                    <a:pt x="10614" y="1322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lnTo>
                    <a:pt x="10296" y="211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8" name="Google Shape;2903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60" name="Google Shape;2904;p70"/>
          <p:cNvSpPr/>
          <p:nvPr/>
        </p:nvSpPr>
        <p:spPr>
          <a:xfrm>
            <a:off x="7589281" y="9686589"/>
            <a:ext cx="301148" cy="280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fill="norm" stroke="1" extrusionOk="0">
                <a:moveTo>
                  <a:pt x="21268" y="0"/>
                </a:moveTo>
                <a:cubicBezTo>
                  <a:pt x="19440" y="0"/>
                  <a:pt x="19440" y="0"/>
                  <a:pt x="19440" y="0"/>
                </a:cubicBezTo>
                <a:cubicBezTo>
                  <a:pt x="19440" y="0"/>
                  <a:pt x="19274" y="179"/>
                  <a:pt x="19274" y="179"/>
                </a:cubicBezTo>
                <a:cubicBezTo>
                  <a:pt x="19274" y="16423"/>
                  <a:pt x="19274" y="16423"/>
                  <a:pt x="19274" y="16423"/>
                </a:cubicBezTo>
                <a:cubicBezTo>
                  <a:pt x="4818" y="16423"/>
                  <a:pt x="4818" y="16423"/>
                  <a:pt x="4818" y="16423"/>
                </a:cubicBezTo>
                <a:cubicBezTo>
                  <a:pt x="4818" y="14281"/>
                  <a:pt x="4818" y="14281"/>
                  <a:pt x="4818" y="14281"/>
                </a:cubicBezTo>
                <a:cubicBezTo>
                  <a:pt x="4818" y="13924"/>
                  <a:pt x="4486" y="13924"/>
                  <a:pt x="4320" y="13924"/>
                </a:cubicBezTo>
                <a:cubicBezTo>
                  <a:pt x="166" y="17494"/>
                  <a:pt x="166" y="17494"/>
                  <a:pt x="166" y="17494"/>
                </a:cubicBezTo>
                <a:cubicBezTo>
                  <a:pt x="166" y="17494"/>
                  <a:pt x="166" y="17494"/>
                  <a:pt x="0" y="1767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0" y="17673"/>
                  <a:pt x="0" y="17851"/>
                  <a:pt x="0" y="17851"/>
                </a:cubicBezTo>
                <a:cubicBezTo>
                  <a:pt x="166" y="17851"/>
                  <a:pt x="166" y="17851"/>
                  <a:pt x="166" y="17851"/>
                </a:cubicBezTo>
                <a:cubicBezTo>
                  <a:pt x="4320" y="21421"/>
                  <a:pt x="4320" y="21421"/>
                  <a:pt x="4320" y="21421"/>
                </a:cubicBezTo>
                <a:cubicBezTo>
                  <a:pt x="4486" y="21600"/>
                  <a:pt x="4818" y="21421"/>
                  <a:pt x="4818" y="21243"/>
                </a:cubicBezTo>
                <a:cubicBezTo>
                  <a:pt x="4818" y="18922"/>
                  <a:pt x="4818" y="18922"/>
                  <a:pt x="4818" y="18922"/>
                </a:cubicBezTo>
                <a:cubicBezTo>
                  <a:pt x="19606" y="18922"/>
                  <a:pt x="19606" y="18922"/>
                  <a:pt x="19606" y="18922"/>
                </a:cubicBezTo>
                <a:cubicBezTo>
                  <a:pt x="20769" y="18922"/>
                  <a:pt x="21600" y="18030"/>
                  <a:pt x="21600" y="16780"/>
                </a:cubicBezTo>
                <a:cubicBezTo>
                  <a:pt x="21600" y="179"/>
                  <a:pt x="21600" y="179"/>
                  <a:pt x="21600" y="179"/>
                </a:cubicBezTo>
                <a:cubicBezTo>
                  <a:pt x="21600" y="179"/>
                  <a:pt x="21434" y="0"/>
                  <a:pt x="2126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1" name="Google Shape;2905;p70"/>
          <p:cNvSpPr/>
          <p:nvPr/>
        </p:nvSpPr>
        <p:spPr>
          <a:xfrm>
            <a:off x="15424309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1" y="919"/>
                </a:moveTo>
                <a:cubicBezTo>
                  <a:pt x="2057" y="10340"/>
                  <a:pt x="2057" y="10340"/>
                  <a:pt x="2057" y="10340"/>
                </a:cubicBezTo>
                <a:cubicBezTo>
                  <a:pt x="2057" y="10340"/>
                  <a:pt x="2057" y="10340"/>
                  <a:pt x="2057" y="10570"/>
                </a:cubicBezTo>
                <a:cubicBezTo>
                  <a:pt x="1886" y="10570"/>
                  <a:pt x="1886" y="10800"/>
                  <a:pt x="1886" y="10800"/>
                </a:cubicBezTo>
                <a:cubicBezTo>
                  <a:pt x="1886" y="10800"/>
                  <a:pt x="1886" y="11030"/>
                  <a:pt x="2057" y="11030"/>
                </a:cubicBezTo>
                <a:cubicBezTo>
                  <a:pt x="2057" y="11260"/>
                  <a:pt x="2057" y="11260"/>
                  <a:pt x="2057" y="11260"/>
                </a:cubicBezTo>
                <a:cubicBezTo>
                  <a:pt x="10971" y="20681"/>
                  <a:pt x="10971" y="20681"/>
                  <a:pt x="10971" y="20681"/>
                </a:cubicBezTo>
                <a:cubicBezTo>
                  <a:pt x="11314" y="20911"/>
                  <a:pt x="11829" y="20681"/>
                  <a:pt x="11829" y="20221"/>
                </a:cubicBezTo>
                <a:cubicBezTo>
                  <a:pt x="11829" y="1379"/>
                  <a:pt x="11829" y="1379"/>
                  <a:pt x="11829" y="1379"/>
                </a:cubicBezTo>
                <a:cubicBezTo>
                  <a:pt x="11829" y="919"/>
                  <a:pt x="11314" y="689"/>
                  <a:pt x="10971" y="919"/>
                </a:cubicBezTo>
                <a:close/>
                <a:moveTo>
                  <a:pt x="20914" y="919"/>
                </a:moveTo>
                <a:cubicBezTo>
                  <a:pt x="12000" y="10340"/>
                  <a:pt x="12000" y="10340"/>
                  <a:pt x="12000" y="10340"/>
                </a:cubicBezTo>
                <a:cubicBezTo>
                  <a:pt x="12000" y="10340"/>
                  <a:pt x="11829" y="10340"/>
                  <a:pt x="11829" y="10570"/>
                </a:cubicBezTo>
                <a:cubicBezTo>
                  <a:pt x="11829" y="10570"/>
                  <a:pt x="11829" y="10800"/>
                  <a:pt x="11829" y="10800"/>
                </a:cubicBezTo>
                <a:cubicBezTo>
                  <a:pt x="11829" y="10800"/>
                  <a:pt x="11829" y="11030"/>
                  <a:pt x="11829" y="11030"/>
                </a:cubicBezTo>
                <a:cubicBezTo>
                  <a:pt x="11829" y="11260"/>
                  <a:pt x="12000" y="11260"/>
                  <a:pt x="12000" y="11260"/>
                </a:cubicBezTo>
                <a:cubicBezTo>
                  <a:pt x="20914" y="20681"/>
                  <a:pt x="20914" y="20681"/>
                  <a:pt x="20914" y="20681"/>
                </a:cubicBezTo>
                <a:cubicBezTo>
                  <a:pt x="21086" y="20911"/>
                  <a:pt x="21600" y="20681"/>
                  <a:pt x="21600" y="20221"/>
                </a:cubicBezTo>
                <a:cubicBezTo>
                  <a:pt x="21600" y="1379"/>
                  <a:pt x="21600" y="1379"/>
                  <a:pt x="21600" y="1379"/>
                </a:cubicBezTo>
                <a:cubicBezTo>
                  <a:pt x="21600" y="919"/>
                  <a:pt x="21086" y="689"/>
                  <a:pt x="20914" y="919"/>
                </a:cubicBezTo>
                <a:close/>
                <a:moveTo>
                  <a:pt x="1714" y="0"/>
                </a:move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0"/>
                  <a:pt x="0" y="230"/>
                </a:cubicBezTo>
                <a:cubicBezTo>
                  <a:pt x="0" y="21370"/>
                  <a:pt x="0" y="21370"/>
                  <a:pt x="0" y="21370"/>
                </a:cubicBezTo>
                <a:cubicBezTo>
                  <a:pt x="0" y="21600"/>
                  <a:pt x="0" y="21600"/>
                  <a:pt x="171" y="21600"/>
                </a:cubicBezTo>
                <a:cubicBezTo>
                  <a:pt x="1714" y="21600"/>
                  <a:pt x="1714" y="21600"/>
                  <a:pt x="1714" y="21600"/>
                </a:cubicBezTo>
                <a:cubicBezTo>
                  <a:pt x="1886" y="21600"/>
                  <a:pt x="1886" y="21600"/>
                  <a:pt x="1886" y="21370"/>
                </a:cubicBezTo>
                <a:cubicBezTo>
                  <a:pt x="1886" y="230"/>
                  <a:pt x="1886" y="230"/>
                  <a:pt x="1886" y="230"/>
                </a:cubicBezTo>
                <a:cubicBezTo>
                  <a:pt x="1886" y="0"/>
                  <a:pt x="1886" y="0"/>
                  <a:pt x="171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2" name="Google Shape;2906;p70"/>
          <p:cNvSpPr/>
          <p:nvPr/>
        </p:nvSpPr>
        <p:spPr>
          <a:xfrm>
            <a:off x="16405350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43" y="10340"/>
                </a:moveTo>
                <a:cubicBezTo>
                  <a:pt x="10629" y="919"/>
                  <a:pt x="10629" y="919"/>
                  <a:pt x="10629" y="919"/>
                </a:cubicBezTo>
                <a:cubicBezTo>
                  <a:pt x="10286" y="689"/>
                  <a:pt x="9771" y="919"/>
                  <a:pt x="9771" y="1379"/>
                </a:cubicBezTo>
                <a:cubicBezTo>
                  <a:pt x="9771" y="20221"/>
                  <a:pt x="9771" y="20221"/>
                  <a:pt x="9771" y="20221"/>
                </a:cubicBezTo>
                <a:cubicBezTo>
                  <a:pt x="9771" y="20681"/>
                  <a:pt x="10286" y="20911"/>
                  <a:pt x="10629" y="20681"/>
                </a:cubicBezTo>
                <a:cubicBezTo>
                  <a:pt x="19543" y="11260"/>
                  <a:pt x="19543" y="11260"/>
                  <a:pt x="19543" y="11260"/>
                </a:cubicBezTo>
                <a:cubicBezTo>
                  <a:pt x="19543" y="11260"/>
                  <a:pt x="19543" y="11260"/>
                  <a:pt x="19543" y="11030"/>
                </a:cubicBezTo>
                <a:cubicBezTo>
                  <a:pt x="19714" y="11030"/>
                  <a:pt x="19714" y="10800"/>
                  <a:pt x="19714" y="10800"/>
                </a:cubicBezTo>
                <a:cubicBezTo>
                  <a:pt x="19714" y="10800"/>
                  <a:pt x="19714" y="10570"/>
                  <a:pt x="19543" y="10570"/>
                </a:cubicBezTo>
                <a:cubicBezTo>
                  <a:pt x="19543" y="10340"/>
                  <a:pt x="19543" y="10340"/>
                  <a:pt x="19543" y="10340"/>
                </a:cubicBezTo>
                <a:close/>
                <a:moveTo>
                  <a:pt x="9600" y="10340"/>
                </a:moveTo>
                <a:cubicBezTo>
                  <a:pt x="686" y="919"/>
                  <a:pt x="686" y="919"/>
                  <a:pt x="686" y="919"/>
                </a:cubicBezTo>
                <a:cubicBezTo>
                  <a:pt x="514" y="689"/>
                  <a:pt x="0" y="919"/>
                  <a:pt x="0" y="1379"/>
                </a:cubicBezTo>
                <a:cubicBezTo>
                  <a:pt x="0" y="20221"/>
                  <a:pt x="0" y="20221"/>
                  <a:pt x="0" y="20221"/>
                </a:cubicBezTo>
                <a:cubicBezTo>
                  <a:pt x="0" y="20681"/>
                  <a:pt x="514" y="20911"/>
                  <a:pt x="686" y="20681"/>
                </a:cubicBezTo>
                <a:cubicBezTo>
                  <a:pt x="9600" y="11260"/>
                  <a:pt x="9600" y="11260"/>
                  <a:pt x="9600" y="11260"/>
                </a:cubicBezTo>
                <a:cubicBezTo>
                  <a:pt x="9771" y="11260"/>
                  <a:pt x="9771" y="11030"/>
                  <a:pt x="9771" y="10800"/>
                </a:cubicBezTo>
                <a:cubicBezTo>
                  <a:pt x="9771" y="10570"/>
                  <a:pt x="9771" y="10340"/>
                  <a:pt x="9600" y="10340"/>
                </a:cubicBezTo>
                <a:close/>
                <a:moveTo>
                  <a:pt x="21429" y="0"/>
                </a:moveTo>
                <a:cubicBezTo>
                  <a:pt x="19886" y="0"/>
                  <a:pt x="19886" y="0"/>
                  <a:pt x="19886" y="0"/>
                </a:cubicBezTo>
                <a:cubicBezTo>
                  <a:pt x="19714" y="0"/>
                  <a:pt x="19714" y="0"/>
                  <a:pt x="19714" y="230"/>
                </a:cubicBezTo>
                <a:cubicBezTo>
                  <a:pt x="19714" y="21370"/>
                  <a:pt x="19714" y="21370"/>
                  <a:pt x="19714" y="21370"/>
                </a:cubicBezTo>
                <a:cubicBezTo>
                  <a:pt x="19714" y="21600"/>
                  <a:pt x="19714" y="21600"/>
                  <a:pt x="19886" y="21600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600"/>
                  <a:pt x="21600" y="21370"/>
                </a:cubicBezTo>
                <a:cubicBezTo>
                  <a:pt x="21600" y="230"/>
                  <a:pt x="21600" y="230"/>
                  <a:pt x="21600" y="230"/>
                </a:cubicBezTo>
                <a:cubicBezTo>
                  <a:pt x="21600" y="0"/>
                  <a:pt x="21600" y="0"/>
                  <a:pt x="214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3" name="Google Shape;2907;p70"/>
          <p:cNvSpPr/>
          <p:nvPr/>
        </p:nvSpPr>
        <p:spPr>
          <a:xfrm>
            <a:off x="15635397" y="9733377"/>
            <a:ext cx="281331" cy="22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073" fill="norm" stroke="1" extrusionOk="0">
                <a:moveTo>
                  <a:pt x="21417" y="10086"/>
                </a:moveTo>
                <a:cubicBezTo>
                  <a:pt x="11715" y="186"/>
                  <a:pt x="11715" y="186"/>
                  <a:pt x="11715" y="186"/>
                </a:cubicBezTo>
                <a:cubicBezTo>
                  <a:pt x="11349" y="-264"/>
                  <a:pt x="10800" y="186"/>
                  <a:pt x="10800" y="636"/>
                </a:cubicBezTo>
                <a:cubicBezTo>
                  <a:pt x="10800" y="20436"/>
                  <a:pt x="10800" y="20436"/>
                  <a:pt x="10800" y="20436"/>
                </a:cubicBezTo>
                <a:cubicBezTo>
                  <a:pt x="10800" y="20886"/>
                  <a:pt x="11349" y="21336"/>
                  <a:pt x="11715" y="20886"/>
                </a:cubicBezTo>
                <a:cubicBezTo>
                  <a:pt x="21417" y="10986"/>
                  <a:pt x="21417" y="10986"/>
                  <a:pt x="21417" y="10986"/>
                </a:cubicBezTo>
                <a:cubicBezTo>
                  <a:pt x="21600" y="10761"/>
                  <a:pt x="21600" y="10311"/>
                  <a:pt x="21417" y="10086"/>
                </a:cubicBezTo>
                <a:close/>
                <a:moveTo>
                  <a:pt x="10617" y="10086"/>
                </a:moveTo>
                <a:cubicBezTo>
                  <a:pt x="915" y="186"/>
                  <a:pt x="915" y="186"/>
                  <a:pt x="915" y="186"/>
                </a:cubicBezTo>
                <a:cubicBezTo>
                  <a:pt x="549" y="-264"/>
                  <a:pt x="0" y="186"/>
                  <a:pt x="0" y="636"/>
                </a:cubicBezTo>
                <a:cubicBezTo>
                  <a:pt x="0" y="20436"/>
                  <a:pt x="0" y="20436"/>
                  <a:pt x="0" y="20436"/>
                </a:cubicBezTo>
                <a:cubicBezTo>
                  <a:pt x="0" y="20886"/>
                  <a:pt x="549" y="21336"/>
                  <a:pt x="915" y="20886"/>
                </a:cubicBezTo>
                <a:cubicBezTo>
                  <a:pt x="10617" y="10986"/>
                  <a:pt x="10617" y="10986"/>
                  <a:pt x="10617" y="10986"/>
                </a:cubicBezTo>
                <a:cubicBezTo>
                  <a:pt x="10800" y="10986"/>
                  <a:pt x="10800" y="10761"/>
                  <a:pt x="10800" y="10536"/>
                </a:cubicBezTo>
                <a:cubicBezTo>
                  <a:pt x="10800" y="10311"/>
                  <a:pt x="10800" y="10086"/>
                  <a:pt x="10617" y="100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4" name="Google Shape;2908;p70"/>
          <p:cNvSpPr/>
          <p:nvPr/>
        </p:nvSpPr>
        <p:spPr>
          <a:xfrm>
            <a:off x="15990791" y="8804577"/>
            <a:ext cx="26849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43" y="2326"/>
                </a:moveTo>
                <a:cubicBezTo>
                  <a:pt x="5314" y="997"/>
                  <a:pt x="5314" y="997"/>
                  <a:pt x="5314" y="997"/>
                </a:cubicBezTo>
                <a:cubicBezTo>
                  <a:pt x="5314" y="997"/>
                  <a:pt x="5314" y="997"/>
                  <a:pt x="5314" y="997"/>
                </a:cubicBezTo>
                <a:cubicBezTo>
                  <a:pt x="5314" y="831"/>
                  <a:pt x="5314" y="831"/>
                  <a:pt x="5314" y="831"/>
                </a:cubicBezTo>
                <a:cubicBezTo>
                  <a:pt x="5314" y="831"/>
                  <a:pt x="5314" y="665"/>
                  <a:pt x="5314" y="665"/>
                </a:cubicBezTo>
                <a:cubicBezTo>
                  <a:pt x="5314" y="665"/>
                  <a:pt x="5143" y="665"/>
                  <a:pt x="5143" y="665"/>
                </a:cubicBez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166"/>
                  <a:pt x="0" y="332"/>
                </a:cubicBezTo>
                <a:cubicBezTo>
                  <a:pt x="514" y="5151"/>
                  <a:pt x="514" y="5151"/>
                  <a:pt x="514" y="5151"/>
                </a:cubicBezTo>
                <a:cubicBezTo>
                  <a:pt x="514" y="5483"/>
                  <a:pt x="857" y="5483"/>
                  <a:pt x="1029" y="5317"/>
                </a:cubicBezTo>
                <a:cubicBezTo>
                  <a:pt x="2229" y="3988"/>
                  <a:pt x="2229" y="3988"/>
                  <a:pt x="2229" y="3988"/>
                </a:cubicBezTo>
                <a:cubicBezTo>
                  <a:pt x="6343" y="8142"/>
                  <a:pt x="6343" y="8142"/>
                  <a:pt x="6343" y="8142"/>
                </a:cubicBezTo>
                <a:cubicBezTo>
                  <a:pt x="6514" y="8142"/>
                  <a:pt x="6686" y="8142"/>
                  <a:pt x="6857" y="8142"/>
                </a:cubicBezTo>
                <a:cubicBezTo>
                  <a:pt x="8057" y="6812"/>
                  <a:pt x="8057" y="6812"/>
                  <a:pt x="8057" y="6812"/>
                </a:cubicBezTo>
                <a:cubicBezTo>
                  <a:pt x="8229" y="6646"/>
                  <a:pt x="8229" y="6646"/>
                  <a:pt x="8057" y="6480"/>
                </a:cubicBezTo>
                <a:lnTo>
                  <a:pt x="3943" y="2326"/>
                </a:lnTo>
                <a:close/>
                <a:moveTo>
                  <a:pt x="14743" y="8142"/>
                </a:moveTo>
                <a:cubicBezTo>
                  <a:pt x="14914" y="8142"/>
                  <a:pt x="15086" y="8142"/>
                  <a:pt x="15257" y="8142"/>
                </a:cubicBezTo>
                <a:cubicBezTo>
                  <a:pt x="19371" y="3988"/>
                  <a:pt x="19371" y="3988"/>
                  <a:pt x="19371" y="3988"/>
                </a:cubicBezTo>
                <a:cubicBezTo>
                  <a:pt x="20571" y="5317"/>
                  <a:pt x="20571" y="5317"/>
                  <a:pt x="20571" y="5317"/>
                </a:cubicBezTo>
                <a:cubicBezTo>
                  <a:pt x="20743" y="5317"/>
                  <a:pt x="20743" y="5483"/>
                  <a:pt x="20743" y="5483"/>
                </a:cubicBezTo>
                <a:cubicBezTo>
                  <a:pt x="20743" y="5483"/>
                  <a:pt x="20914" y="5483"/>
                  <a:pt x="20914" y="5483"/>
                </a:cubicBezTo>
                <a:cubicBezTo>
                  <a:pt x="20914" y="5483"/>
                  <a:pt x="20914" y="5317"/>
                  <a:pt x="21086" y="5317"/>
                </a:cubicBezTo>
                <a:cubicBezTo>
                  <a:pt x="21086" y="5317"/>
                  <a:pt x="21086" y="5317"/>
                  <a:pt x="21086" y="5151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600" y="0"/>
                  <a:pt x="21429" y="0"/>
                </a:cubicBezTo>
                <a:cubicBezTo>
                  <a:pt x="16457" y="665"/>
                  <a:pt x="16457" y="665"/>
                  <a:pt x="16457" y="665"/>
                </a:cubicBezTo>
                <a:cubicBezTo>
                  <a:pt x="16286" y="665"/>
                  <a:pt x="16114" y="831"/>
                  <a:pt x="16286" y="997"/>
                </a:cubicBezTo>
                <a:cubicBezTo>
                  <a:pt x="17657" y="2326"/>
                  <a:pt x="17657" y="2326"/>
                  <a:pt x="17657" y="2326"/>
                </a:cubicBezTo>
                <a:cubicBezTo>
                  <a:pt x="13543" y="6480"/>
                  <a:pt x="13543" y="6480"/>
                  <a:pt x="13543" y="6480"/>
                </a:cubicBezTo>
                <a:cubicBezTo>
                  <a:pt x="13543" y="6480"/>
                  <a:pt x="13371" y="6646"/>
                  <a:pt x="13371" y="6646"/>
                </a:cubicBezTo>
                <a:cubicBezTo>
                  <a:pt x="13371" y="6646"/>
                  <a:pt x="13543" y="6812"/>
                  <a:pt x="13543" y="6812"/>
                </a:cubicBezTo>
                <a:lnTo>
                  <a:pt x="14743" y="8142"/>
                </a:lnTo>
                <a:close/>
                <a:moveTo>
                  <a:pt x="21086" y="16449"/>
                </a:moveTo>
                <a:cubicBezTo>
                  <a:pt x="21086" y="16117"/>
                  <a:pt x="20743" y="16117"/>
                  <a:pt x="20571" y="16283"/>
                </a:cubicBezTo>
                <a:cubicBezTo>
                  <a:pt x="19371" y="17612"/>
                  <a:pt x="19371" y="17612"/>
                  <a:pt x="19371" y="17612"/>
                </a:cubicBezTo>
                <a:cubicBezTo>
                  <a:pt x="15257" y="13458"/>
                  <a:pt x="15257" y="13458"/>
                  <a:pt x="15257" y="13458"/>
                </a:cubicBezTo>
                <a:cubicBezTo>
                  <a:pt x="15086" y="13458"/>
                  <a:pt x="15086" y="13458"/>
                  <a:pt x="15086" y="13458"/>
                </a:cubicBezTo>
                <a:cubicBezTo>
                  <a:pt x="14914" y="13458"/>
                  <a:pt x="14914" y="13458"/>
                  <a:pt x="14743" y="13458"/>
                </a:cubicBezTo>
                <a:cubicBezTo>
                  <a:pt x="13543" y="14788"/>
                  <a:pt x="13543" y="14788"/>
                  <a:pt x="13543" y="14788"/>
                </a:cubicBezTo>
                <a:cubicBezTo>
                  <a:pt x="13543" y="14788"/>
                  <a:pt x="13371" y="14954"/>
                  <a:pt x="13371" y="14954"/>
                </a:cubicBezTo>
                <a:cubicBezTo>
                  <a:pt x="13371" y="14954"/>
                  <a:pt x="13543" y="15120"/>
                  <a:pt x="13543" y="15120"/>
                </a:cubicBezTo>
                <a:cubicBezTo>
                  <a:pt x="17657" y="19274"/>
                  <a:pt x="17657" y="19274"/>
                  <a:pt x="17657" y="19274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769"/>
                  <a:pt x="16286" y="20769"/>
                  <a:pt x="16286" y="20769"/>
                </a:cubicBezTo>
                <a:cubicBezTo>
                  <a:pt x="16286" y="20769"/>
                  <a:pt x="16286" y="20935"/>
                  <a:pt x="16286" y="20935"/>
                </a:cubicBezTo>
                <a:cubicBezTo>
                  <a:pt x="16286" y="20935"/>
                  <a:pt x="16457" y="20935"/>
                  <a:pt x="16457" y="20935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434"/>
                  <a:pt x="21600" y="21268"/>
                </a:cubicBezTo>
                <a:lnTo>
                  <a:pt x="21086" y="16449"/>
                </a:lnTo>
                <a:close/>
                <a:moveTo>
                  <a:pt x="6857" y="13458"/>
                </a:moveTo>
                <a:cubicBezTo>
                  <a:pt x="6686" y="13458"/>
                  <a:pt x="6686" y="13458"/>
                  <a:pt x="6686" y="13458"/>
                </a:cubicBezTo>
                <a:cubicBezTo>
                  <a:pt x="6514" y="13458"/>
                  <a:pt x="6514" y="13458"/>
                  <a:pt x="6343" y="13458"/>
                </a:cubicBezTo>
                <a:cubicBezTo>
                  <a:pt x="2229" y="17612"/>
                  <a:pt x="2229" y="17612"/>
                  <a:pt x="2229" y="17612"/>
                </a:cubicBezTo>
                <a:cubicBezTo>
                  <a:pt x="1029" y="16283"/>
                  <a:pt x="1029" y="16283"/>
                  <a:pt x="1029" y="16283"/>
                </a:cubicBezTo>
                <a:cubicBezTo>
                  <a:pt x="857" y="16283"/>
                  <a:pt x="857" y="16117"/>
                  <a:pt x="857" y="16117"/>
                </a:cubicBezTo>
                <a:cubicBezTo>
                  <a:pt x="857" y="16117"/>
                  <a:pt x="686" y="16117"/>
                  <a:pt x="686" y="16117"/>
                </a:cubicBezTo>
                <a:cubicBezTo>
                  <a:pt x="686" y="16117"/>
                  <a:pt x="686" y="16283"/>
                  <a:pt x="514" y="16283"/>
                </a:cubicBezTo>
                <a:cubicBezTo>
                  <a:pt x="514" y="16283"/>
                  <a:pt x="514" y="16283"/>
                  <a:pt x="514" y="16449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0" y="21600"/>
                  <a:pt x="171" y="21600"/>
                </a:cubicBezTo>
                <a:cubicBezTo>
                  <a:pt x="5143" y="20935"/>
                  <a:pt x="5143" y="20935"/>
                  <a:pt x="5143" y="20935"/>
                </a:cubicBezTo>
                <a:cubicBezTo>
                  <a:pt x="5314" y="20935"/>
                  <a:pt x="5486" y="20603"/>
                  <a:pt x="5314" y="20603"/>
                </a:cubicBezTo>
                <a:cubicBezTo>
                  <a:pt x="3943" y="19274"/>
                  <a:pt x="3943" y="19274"/>
                  <a:pt x="3943" y="19274"/>
                </a:cubicBezTo>
                <a:cubicBezTo>
                  <a:pt x="8057" y="15120"/>
                  <a:pt x="8057" y="15120"/>
                  <a:pt x="8057" y="15120"/>
                </a:cubicBezTo>
                <a:cubicBezTo>
                  <a:pt x="8229" y="14954"/>
                  <a:pt x="8229" y="14954"/>
                  <a:pt x="8057" y="14788"/>
                </a:cubicBezTo>
                <a:lnTo>
                  <a:pt x="6857" y="1345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5" name="Google Shape;2909;p70"/>
          <p:cNvSpPr/>
          <p:nvPr/>
        </p:nvSpPr>
        <p:spPr>
          <a:xfrm>
            <a:off x="16930042" y="8808477"/>
            <a:ext cx="281410" cy="28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fill="norm" stroke="1" extrusionOk="0">
                <a:moveTo>
                  <a:pt x="7306" y="2859"/>
                </a:moveTo>
                <a:cubicBezTo>
                  <a:pt x="7306" y="2700"/>
                  <a:pt x="6988" y="2541"/>
                  <a:pt x="6829" y="2700"/>
                </a:cubicBezTo>
                <a:cubicBezTo>
                  <a:pt x="5559" y="3971"/>
                  <a:pt x="5559" y="3971"/>
                  <a:pt x="5559" y="3971"/>
                </a:cubicBezTo>
                <a:cubicBezTo>
                  <a:pt x="1747" y="159"/>
                  <a:pt x="1747" y="159"/>
                  <a:pt x="1747" y="159"/>
                </a:cubicBezTo>
                <a:cubicBezTo>
                  <a:pt x="1588" y="159"/>
                  <a:pt x="1588" y="0"/>
                  <a:pt x="1588" y="0"/>
                </a:cubicBezTo>
                <a:cubicBezTo>
                  <a:pt x="1429" y="0"/>
                  <a:pt x="1429" y="159"/>
                  <a:pt x="1429" y="159"/>
                </a:cubicBezTo>
                <a:cubicBezTo>
                  <a:pt x="159" y="1429"/>
                  <a:pt x="159" y="1429"/>
                  <a:pt x="159" y="1429"/>
                </a:cubicBezTo>
                <a:cubicBezTo>
                  <a:pt x="159" y="1429"/>
                  <a:pt x="0" y="1429"/>
                  <a:pt x="0" y="1588"/>
                </a:cubicBezTo>
                <a:cubicBezTo>
                  <a:pt x="0" y="1588"/>
                  <a:pt x="159" y="1588"/>
                  <a:pt x="159" y="1747"/>
                </a:cubicBezTo>
                <a:cubicBezTo>
                  <a:pt x="3971" y="5559"/>
                  <a:pt x="3971" y="5559"/>
                  <a:pt x="3971" y="5559"/>
                </a:cubicBezTo>
                <a:cubicBezTo>
                  <a:pt x="2700" y="6829"/>
                  <a:pt x="2700" y="6829"/>
                  <a:pt x="2700" y="6829"/>
                </a:cubicBezTo>
                <a:cubicBezTo>
                  <a:pt x="2700" y="6829"/>
                  <a:pt x="2700" y="6988"/>
                  <a:pt x="2700" y="6988"/>
                </a:cubicBezTo>
                <a:cubicBezTo>
                  <a:pt x="2700" y="6988"/>
                  <a:pt x="2700" y="7147"/>
                  <a:pt x="2700" y="7147"/>
                </a:cubicBezTo>
                <a:cubicBezTo>
                  <a:pt x="2700" y="7147"/>
                  <a:pt x="2700" y="7147"/>
                  <a:pt x="2700" y="7147"/>
                </a:cubicBezTo>
                <a:cubicBezTo>
                  <a:pt x="2859" y="7306"/>
                  <a:pt x="2859" y="7306"/>
                  <a:pt x="2859" y="7306"/>
                </a:cubicBezTo>
                <a:cubicBezTo>
                  <a:pt x="7624" y="7782"/>
                  <a:pt x="7624" y="7782"/>
                  <a:pt x="7624" y="7782"/>
                </a:cubicBezTo>
                <a:cubicBezTo>
                  <a:pt x="7782" y="7782"/>
                  <a:pt x="7782" y="7782"/>
                  <a:pt x="7782" y="7624"/>
                </a:cubicBezTo>
                <a:lnTo>
                  <a:pt x="7306" y="2859"/>
                </a:lnTo>
                <a:close/>
                <a:moveTo>
                  <a:pt x="7624" y="13818"/>
                </a:moveTo>
                <a:cubicBezTo>
                  <a:pt x="2859" y="14294"/>
                  <a:pt x="2859" y="14294"/>
                  <a:pt x="2859" y="14294"/>
                </a:cubicBezTo>
                <a:cubicBezTo>
                  <a:pt x="2700" y="14294"/>
                  <a:pt x="2541" y="14612"/>
                  <a:pt x="2700" y="14771"/>
                </a:cubicBezTo>
                <a:cubicBezTo>
                  <a:pt x="3971" y="16041"/>
                  <a:pt x="3971" y="16041"/>
                  <a:pt x="3971" y="16041"/>
                </a:cubicBezTo>
                <a:cubicBezTo>
                  <a:pt x="159" y="19853"/>
                  <a:pt x="159" y="19853"/>
                  <a:pt x="159" y="19853"/>
                </a:cubicBezTo>
                <a:cubicBezTo>
                  <a:pt x="159" y="20012"/>
                  <a:pt x="0" y="20012"/>
                  <a:pt x="0" y="20012"/>
                </a:cubicBezTo>
                <a:cubicBezTo>
                  <a:pt x="0" y="20171"/>
                  <a:pt x="159" y="20171"/>
                  <a:pt x="159" y="20171"/>
                </a:cubicBezTo>
                <a:cubicBezTo>
                  <a:pt x="1429" y="21441"/>
                  <a:pt x="1429" y="21441"/>
                  <a:pt x="1429" y="21441"/>
                </a:cubicBezTo>
                <a:cubicBezTo>
                  <a:pt x="1429" y="21600"/>
                  <a:pt x="1588" y="21600"/>
                  <a:pt x="1747" y="21441"/>
                </a:cubicBezTo>
                <a:cubicBezTo>
                  <a:pt x="5559" y="17629"/>
                  <a:pt x="5559" y="17629"/>
                  <a:pt x="5559" y="17629"/>
                </a:cubicBezTo>
                <a:cubicBezTo>
                  <a:pt x="6829" y="18900"/>
                  <a:pt x="6829" y="18900"/>
                  <a:pt x="6829" y="18900"/>
                </a:cubicBezTo>
                <a:cubicBezTo>
                  <a:pt x="6829" y="18900"/>
                  <a:pt x="6988" y="18900"/>
                  <a:pt x="6988" y="18900"/>
                </a:cubicBezTo>
                <a:cubicBezTo>
                  <a:pt x="6988" y="18900"/>
                  <a:pt x="7147" y="18900"/>
                  <a:pt x="7147" y="18900"/>
                </a:cubicBezTo>
                <a:cubicBezTo>
                  <a:pt x="7147" y="18900"/>
                  <a:pt x="7147" y="18900"/>
                  <a:pt x="7147" y="18741"/>
                </a:cubicBezTo>
                <a:cubicBezTo>
                  <a:pt x="7306" y="18741"/>
                  <a:pt x="7306" y="18741"/>
                  <a:pt x="7306" y="18741"/>
                </a:cubicBezTo>
                <a:cubicBezTo>
                  <a:pt x="7782" y="13976"/>
                  <a:pt x="7782" y="13976"/>
                  <a:pt x="7782" y="13976"/>
                </a:cubicBezTo>
                <a:cubicBezTo>
                  <a:pt x="7782" y="13818"/>
                  <a:pt x="7782" y="13818"/>
                  <a:pt x="7624" y="13818"/>
                </a:cubicBezTo>
                <a:close/>
                <a:moveTo>
                  <a:pt x="13976" y="7782"/>
                </a:moveTo>
                <a:cubicBezTo>
                  <a:pt x="18741" y="7306"/>
                  <a:pt x="18741" y="7306"/>
                  <a:pt x="18741" y="7306"/>
                </a:cubicBezTo>
                <a:cubicBezTo>
                  <a:pt x="18900" y="7306"/>
                  <a:pt x="19059" y="6988"/>
                  <a:pt x="18900" y="6829"/>
                </a:cubicBezTo>
                <a:cubicBezTo>
                  <a:pt x="17629" y="5559"/>
                  <a:pt x="17629" y="5559"/>
                  <a:pt x="17629" y="5559"/>
                </a:cubicBezTo>
                <a:cubicBezTo>
                  <a:pt x="21441" y="1747"/>
                  <a:pt x="21441" y="1747"/>
                  <a:pt x="21441" y="1747"/>
                </a:cubicBezTo>
                <a:cubicBezTo>
                  <a:pt x="21600" y="1588"/>
                  <a:pt x="21600" y="1429"/>
                  <a:pt x="21441" y="1429"/>
                </a:cubicBezTo>
                <a:cubicBezTo>
                  <a:pt x="20171" y="159"/>
                  <a:pt x="20171" y="159"/>
                  <a:pt x="20171" y="159"/>
                </a:cubicBezTo>
                <a:cubicBezTo>
                  <a:pt x="20171" y="159"/>
                  <a:pt x="20171" y="0"/>
                  <a:pt x="20012" y="0"/>
                </a:cubicBezTo>
                <a:cubicBezTo>
                  <a:pt x="20012" y="0"/>
                  <a:pt x="20012" y="159"/>
                  <a:pt x="19853" y="159"/>
                </a:cubicBezTo>
                <a:cubicBezTo>
                  <a:pt x="16041" y="3971"/>
                  <a:pt x="16041" y="3971"/>
                  <a:pt x="16041" y="3971"/>
                </a:cubicBezTo>
                <a:cubicBezTo>
                  <a:pt x="14771" y="2700"/>
                  <a:pt x="14771" y="2700"/>
                  <a:pt x="14771" y="2700"/>
                </a:cubicBezTo>
                <a:cubicBezTo>
                  <a:pt x="14771" y="2700"/>
                  <a:pt x="14612" y="2700"/>
                  <a:pt x="14612" y="2700"/>
                </a:cubicBezTo>
                <a:cubicBezTo>
                  <a:pt x="14612" y="2700"/>
                  <a:pt x="14453" y="2700"/>
                  <a:pt x="14453" y="2700"/>
                </a:cubicBezTo>
                <a:cubicBezTo>
                  <a:pt x="14453" y="2700"/>
                  <a:pt x="14453" y="2700"/>
                  <a:pt x="14453" y="2700"/>
                </a:cubicBezTo>
                <a:cubicBezTo>
                  <a:pt x="14294" y="2859"/>
                  <a:pt x="14294" y="2859"/>
                  <a:pt x="14294" y="2859"/>
                </a:cubicBezTo>
                <a:cubicBezTo>
                  <a:pt x="13818" y="7624"/>
                  <a:pt x="13818" y="7624"/>
                  <a:pt x="13818" y="7624"/>
                </a:cubicBezTo>
                <a:cubicBezTo>
                  <a:pt x="13818" y="7782"/>
                  <a:pt x="13818" y="7782"/>
                  <a:pt x="13976" y="7782"/>
                </a:cubicBezTo>
                <a:close/>
                <a:moveTo>
                  <a:pt x="17629" y="16041"/>
                </a:moveTo>
                <a:cubicBezTo>
                  <a:pt x="18900" y="14771"/>
                  <a:pt x="18900" y="14771"/>
                  <a:pt x="18900" y="14771"/>
                </a:cubicBezTo>
                <a:cubicBezTo>
                  <a:pt x="18900" y="14612"/>
                  <a:pt x="18900" y="14612"/>
                  <a:pt x="18900" y="14612"/>
                </a:cubicBezTo>
                <a:cubicBezTo>
                  <a:pt x="18900" y="14612"/>
                  <a:pt x="18900" y="14453"/>
                  <a:pt x="18900" y="14453"/>
                </a:cubicBezTo>
                <a:cubicBezTo>
                  <a:pt x="18900" y="14453"/>
                  <a:pt x="18900" y="14453"/>
                  <a:pt x="18900" y="14453"/>
                </a:cubicBezTo>
                <a:cubicBezTo>
                  <a:pt x="18741" y="14294"/>
                  <a:pt x="18741" y="14294"/>
                  <a:pt x="18741" y="14294"/>
                </a:cubicBezTo>
                <a:cubicBezTo>
                  <a:pt x="13976" y="13818"/>
                  <a:pt x="13976" y="13818"/>
                  <a:pt x="13976" y="13818"/>
                </a:cubicBezTo>
                <a:cubicBezTo>
                  <a:pt x="13818" y="13818"/>
                  <a:pt x="13818" y="13818"/>
                  <a:pt x="13818" y="13976"/>
                </a:cubicBezTo>
                <a:cubicBezTo>
                  <a:pt x="14294" y="18741"/>
                  <a:pt x="14294" y="18741"/>
                  <a:pt x="14294" y="18741"/>
                </a:cubicBezTo>
                <a:cubicBezTo>
                  <a:pt x="14294" y="18900"/>
                  <a:pt x="14612" y="18900"/>
                  <a:pt x="14771" y="18900"/>
                </a:cubicBezTo>
                <a:cubicBezTo>
                  <a:pt x="16041" y="17629"/>
                  <a:pt x="16041" y="17629"/>
                  <a:pt x="16041" y="17629"/>
                </a:cubicBezTo>
                <a:cubicBezTo>
                  <a:pt x="19853" y="21441"/>
                  <a:pt x="19853" y="21441"/>
                  <a:pt x="19853" y="21441"/>
                </a:cubicBezTo>
                <a:cubicBezTo>
                  <a:pt x="20012" y="21600"/>
                  <a:pt x="20171" y="21600"/>
                  <a:pt x="20171" y="21441"/>
                </a:cubicBezTo>
                <a:cubicBezTo>
                  <a:pt x="21441" y="20171"/>
                  <a:pt x="21441" y="20171"/>
                  <a:pt x="21441" y="20171"/>
                </a:cubicBezTo>
                <a:cubicBezTo>
                  <a:pt x="21600" y="20171"/>
                  <a:pt x="21600" y="20012"/>
                  <a:pt x="21441" y="19853"/>
                </a:cubicBezTo>
                <a:lnTo>
                  <a:pt x="17629" y="1604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66" name="Google Shape;2910;p70"/>
          <p:cNvSpPr/>
          <p:nvPr/>
        </p:nvSpPr>
        <p:spPr>
          <a:xfrm>
            <a:off x="15559411" y="6220055"/>
            <a:ext cx="174796" cy="27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fill="norm" stroke="1" extrusionOk="0">
                <a:moveTo>
                  <a:pt x="21600" y="2379"/>
                </a:moveTo>
                <a:cubicBezTo>
                  <a:pt x="21600" y="219"/>
                  <a:pt x="21600" y="219"/>
                  <a:pt x="21600" y="219"/>
                </a:cubicBezTo>
                <a:cubicBezTo>
                  <a:pt x="21600" y="64"/>
                  <a:pt x="21346" y="-90"/>
                  <a:pt x="21092" y="64"/>
                </a:cubicBezTo>
                <a:cubicBezTo>
                  <a:pt x="508" y="9939"/>
                  <a:pt x="508" y="9939"/>
                  <a:pt x="508" y="9939"/>
                </a:cubicBezTo>
                <a:cubicBezTo>
                  <a:pt x="254" y="10093"/>
                  <a:pt x="254" y="10247"/>
                  <a:pt x="0" y="10247"/>
                </a:cubicBezTo>
                <a:cubicBezTo>
                  <a:pt x="0" y="10401"/>
                  <a:pt x="0" y="10556"/>
                  <a:pt x="0" y="10710"/>
                </a:cubicBezTo>
                <a:cubicBezTo>
                  <a:pt x="0" y="10864"/>
                  <a:pt x="0" y="11019"/>
                  <a:pt x="0" y="11173"/>
                </a:cubicBezTo>
                <a:cubicBezTo>
                  <a:pt x="254" y="11173"/>
                  <a:pt x="254" y="11327"/>
                  <a:pt x="508" y="11481"/>
                </a:cubicBezTo>
                <a:cubicBezTo>
                  <a:pt x="21092" y="21356"/>
                  <a:pt x="21092" y="21356"/>
                  <a:pt x="21092" y="21356"/>
                </a:cubicBezTo>
                <a:cubicBezTo>
                  <a:pt x="21346" y="21510"/>
                  <a:pt x="21600" y="21356"/>
                  <a:pt x="21600" y="21201"/>
                </a:cubicBezTo>
                <a:cubicBezTo>
                  <a:pt x="21600" y="19041"/>
                  <a:pt x="21600" y="19041"/>
                  <a:pt x="21600" y="19041"/>
                </a:cubicBezTo>
                <a:cubicBezTo>
                  <a:pt x="21600" y="18887"/>
                  <a:pt x="21600" y="18733"/>
                  <a:pt x="21346" y="18733"/>
                </a:cubicBezTo>
                <a:cubicBezTo>
                  <a:pt x="4828" y="10710"/>
                  <a:pt x="4828" y="10710"/>
                  <a:pt x="4828" y="10710"/>
                </a:cubicBezTo>
                <a:cubicBezTo>
                  <a:pt x="21346" y="2687"/>
                  <a:pt x="21346" y="2687"/>
                  <a:pt x="21346" y="2687"/>
                </a:cubicBezTo>
                <a:cubicBezTo>
                  <a:pt x="21600" y="2687"/>
                  <a:pt x="21600" y="2533"/>
                  <a:pt x="21600" y="23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69" name="Google Shape;2911;p70"/>
          <p:cNvGrpSpPr/>
          <p:nvPr/>
        </p:nvGrpSpPr>
        <p:grpSpPr>
          <a:xfrm>
            <a:off x="15600077" y="7868324"/>
            <a:ext cx="317196" cy="317188"/>
            <a:chOff x="0" y="-1"/>
            <a:chExt cx="317195" cy="317187"/>
          </a:xfrm>
        </p:grpSpPr>
        <p:sp>
          <p:nvSpPr>
            <p:cNvPr id="1567" name="Google Shape;2912;p70"/>
            <p:cNvSpPr/>
            <p:nvPr/>
          </p:nvSpPr>
          <p:spPr>
            <a:xfrm>
              <a:off x="103206" y="91623"/>
              <a:ext cx="91847" cy="13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fill="norm" stroke="1" extrusionOk="0">
                  <a:moveTo>
                    <a:pt x="20221" y="128"/>
                  </a:moveTo>
                  <a:cubicBezTo>
                    <a:pt x="0" y="10310"/>
                    <a:pt x="0" y="10310"/>
                    <a:pt x="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0" y="10928"/>
                  </a:cubicBezTo>
                  <a:cubicBezTo>
                    <a:pt x="20221" y="21110"/>
                    <a:pt x="20221" y="21110"/>
                    <a:pt x="20221" y="21110"/>
                  </a:cubicBezTo>
                  <a:cubicBezTo>
                    <a:pt x="20681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221" y="16482"/>
                  </a:cubicBezTo>
                  <a:cubicBezTo>
                    <a:pt x="8272" y="10619"/>
                    <a:pt x="8272" y="10619"/>
                    <a:pt x="8272" y="10619"/>
                  </a:cubicBezTo>
                  <a:cubicBezTo>
                    <a:pt x="20221" y="4756"/>
                    <a:pt x="20221" y="4756"/>
                    <a:pt x="2022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0681" y="-181"/>
                    <a:pt x="20221" y="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8" name="Google Shape;2913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72" name="Google Shape;2914;p70"/>
          <p:cNvGrpSpPr/>
          <p:nvPr/>
        </p:nvGrpSpPr>
        <p:grpSpPr>
          <a:xfrm>
            <a:off x="9745473" y="10558663"/>
            <a:ext cx="303087" cy="303064"/>
            <a:chOff x="0" y="0"/>
            <a:chExt cx="303085" cy="303062"/>
          </a:xfrm>
        </p:grpSpPr>
        <p:sp>
          <p:nvSpPr>
            <p:cNvPr id="1570" name="Google Shape;2915;p70"/>
            <p:cNvSpPr/>
            <p:nvPr/>
          </p:nvSpPr>
          <p:spPr>
            <a:xfrm>
              <a:off x="95283" y="80228"/>
              <a:ext cx="98328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fill="norm" stroke="1" extrusionOk="0">
                  <a:moveTo>
                    <a:pt x="460" y="10928"/>
                  </a:moveTo>
                  <a:cubicBezTo>
                    <a:pt x="20681" y="21110"/>
                    <a:pt x="20681" y="21110"/>
                    <a:pt x="20681" y="21110"/>
                  </a:cubicBezTo>
                  <a:cubicBezTo>
                    <a:pt x="21140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681" y="16482"/>
                  </a:cubicBezTo>
                  <a:cubicBezTo>
                    <a:pt x="8732" y="10619"/>
                    <a:pt x="8732" y="10619"/>
                    <a:pt x="8732" y="10619"/>
                  </a:cubicBezTo>
                  <a:cubicBezTo>
                    <a:pt x="20681" y="4756"/>
                    <a:pt x="20681" y="4756"/>
                    <a:pt x="2068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1140" y="-181"/>
                    <a:pt x="20681" y="128"/>
                  </a:cubicBezTo>
                  <a:cubicBezTo>
                    <a:pt x="460" y="10310"/>
                    <a:pt x="460" y="10310"/>
                    <a:pt x="46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460" y="109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1" name="Google Shape;2916;p70"/>
            <p:cNvSpPr/>
            <p:nvPr/>
          </p:nvSpPr>
          <p:spPr>
            <a:xfrm>
              <a:off x="-1" y="-1"/>
              <a:ext cx="303086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73" name="Google Shape;2917;p70"/>
          <p:cNvSpPr/>
          <p:nvPr/>
        </p:nvSpPr>
        <p:spPr>
          <a:xfrm>
            <a:off x="11587974" y="10527356"/>
            <a:ext cx="331918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7" y="0"/>
                </a:moveTo>
                <a:cubicBezTo>
                  <a:pt x="7333" y="0"/>
                  <a:pt x="4000" y="1914"/>
                  <a:pt x="2133" y="4922"/>
                </a:cubicBezTo>
                <a:cubicBezTo>
                  <a:pt x="2000" y="5058"/>
                  <a:pt x="2133" y="5332"/>
                  <a:pt x="2267" y="5332"/>
                </a:cubicBezTo>
                <a:cubicBezTo>
                  <a:pt x="4000" y="5332"/>
                  <a:pt x="4000" y="5332"/>
                  <a:pt x="4000" y="5332"/>
                </a:cubicBezTo>
                <a:cubicBezTo>
                  <a:pt x="4133" y="5332"/>
                  <a:pt x="4267" y="5195"/>
                  <a:pt x="4267" y="5195"/>
                </a:cubicBezTo>
                <a:cubicBezTo>
                  <a:pt x="4533" y="4922"/>
                  <a:pt x="4667" y="4648"/>
                  <a:pt x="4933" y="4511"/>
                </a:cubicBezTo>
                <a:cubicBezTo>
                  <a:pt x="5733" y="3691"/>
                  <a:pt x="6667" y="3008"/>
                  <a:pt x="7600" y="2597"/>
                </a:cubicBezTo>
                <a:cubicBezTo>
                  <a:pt x="8667" y="2187"/>
                  <a:pt x="9867" y="1914"/>
                  <a:pt x="11067" y="1914"/>
                </a:cubicBezTo>
                <a:cubicBezTo>
                  <a:pt x="12133" y="1914"/>
                  <a:pt x="13333" y="2187"/>
                  <a:pt x="14400" y="2597"/>
                </a:cubicBezTo>
                <a:cubicBezTo>
                  <a:pt x="15467" y="3008"/>
                  <a:pt x="16400" y="3691"/>
                  <a:pt x="17200" y="4511"/>
                </a:cubicBezTo>
                <a:cubicBezTo>
                  <a:pt x="18000" y="5332"/>
                  <a:pt x="18533" y="6289"/>
                  <a:pt x="19067" y="7382"/>
                </a:cubicBezTo>
                <a:cubicBezTo>
                  <a:pt x="19467" y="8476"/>
                  <a:pt x="19733" y="9570"/>
                  <a:pt x="19733" y="10800"/>
                </a:cubicBezTo>
                <a:cubicBezTo>
                  <a:pt x="19733" y="12030"/>
                  <a:pt x="19467" y="13124"/>
                  <a:pt x="19067" y="14218"/>
                </a:cubicBezTo>
                <a:cubicBezTo>
                  <a:pt x="18533" y="15311"/>
                  <a:pt x="18000" y="16268"/>
                  <a:pt x="17200" y="17089"/>
                </a:cubicBezTo>
                <a:cubicBezTo>
                  <a:pt x="16400" y="17909"/>
                  <a:pt x="15467" y="18592"/>
                  <a:pt x="14400" y="19003"/>
                </a:cubicBezTo>
                <a:cubicBezTo>
                  <a:pt x="13333" y="19413"/>
                  <a:pt x="12133" y="19686"/>
                  <a:pt x="11067" y="19686"/>
                </a:cubicBezTo>
                <a:cubicBezTo>
                  <a:pt x="9867" y="19686"/>
                  <a:pt x="8667" y="19413"/>
                  <a:pt x="7600" y="19003"/>
                </a:cubicBezTo>
                <a:cubicBezTo>
                  <a:pt x="6667" y="18592"/>
                  <a:pt x="5733" y="17909"/>
                  <a:pt x="4933" y="17089"/>
                </a:cubicBezTo>
                <a:cubicBezTo>
                  <a:pt x="4667" y="16815"/>
                  <a:pt x="4533" y="16678"/>
                  <a:pt x="4267" y="16405"/>
                </a:cubicBezTo>
                <a:cubicBezTo>
                  <a:pt x="4267" y="16405"/>
                  <a:pt x="4133" y="16268"/>
                  <a:pt x="4000" y="16268"/>
                </a:cubicBezTo>
                <a:cubicBezTo>
                  <a:pt x="2267" y="16268"/>
                  <a:pt x="2267" y="16268"/>
                  <a:pt x="2267" y="16268"/>
                </a:cubicBezTo>
                <a:cubicBezTo>
                  <a:pt x="2133" y="16268"/>
                  <a:pt x="2000" y="16542"/>
                  <a:pt x="2133" y="16678"/>
                </a:cubicBezTo>
                <a:cubicBezTo>
                  <a:pt x="4000" y="19549"/>
                  <a:pt x="7333" y="21600"/>
                  <a:pt x="11067" y="21600"/>
                </a:cubicBezTo>
                <a:cubicBezTo>
                  <a:pt x="16800" y="21600"/>
                  <a:pt x="21467" y="16815"/>
                  <a:pt x="21600" y="10937"/>
                </a:cubicBezTo>
                <a:cubicBezTo>
                  <a:pt x="21600" y="4922"/>
                  <a:pt x="16933" y="0"/>
                  <a:pt x="11067" y="0"/>
                </a:cubicBezTo>
                <a:close/>
                <a:moveTo>
                  <a:pt x="8000" y="13671"/>
                </a:moveTo>
                <a:cubicBezTo>
                  <a:pt x="8000" y="11757"/>
                  <a:pt x="8000" y="11757"/>
                  <a:pt x="8000" y="11757"/>
                </a:cubicBezTo>
                <a:cubicBezTo>
                  <a:pt x="267" y="11757"/>
                  <a:pt x="267" y="11757"/>
                  <a:pt x="267" y="11757"/>
                </a:cubicBezTo>
                <a:cubicBezTo>
                  <a:pt x="133" y="11757"/>
                  <a:pt x="0" y="11620"/>
                  <a:pt x="0" y="11484"/>
                </a:cubicBezTo>
                <a:cubicBezTo>
                  <a:pt x="0" y="10116"/>
                  <a:pt x="0" y="10116"/>
                  <a:pt x="0" y="10116"/>
                </a:cubicBezTo>
                <a:cubicBezTo>
                  <a:pt x="0" y="9980"/>
                  <a:pt x="133" y="9843"/>
                  <a:pt x="267" y="9843"/>
                </a:cubicBezTo>
                <a:cubicBezTo>
                  <a:pt x="8000" y="9843"/>
                  <a:pt x="8000" y="9843"/>
                  <a:pt x="8000" y="9843"/>
                </a:cubicBezTo>
                <a:cubicBezTo>
                  <a:pt x="8000" y="7929"/>
                  <a:pt x="8000" y="7929"/>
                  <a:pt x="8000" y="7929"/>
                </a:cubicBezTo>
                <a:cubicBezTo>
                  <a:pt x="8000" y="7792"/>
                  <a:pt x="8133" y="7656"/>
                  <a:pt x="8267" y="7792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800"/>
                  <a:pt x="11867" y="10800"/>
                  <a:pt x="11867" y="10800"/>
                </a:cubicBezTo>
                <a:cubicBezTo>
                  <a:pt x="11867" y="10800"/>
                  <a:pt x="11733" y="10800"/>
                  <a:pt x="11733" y="10937"/>
                </a:cubicBezTo>
                <a:cubicBezTo>
                  <a:pt x="11733" y="10937"/>
                  <a:pt x="11733" y="10937"/>
                  <a:pt x="11733" y="10937"/>
                </a:cubicBezTo>
                <a:cubicBezTo>
                  <a:pt x="8267" y="13808"/>
                  <a:pt x="8267" y="13808"/>
                  <a:pt x="8267" y="13808"/>
                </a:cubicBezTo>
                <a:cubicBezTo>
                  <a:pt x="8133" y="13808"/>
                  <a:pt x="8000" y="13808"/>
                  <a:pt x="8000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4" name="Google Shape;2918;p70"/>
          <p:cNvSpPr/>
          <p:nvPr/>
        </p:nvSpPr>
        <p:spPr>
          <a:xfrm>
            <a:off x="12538733" y="10527356"/>
            <a:ext cx="32351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19" y="16268"/>
                </a:moveTo>
                <a:cubicBezTo>
                  <a:pt x="17575" y="16268"/>
                  <a:pt x="17575" y="16268"/>
                  <a:pt x="17575" y="16268"/>
                </a:cubicBezTo>
                <a:cubicBezTo>
                  <a:pt x="17575" y="16268"/>
                  <a:pt x="17441" y="16405"/>
                  <a:pt x="17307" y="16405"/>
                </a:cubicBezTo>
                <a:cubicBezTo>
                  <a:pt x="17173" y="16678"/>
                  <a:pt x="17039" y="16952"/>
                  <a:pt x="16770" y="17089"/>
                </a:cubicBezTo>
                <a:cubicBezTo>
                  <a:pt x="15965" y="17909"/>
                  <a:pt x="15026" y="18592"/>
                  <a:pt x="13953" y="19003"/>
                </a:cubicBezTo>
                <a:cubicBezTo>
                  <a:pt x="12880" y="19413"/>
                  <a:pt x="11806" y="19686"/>
                  <a:pt x="10599" y="19686"/>
                </a:cubicBezTo>
                <a:cubicBezTo>
                  <a:pt x="9391" y="19686"/>
                  <a:pt x="8318" y="19413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549" y="14218"/>
                </a:cubicBezTo>
                <a:cubicBezTo>
                  <a:pt x="2147" y="13124"/>
                  <a:pt x="1878" y="12030"/>
                  <a:pt x="1878" y="10800"/>
                </a:cubicBezTo>
                <a:cubicBezTo>
                  <a:pt x="1878" y="9570"/>
                  <a:pt x="2147" y="8476"/>
                  <a:pt x="2549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187"/>
                  <a:pt x="9391" y="1914"/>
                  <a:pt x="10599" y="1914"/>
                </a:cubicBezTo>
                <a:cubicBezTo>
                  <a:pt x="11806" y="1914"/>
                  <a:pt x="12880" y="2187"/>
                  <a:pt x="13953" y="2597"/>
                </a:cubicBezTo>
                <a:cubicBezTo>
                  <a:pt x="15026" y="3008"/>
                  <a:pt x="15965" y="3691"/>
                  <a:pt x="16770" y="4511"/>
                </a:cubicBezTo>
                <a:cubicBezTo>
                  <a:pt x="17039" y="4648"/>
                  <a:pt x="17173" y="4922"/>
                  <a:pt x="17307" y="5195"/>
                </a:cubicBezTo>
                <a:cubicBezTo>
                  <a:pt x="17441" y="5195"/>
                  <a:pt x="17575" y="5332"/>
                  <a:pt x="17575" y="5332"/>
                </a:cubicBezTo>
                <a:cubicBezTo>
                  <a:pt x="19319" y="5332"/>
                  <a:pt x="19319" y="5332"/>
                  <a:pt x="19319" y="5332"/>
                </a:cubicBezTo>
                <a:cubicBezTo>
                  <a:pt x="19588" y="5332"/>
                  <a:pt x="19588" y="5058"/>
                  <a:pt x="19588" y="4922"/>
                </a:cubicBezTo>
                <a:cubicBezTo>
                  <a:pt x="17709" y="1914"/>
                  <a:pt x="14355" y="0"/>
                  <a:pt x="10599" y="0"/>
                </a:cubicBezTo>
                <a:cubicBezTo>
                  <a:pt x="4696" y="0"/>
                  <a:pt x="0" y="4922"/>
                  <a:pt x="0" y="10937"/>
                </a:cubicBezTo>
                <a:cubicBezTo>
                  <a:pt x="134" y="16815"/>
                  <a:pt x="4830" y="21600"/>
                  <a:pt x="10599" y="21600"/>
                </a:cubicBezTo>
                <a:cubicBezTo>
                  <a:pt x="14355" y="21600"/>
                  <a:pt x="17709" y="19549"/>
                  <a:pt x="19588" y="16678"/>
                </a:cubicBezTo>
                <a:cubicBezTo>
                  <a:pt x="19588" y="16542"/>
                  <a:pt x="19588" y="16268"/>
                  <a:pt x="19319" y="16268"/>
                </a:cubicBezTo>
                <a:close/>
                <a:moveTo>
                  <a:pt x="21600" y="10663"/>
                </a:moveTo>
                <a:cubicBezTo>
                  <a:pt x="18112" y="7792"/>
                  <a:pt x="18112" y="7792"/>
                  <a:pt x="18112" y="7792"/>
                </a:cubicBezTo>
                <a:cubicBezTo>
                  <a:pt x="17978" y="7656"/>
                  <a:pt x="17709" y="7792"/>
                  <a:pt x="17709" y="7929"/>
                </a:cubicBezTo>
                <a:cubicBezTo>
                  <a:pt x="17709" y="9843"/>
                  <a:pt x="17709" y="9843"/>
                  <a:pt x="17709" y="9843"/>
                </a:cubicBezTo>
                <a:cubicBezTo>
                  <a:pt x="10062" y="9843"/>
                  <a:pt x="10062" y="9843"/>
                  <a:pt x="10062" y="9843"/>
                </a:cubicBezTo>
                <a:cubicBezTo>
                  <a:pt x="9928" y="9843"/>
                  <a:pt x="9794" y="9980"/>
                  <a:pt x="9794" y="10116"/>
                </a:cubicBezTo>
                <a:cubicBezTo>
                  <a:pt x="9794" y="11484"/>
                  <a:pt x="9794" y="11484"/>
                  <a:pt x="9794" y="11484"/>
                </a:cubicBezTo>
                <a:cubicBezTo>
                  <a:pt x="9794" y="11620"/>
                  <a:pt x="9928" y="11757"/>
                  <a:pt x="10062" y="11757"/>
                </a:cubicBezTo>
                <a:cubicBezTo>
                  <a:pt x="17709" y="11757"/>
                  <a:pt x="17709" y="11757"/>
                  <a:pt x="17709" y="11757"/>
                </a:cubicBezTo>
                <a:cubicBezTo>
                  <a:pt x="17709" y="13671"/>
                  <a:pt x="17709" y="13671"/>
                  <a:pt x="17709" y="13671"/>
                </a:cubicBezTo>
                <a:cubicBezTo>
                  <a:pt x="17709" y="13808"/>
                  <a:pt x="17978" y="13808"/>
                  <a:pt x="18112" y="13808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63"/>
                </a:cubicBezTo>
                <a:cubicBezTo>
                  <a:pt x="21600" y="10663"/>
                  <a:pt x="21600" y="10663"/>
                  <a:pt x="21600" y="106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5" name="Google Shape;2919;p70"/>
          <p:cNvSpPr/>
          <p:nvPr/>
        </p:nvSpPr>
        <p:spPr>
          <a:xfrm>
            <a:off x="13517632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150" y="10966"/>
                </a:moveTo>
                <a:cubicBezTo>
                  <a:pt x="4350" y="14788"/>
                  <a:pt x="4350" y="14788"/>
                  <a:pt x="4350" y="14788"/>
                </a:cubicBezTo>
                <a:cubicBezTo>
                  <a:pt x="4500" y="14954"/>
                  <a:pt x="4650" y="14788"/>
                  <a:pt x="4650" y="14622"/>
                </a:cubicBezTo>
                <a:cubicBezTo>
                  <a:pt x="4650" y="6978"/>
                  <a:pt x="4650" y="6978"/>
                  <a:pt x="4650" y="6978"/>
                </a:cubicBezTo>
                <a:cubicBezTo>
                  <a:pt x="4650" y="6812"/>
                  <a:pt x="4500" y="6646"/>
                  <a:pt x="4350" y="6812"/>
                </a:cubicBezTo>
                <a:cubicBezTo>
                  <a:pt x="150" y="10634"/>
                  <a:pt x="150" y="10634"/>
                  <a:pt x="150" y="10634"/>
                </a:cubicBezTo>
                <a:cubicBezTo>
                  <a:pt x="150" y="10634"/>
                  <a:pt x="0" y="10634"/>
                  <a:pt x="0" y="10634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966"/>
                </a:cubicBezTo>
                <a:cubicBezTo>
                  <a:pt x="0" y="10966"/>
                  <a:pt x="150" y="10966"/>
                  <a:pt x="150" y="109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6" name="Google Shape;2920;p70"/>
          <p:cNvSpPr/>
          <p:nvPr/>
        </p:nvSpPr>
        <p:spPr>
          <a:xfrm>
            <a:off x="14463498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900" y="14788"/>
                </a:moveTo>
                <a:cubicBezTo>
                  <a:pt x="5100" y="10966"/>
                  <a:pt x="5100" y="10966"/>
                  <a:pt x="5100" y="10966"/>
                </a:cubicBezTo>
                <a:cubicBezTo>
                  <a:pt x="5100" y="10966"/>
                  <a:pt x="5100" y="10966"/>
                  <a:pt x="5100" y="10966"/>
                </a:cubicBezTo>
                <a:cubicBezTo>
                  <a:pt x="5100" y="10800"/>
                  <a:pt x="5100" y="10800"/>
                  <a:pt x="5100" y="10800"/>
                </a:cubicBezTo>
                <a:cubicBezTo>
                  <a:pt x="5100" y="10800"/>
                  <a:pt x="5100" y="10800"/>
                  <a:pt x="5100" y="10634"/>
                </a:cubicBezTo>
                <a:cubicBezTo>
                  <a:pt x="5100" y="10634"/>
                  <a:pt x="5100" y="10634"/>
                  <a:pt x="5100" y="10634"/>
                </a:cubicBezTo>
                <a:cubicBezTo>
                  <a:pt x="900" y="6812"/>
                  <a:pt x="900" y="6812"/>
                  <a:pt x="900" y="6812"/>
                </a:cubicBezTo>
                <a:cubicBezTo>
                  <a:pt x="750" y="6646"/>
                  <a:pt x="450" y="6812"/>
                  <a:pt x="450" y="6978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788"/>
                  <a:pt x="600" y="14788"/>
                  <a:pt x="600" y="14788"/>
                </a:cubicBezTo>
                <a:cubicBezTo>
                  <a:pt x="600" y="14788"/>
                  <a:pt x="600" y="14788"/>
                  <a:pt x="750" y="14788"/>
                </a:cubicBezTo>
                <a:cubicBezTo>
                  <a:pt x="750" y="14788"/>
                  <a:pt x="750" y="14788"/>
                  <a:pt x="900" y="14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7" name="Google Shape;2921;p70"/>
          <p:cNvSpPr/>
          <p:nvPr/>
        </p:nvSpPr>
        <p:spPr>
          <a:xfrm>
            <a:off x="10611925" y="11399018"/>
            <a:ext cx="317166" cy="24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8966" y="15429"/>
                </a:moveTo>
                <a:cubicBezTo>
                  <a:pt x="19098" y="15429"/>
                  <a:pt x="19361" y="15086"/>
                  <a:pt x="19361" y="14914"/>
                </a:cubicBezTo>
                <a:cubicBezTo>
                  <a:pt x="19361" y="6686"/>
                  <a:pt x="19361" y="6686"/>
                  <a:pt x="19361" y="6686"/>
                </a:cubicBezTo>
                <a:cubicBezTo>
                  <a:pt x="19361" y="6514"/>
                  <a:pt x="19098" y="6171"/>
                  <a:pt x="18966" y="6171"/>
                </a:cubicBezTo>
                <a:cubicBezTo>
                  <a:pt x="2634" y="6171"/>
                  <a:pt x="2634" y="6171"/>
                  <a:pt x="2634" y="6171"/>
                </a:cubicBezTo>
                <a:cubicBezTo>
                  <a:pt x="2502" y="6171"/>
                  <a:pt x="2239" y="6514"/>
                  <a:pt x="2239" y="6686"/>
                </a:cubicBezTo>
                <a:cubicBezTo>
                  <a:pt x="2239" y="14914"/>
                  <a:pt x="2239" y="14914"/>
                  <a:pt x="2239" y="14914"/>
                </a:cubicBezTo>
                <a:cubicBezTo>
                  <a:pt x="2239" y="15086"/>
                  <a:pt x="2502" y="15429"/>
                  <a:pt x="2634" y="15429"/>
                </a:cubicBezTo>
                <a:lnTo>
                  <a:pt x="18966" y="15429"/>
                </a:lnTo>
                <a:close/>
                <a:moveTo>
                  <a:pt x="4083" y="8400"/>
                </a:moveTo>
                <a:cubicBezTo>
                  <a:pt x="17517" y="8400"/>
                  <a:pt x="17517" y="8400"/>
                  <a:pt x="17517" y="8400"/>
                </a:cubicBezTo>
                <a:cubicBezTo>
                  <a:pt x="17517" y="13200"/>
                  <a:pt x="17517" y="13200"/>
                  <a:pt x="17517" y="13200"/>
                </a:cubicBezTo>
                <a:cubicBezTo>
                  <a:pt x="4083" y="13200"/>
                  <a:pt x="4083" y="13200"/>
                  <a:pt x="4083" y="13200"/>
                </a:cubicBezTo>
                <a:lnTo>
                  <a:pt x="4083" y="8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8" name="Google Shape;2922;p70"/>
          <p:cNvSpPr/>
          <p:nvPr/>
        </p:nvSpPr>
        <p:spPr>
          <a:xfrm>
            <a:off x="11586681" y="11399163"/>
            <a:ext cx="317166" cy="241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3171" y="15429"/>
                </a:moveTo>
                <a:cubicBezTo>
                  <a:pt x="13302" y="15429"/>
                  <a:pt x="13566" y="15086"/>
                  <a:pt x="13566" y="14914"/>
                </a:cubicBezTo>
                <a:cubicBezTo>
                  <a:pt x="13566" y="6686"/>
                  <a:pt x="13566" y="6686"/>
                  <a:pt x="13566" y="6686"/>
                </a:cubicBezTo>
                <a:cubicBezTo>
                  <a:pt x="13566" y="6514"/>
                  <a:pt x="13302" y="6171"/>
                  <a:pt x="13171" y="6171"/>
                </a:cubicBezTo>
                <a:cubicBezTo>
                  <a:pt x="790" y="6171"/>
                  <a:pt x="790" y="6171"/>
                  <a:pt x="790" y="6171"/>
                </a:cubicBezTo>
                <a:cubicBezTo>
                  <a:pt x="527" y="6171"/>
                  <a:pt x="395" y="6514"/>
                  <a:pt x="395" y="6686"/>
                </a:cubicBezTo>
                <a:cubicBezTo>
                  <a:pt x="395" y="14914"/>
                  <a:pt x="395" y="14914"/>
                  <a:pt x="395" y="14914"/>
                </a:cubicBezTo>
                <a:cubicBezTo>
                  <a:pt x="395" y="15086"/>
                  <a:pt x="527" y="15429"/>
                  <a:pt x="790" y="15429"/>
                </a:cubicBezTo>
                <a:lnTo>
                  <a:pt x="13171" y="15429"/>
                </a:lnTo>
                <a:close/>
                <a:moveTo>
                  <a:pt x="2107" y="8400"/>
                </a:moveTo>
                <a:cubicBezTo>
                  <a:pt x="11722" y="8400"/>
                  <a:pt x="11722" y="8400"/>
                  <a:pt x="11722" y="8400"/>
                </a:cubicBezTo>
                <a:cubicBezTo>
                  <a:pt x="11722" y="13200"/>
                  <a:pt x="11722" y="13200"/>
                  <a:pt x="11722" y="13200"/>
                </a:cubicBezTo>
                <a:cubicBezTo>
                  <a:pt x="2107" y="13200"/>
                  <a:pt x="2107" y="13200"/>
                  <a:pt x="2107" y="13200"/>
                </a:cubicBezTo>
                <a:lnTo>
                  <a:pt x="2107" y="8400"/>
                </a:lnTo>
                <a:close/>
                <a:moveTo>
                  <a:pt x="15410" y="14914"/>
                </a:moveTo>
                <a:cubicBezTo>
                  <a:pt x="15410" y="15086"/>
                  <a:pt x="15541" y="15257"/>
                  <a:pt x="15673" y="15257"/>
                </a:cubicBezTo>
                <a:cubicBezTo>
                  <a:pt x="21073" y="15257"/>
                  <a:pt x="21073" y="15257"/>
                  <a:pt x="21073" y="15257"/>
                </a:cubicBezTo>
                <a:cubicBezTo>
                  <a:pt x="21205" y="15257"/>
                  <a:pt x="21205" y="15086"/>
                  <a:pt x="21205" y="14914"/>
                </a:cubicBezTo>
                <a:cubicBezTo>
                  <a:pt x="21205" y="13200"/>
                  <a:pt x="21205" y="13200"/>
                  <a:pt x="21205" y="13200"/>
                </a:cubicBezTo>
                <a:cubicBezTo>
                  <a:pt x="21205" y="13029"/>
                  <a:pt x="21205" y="13029"/>
                  <a:pt x="21073" y="13029"/>
                </a:cubicBezTo>
                <a:cubicBezTo>
                  <a:pt x="15673" y="13029"/>
                  <a:pt x="15673" y="13029"/>
                  <a:pt x="15673" y="13029"/>
                </a:cubicBezTo>
                <a:cubicBezTo>
                  <a:pt x="15541" y="13029"/>
                  <a:pt x="15410" y="13029"/>
                  <a:pt x="15410" y="13200"/>
                </a:cubicBezTo>
                <a:lnTo>
                  <a:pt x="15410" y="14914"/>
                </a:lnTo>
                <a:close/>
                <a:moveTo>
                  <a:pt x="15673" y="8571"/>
                </a:moveTo>
                <a:cubicBezTo>
                  <a:pt x="21073" y="8571"/>
                  <a:pt x="21073" y="8571"/>
                  <a:pt x="21073" y="8571"/>
                </a:cubicBezTo>
                <a:cubicBezTo>
                  <a:pt x="21205" y="8571"/>
                  <a:pt x="21205" y="8571"/>
                  <a:pt x="21205" y="8400"/>
                </a:cubicBezTo>
                <a:cubicBezTo>
                  <a:pt x="21205" y="6686"/>
                  <a:pt x="21205" y="6686"/>
                  <a:pt x="21205" y="6686"/>
                </a:cubicBezTo>
                <a:cubicBezTo>
                  <a:pt x="21205" y="6514"/>
                  <a:pt x="21205" y="6343"/>
                  <a:pt x="21073" y="6343"/>
                </a:cubicBezTo>
                <a:cubicBezTo>
                  <a:pt x="15673" y="6343"/>
                  <a:pt x="15673" y="6343"/>
                  <a:pt x="15673" y="6343"/>
                </a:cubicBezTo>
                <a:cubicBezTo>
                  <a:pt x="15541" y="6343"/>
                  <a:pt x="15410" y="6514"/>
                  <a:pt x="15410" y="6686"/>
                </a:cubicBezTo>
                <a:cubicBezTo>
                  <a:pt x="15410" y="8400"/>
                  <a:pt x="15410" y="8400"/>
                  <a:pt x="15410" y="8400"/>
                </a:cubicBezTo>
                <a:cubicBezTo>
                  <a:pt x="15410" y="8571"/>
                  <a:pt x="15541" y="8571"/>
                  <a:pt x="15673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79" name="Google Shape;2923;p70"/>
          <p:cNvSpPr/>
          <p:nvPr/>
        </p:nvSpPr>
        <p:spPr>
          <a:xfrm>
            <a:off x="12561437" y="11397077"/>
            <a:ext cx="317166" cy="24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32" y="19371"/>
                </a:moveTo>
                <a:cubicBezTo>
                  <a:pt x="134" y="19371"/>
                  <a:pt x="134" y="19371"/>
                  <a:pt x="134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4" y="21600"/>
                </a:cubicBezTo>
                <a:cubicBezTo>
                  <a:pt x="21332" y="21600"/>
                  <a:pt x="21332" y="21600"/>
                  <a:pt x="21332" y="21600"/>
                </a:cubicBezTo>
                <a:cubicBezTo>
                  <a:pt x="21466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466" y="19371"/>
                  <a:pt x="21332" y="19371"/>
                </a:cubicBezTo>
                <a:close/>
                <a:moveTo>
                  <a:pt x="21332" y="0"/>
                </a:moveTo>
                <a:cubicBezTo>
                  <a:pt x="134" y="0"/>
                  <a:pt x="134" y="0"/>
                  <a:pt x="134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4" y="2229"/>
                </a:cubicBezTo>
                <a:cubicBezTo>
                  <a:pt x="21332" y="2229"/>
                  <a:pt x="21332" y="2229"/>
                  <a:pt x="21332" y="2229"/>
                </a:cubicBezTo>
                <a:cubicBezTo>
                  <a:pt x="21466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466" y="0"/>
                  <a:pt x="21332" y="0"/>
                </a:cubicBezTo>
                <a:close/>
                <a:moveTo>
                  <a:pt x="20795" y="15429"/>
                </a:moveTo>
                <a:cubicBezTo>
                  <a:pt x="20929" y="15429"/>
                  <a:pt x="21198" y="15086"/>
                  <a:pt x="21198" y="14914"/>
                </a:cubicBezTo>
                <a:cubicBezTo>
                  <a:pt x="21198" y="6686"/>
                  <a:pt x="21198" y="6686"/>
                  <a:pt x="21198" y="6686"/>
                </a:cubicBezTo>
                <a:cubicBezTo>
                  <a:pt x="21198" y="6514"/>
                  <a:pt x="20929" y="6171"/>
                  <a:pt x="20795" y="6171"/>
                </a:cubicBezTo>
                <a:cubicBezTo>
                  <a:pt x="8452" y="6171"/>
                  <a:pt x="8452" y="6171"/>
                  <a:pt x="8452" y="6171"/>
                </a:cubicBezTo>
                <a:cubicBezTo>
                  <a:pt x="8184" y="6171"/>
                  <a:pt x="8050" y="6514"/>
                  <a:pt x="8050" y="6686"/>
                </a:cubicBezTo>
                <a:cubicBezTo>
                  <a:pt x="8050" y="14914"/>
                  <a:pt x="8050" y="14914"/>
                  <a:pt x="8050" y="14914"/>
                </a:cubicBezTo>
                <a:cubicBezTo>
                  <a:pt x="8050" y="15086"/>
                  <a:pt x="8184" y="15429"/>
                  <a:pt x="8452" y="15429"/>
                </a:cubicBezTo>
                <a:lnTo>
                  <a:pt x="20795" y="15429"/>
                </a:lnTo>
                <a:close/>
                <a:moveTo>
                  <a:pt x="9794" y="8400"/>
                </a:moveTo>
                <a:cubicBezTo>
                  <a:pt x="19453" y="8400"/>
                  <a:pt x="19453" y="8400"/>
                  <a:pt x="19453" y="8400"/>
                </a:cubicBezTo>
                <a:cubicBezTo>
                  <a:pt x="19453" y="13200"/>
                  <a:pt x="19453" y="13200"/>
                  <a:pt x="19453" y="13200"/>
                </a:cubicBezTo>
                <a:cubicBezTo>
                  <a:pt x="9794" y="13200"/>
                  <a:pt x="9794" y="13200"/>
                  <a:pt x="9794" y="13200"/>
                </a:cubicBezTo>
                <a:lnTo>
                  <a:pt x="9794" y="8400"/>
                </a:lnTo>
                <a:close/>
                <a:moveTo>
                  <a:pt x="268" y="14914"/>
                </a:moveTo>
                <a:cubicBezTo>
                  <a:pt x="268" y="15086"/>
                  <a:pt x="402" y="15257"/>
                  <a:pt x="537" y="15257"/>
                </a:cubicBezTo>
                <a:cubicBezTo>
                  <a:pt x="5903" y="15257"/>
                  <a:pt x="5903" y="15257"/>
                  <a:pt x="5903" y="15257"/>
                </a:cubicBezTo>
                <a:cubicBezTo>
                  <a:pt x="6037" y="15257"/>
                  <a:pt x="6171" y="15086"/>
                  <a:pt x="6171" y="14914"/>
                </a:cubicBezTo>
                <a:cubicBezTo>
                  <a:pt x="6171" y="13200"/>
                  <a:pt x="6171" y="13200"/>
                  <a:pt x="6171" y="13200"/>
                </a:cubicBezTo>
                <a:cubicBezTo>
                  <a:pt x="6171" y="13029"/>
                  <a:pt x="6037" y="13029"/>
                  <a:pt x="5903" y="13029"/>
                </a:cubicBezTo>
                <a:cubicBezTo>
                  <a:pt x="537" y="13029"/>
                  <a:pt x="537" y="13029"/>
                  <a:pt x="537" y="13029"/>
                </a:cubicBezTo>
                <a:cubicBezTo>
                  <a:pt x="402" y="13029"/>
                  <a:pt x="268" y="13029"/>
                  <a:pt x="268" y="13200"/>
                </a:cubicBezTo>
                <a:lnTo>
                  <a:pt x="268" y="14914"/>
                </a:lnTo>
                <a:close/>
                <a:moveTo>
                  <a:pt x="537" y="8571"/>
                </a:moveTo>
                <a:cubicBezTo>
                  <a:pt x="5903" y="8571"/>
                  <a:pt x="5903" y="8571"/>
                  <a:pt x="5903" y="8571"/>
                </a:cubicBezTo>
                <a:cubicBezTo>
                  <a:pt x="6037" y="8571"/>
                  <a:pt x="6171" y="8571"/>
                  <a:pt x="6171" y="8400"/>
                </a:cubicBezTo>
                <a:cubicBezTo>
                  <a:pt x="6171" y="6686"/>
                  <a:pt x="6171" y="6686"/>
                  <a:pt x="6171" y="6686"/>
                </a:cubicBezTo>
                <a:cubicBezTo>
                  <a:pt x="6171" y="6514"/>
                  <a:pt x="6037" y="6343"/>
                  <a:pt x="5903" y="6343"/>
                </a:cubicBezTo>
                <a:cubicBezTo>
                  <a:pt x="537" y="6343"/>
                  <a:pt x="537" y="6343"/>
                  <a:pt x="537" y="6343"/>
                </a:cubicBezTo>
                <a:cubicBezTo>
                  <a:pt x="402" y="6343"/>
                  <a:pt x="268" y="6514"/>
                  <a:pt x="268" y="6686"/>
                </a:cubicBezTo>
                <a:cubicBezTo>
                  <a:pt x="268" y="8400"/>
                  <a:pt x="268" y="8400"/>
                  <a:pt x="268" y="8400"/>
                </a:cubicBezTo>
                <a:cubicBezTo>
                  <a:pt x="268" y="8571"/>
                  <a:pt x="402" y="8571"/>
                  <a:pt x="537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82" name="Google Shape;2924;p70"/>
          <p:cNvGrpSpPr/>
          <p:nvPr/>
        </p:nvGrpSpPr>
        <p:grpSpPr>
          <a:xfrm>
            <a:off x="6857619" y="10535630"/>
            <a:ext cx="317204" cy="317188"/>
            <a:chOff x="0" y="-1"/>
            <a:chExt cx="317202" cy="317187"/>
          </a:xfrm>
        </p:grpSpPr>
        <p:sp>
          <p:nvSpPr>
            <p:cNvPr id="1580" name="Google Shape;2925;p70"/>
            <p:cNvSpPr/>
            <p:nvPr/>
          </p:nvSpPr>
          <p:spPr>
            <a:xfrm>
              <a:off x="-1" y="-2"/>
              <a:ext cx="317204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1" name="Google Shape;2926;p70"/>
            <p:cNvSpPr/>
            <p:nvPr/>
          </p:nvSpPr>
          <p:spPr>
            <a:xfrm>
              <a:off x="118135" y="77430"/>
              <a:ext cx="115348" cy="16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fill="norm" stroke="1" extrusionOk="0">
                  <a:moveTo>
                    <a:pt x="21240" y="10165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440" y="0"/>
                    <a:pt x="1440" y="0"/>
                    <a:pt x="1080" y="0"/>
                  </a:cubicBezTo>
                  <a:cubicBezTo>
                    <a:pt x="1080" y="0"/>
                    <a:pt x="720" y="0"/>
                    <a:pt x="720" y="0"/>
                  </a:cubicBezTo>
                  <a:cubicBezTo>
                    <a:pt x="360" y="0"/>
                    <a:pt x="360" y="254"/>
                    <a:pt x="0" y="254"/>
                  </a:cubicBezTo>
                  <a:cubicBezTo>
                    <a:pt x="0" y="254"/>
                    <a:pt x="0" y="508"/>
                    <a:pt x="0" y="762"/>
                  </a:cubicBezTo>
                  <a:cubicBezTo>
                    <a:pt x="0" y="20584"/>
                    <a:pt x="0" y="20584"/>
                    <a:pt x="0" y="20584"/>
                  </a:cubicBezTo>
                  <a:cubicBezTo>
                    <a:pt x="0" y="21346"/>
                    <a:pt x="1080" y="21600"/>
                    <a:pt x="1800" y="21346"/>
                  </a:cubicBezTo>
                  <a:cubicBezTo>
                    <a:pt x="21240" y="11181"/>
                    <a:pt x="21240" y="11181"/>
                    <a:pt x="21240" y="11181"/>
                  </a:cubicBezTo>
                  <a:cubicBezTo>
                    <a:pt x="21240" y="11181"/>
                    <a:pt x="21600" y="11181"/>
                    <a:pt x="21600" y="10927"/>
                  </a:cubicBezTo>
                  <a:cubicBezTo>
                    <a:pt x="21600" y="10927"/>
                    <a:pt x="21600" y="10673"/>
                    <a:pt x="21600" y="10673"/>
                  </a:cubicBezTo>
                  <a:cubicBezTo>
                    <a:pt x="21600" y="10673"/>
                    <a:pt x="21600" y="10419"/>
                    <a:pt x="21600" y="10419"/>
                  </a:cubicBezTo>
                  <a:cubicBezTo>
                    <a:pt x="21600" y="10165"/>
                    <a:pt x="21240" y="10165"/>
                    <a:pt x="21240" y="10165"/>
                  </a:cubicBezTo>
                  <a:close/>
                  <a:moveTo>
                    <a:pt x="4320" y="16264"/>
                  </a:moveTo>
                  <a:cubicBezTo>
                    <a:pt x="4320" y="5082"/>
                    <a:pt x="4320" y="5082"/>
                    <a:pt x="4320" y="5082"/>
                  </a:cubicBezTo>
                  <a:cubicBezTo>
                    <a:pt x="15120" y="10673"/>
                    <a:pt x="15120" y="10673"/>
                    <a:pt x="15120" y="10673"/>
                  </a:cubicBezTo>
                  <a:lnTo>
                    <a:pt x="4320" y="162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83" name="Google Shape;2927;p70"/>
          <p:cNvSpPr/>
          <p:nvPr/>
        </p:nvSpPr>
        <p:spPr>
          <a:xfrm>
            <a:off x="16354739" y="11381917"/>
            <a:ext cx="281926" cy="27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91" y="19594"/>
                </a:moveTo>
                <a:cubicBezTo>
                  <a:pt x="14706" y="19594"/>
                  <a:pt x="14706" y="19594"/>
                  <a:pt x="14706" y="19594"/>
                </a:cubicBezTo>
                <a:cubicBezTo>
                  <a:pt x="14706" y="19594"/>
                  <a:pt x="14553" y="19749"/>
                  <a:pt x="14553" y="19903"/>
                </a:cubicBezTo>
                <a:cubicBezTo>
                  <a:pt x="14553" y="21446"/>
                  <a:pt x="14553" y="21446"/>
                  <a:pt x="14553" y="21446"/>
                </a:cubicBezTo>
                <a:cubicBezTo>
                  <a:pt x="14553" y="21600"/>
                  <a:pt x="14706" y="21600"/>
                  <a:pt x="14706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545" y="21600"/>
                  <a:pt x="16545" y="21446"/>
                </a:cubicBezTo>
                <a:cubicBezTo>
                  <a:pt x="16545" y="19903"/>
                  <a:pt x="16545" y="19903"/>
                  <a:pt x="16545" y="19903"/>
                </a:cubicBezTo>
                <a:cubicBezTo>
                  <a:pt x="16545" y="19749"/>
                  <a:pt x="16545" y="19594"/>
                  <a:pt x="16391" y="19594"/>
                </a:cubicBezTo>
                <a:close/>
                <a:moveTo>
                  <a:pt x="16391" y="0"/>
                </a:moveTo>
                <a:cubicBezTo>
                  <a:pt x="14860" y="0"/>
                  <a:pt x="14860" y="0"/>
                  <a:pt x="14860" y="0"/>
                </a:cubicBezTo>
                <a:cubicBezTo>
                  <a:pt x="14706" y="0"/>
                  <a:pt x="14553" y="0"/>
                  <a:pt x="14553" y="154"/>
                </a:cubicBezTo>
                <a:cubicBezTo>
                  <a:pt x="14553" y="1697"/>
                  <a:pt x="14553" y="1697"/>
                  <a:pt x="14553" y="1697"/>
                </a:cubicBezTo>
                <a:cubicBezTo>
                  <a:pt x="14553" y="1851"/>
                  <a:pt x="14706" y="2006"/>
                  <a:pt x="14860" y="2006"/>
                </a:cubicBezTo>
                <a:cubicBezTo>
                  <a:pt x="16391" y="2006"/>
                  <a:pt x="16391" y="2006"/>
                  <a:pt x="16391" y="2006"/>
                </a:cubicBezTo>
                <a:cubicBezTo>
                  <a:pt x="16545" y="2006"/>
                  <a:pt x="16698" y="1851"/>
                  <a:pt x="16698" y="1697"/>
                </a:cubicBezTo>
                <a:cubicBezTo>
                  <a:pt x="16698" y="154"/>
                  <a:pt x="16698" y="154"/>
                  <a:pt x="16698" y="154"/>
                </a:cubicBezTo>
                <a:cubicBezTo>
                  <a:pt x="16698" y="0"/>
                  <a:pt x="16545" y="0"/>
                  <a:pt x="16391" y="0"/>
                </a:cubicBezTo>
                <a:close/>
                <a:moveTo>
                  <a:pt x="153" y="6943"/>
                </a:moveTo>
                <a:cubicBezTo>
                  <a:pt x="1685" y="6943"/>
                  <a:pt x="1685" y="6943"/>
                  <a:pt x="1685" y="6943"/>
                </a:cubicBezTo>
                <a:cubicBezTo>
                  <a:pt x="1838" y="6943"/>
                  <a:pt x="1991" y="6789"/>
                  <a:pt x="1991" y="6634"/>
                </a:cubicBezTo>
                <a:cubicBezTo>
                  <a:pt x="1991" y="5091"/>
                  <a:pt x="1991" y="5091"/>
                  <a:pt x="1991" y="5091"/>
                </a:cubicBezTo>
                <a:cubicBezTo>
                  <a:pt x="1991" y="4937"/>
                  <a:pt x="1838" y="4783"/>
                  <a:pt x="1685" y="4783"/>
                </a:cubicBezTo>
                <a:cubicBezTo>
                  <a:pt x="153" y="4783"/>
                  <a:pt x="153" y="4783"/>
                  <a:pt x="153" y="4783"/>
                </a:cubicBezTo>
                <a:cubicBezTo>
                  <a:pt x="0" y="4783"/>
                  <a:pt x="0" y="4937"/>
                  <a:pt x="0" y="5091"/>
                </a:cubicBezTo>
                <a:cubicBezTo>
                  <a:pt x="0" y="6634"/>
                  <a:pt x="0" y="6634"/>
                  <a:pt x="0" y="6634"/>
                </a:cubicBezTo>
                <a:cubicBezTo>
                  <a:pt x="0" y="6789"/>
                  <a:pt x="0" y="6943"/>
                  <a:pt x="153" y="6943"/>
                </a:cubicBezTo>
                <a:close/>
                <a:moveTo>
                  <a:pt x="153" y="2006"/>
                </a:moveTo>
                <a:cubicBezTo>
                  <a:pt x="1685" y="2006"/>
                  <a:pt x="1685" y="2006"/>
                  <a:pt x="1685" y="2006"/>
                </a:cubicBezTo>
                <a:cubicBezTo>
                  <a:pt x="1838" y="2006"/>
                  <a:pt x="1991" y="1851"/>
                  <a:pt x="1991" y="1697"/>
                </a:cubicBezTo>
                <a:cubicBezTo>
                  <a:pt x="1991" y="154"/>
                  <a:pt x="1991" y="154"/>
                  <a:pt x="1991" y="154"/>
                </a:cubicBezTo>
                <a:cubicBezTo>
                  <a:pt x="1991" y="0"/>
                  <a:pt x="1838" y="0"/>
                  <a:pt x="168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2006"/>
                  <a:pt x="153" y="2006"/>
                </a:cubicBezTo>
                <a:close/>
                <a:moveTo>
                  <a:pt x="21294" y="19594"/>
                </a:moveTo>
                <a:cubicBezTo>
                  <a:pt x="19762" y="19594"/>
                  <a:pt x="19762" y="19594"/>
                  <a:pt x="19762" y="19594"/>
                </a:cubicBezTo>
                <a:cubicBezTo>
                  <a:pt x="19609" y="19594"/>
                  <a:pt x="19455" y="19749"/>
                  <a:pt x="19455" y="19903"/>
                </a:cubicBezTo>
                <a:cubicBezTo>
                  <a:pt x="19455" y="21446"/>
                  <a:pt x="19455" y="21446"/>
                  <a:pt x="19455" y="21446"/>
                </a:cubicBezTo>
                <a:cubicBezTo>
                  <a:pt x="19455" y="21600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447" y="19594"/>
                  <a:pt x="21294" y="19594"/>
                </a:cubicBezTo>
                <a:close/>
                <a:moveTo>
                  <a:pt x="21294" y="14657"/>
                </a:moveTo>
                <a:cubicBezTo>
                  <a:pt x="19762" y="14657"/>
                  <a:pt x="19762" y="14657"/>
                  <a:pt x="19762" y="14657"/>
                </a:cubicBezTo>
                <a:cubicBezTo>
                  <a:pt x="19609" y="14657"/>
                  <a:pt x="19455" y="14811"/>
                  <a:pt x="19455" y="14966"/>
                </a:cubicBezTo>
                <a:cubicBezTo>
                  <a:pt x="19455" y="16509"/>
                  <a:pt x="19455" y="16509"/>
                  <a:pt x="19455" y="16509"/>
                </a:cubicBezTo>
                <a:cubicBezTo>
                  <a:pt x="19455" y="16663"/>
                  <a:pt x="19609" y="16817"/>
                  <a:pt x="19762" y="16817"/>
                </a:cubicBezTo>
                <a:cubicBezTo>
                  <a:pt x="21294" y="16817"/>
                  <a:pt x="21294" y="16817"/>
                  <a:pt x="21294" y="16817"/>
                </a:cubicBezTo>
                <a:cubicBezTo>
                  <a:pt x="21447" y="16817"/>
                  <a:pt x="21600" y="16663"/>
                  <a:pt x="21600" y="16509"/>
                </a:cubicBezTo>
                <a:cubicBezTo>
                  <a:pt x="21600" y="14966"/>
                  <a:pt x="21600" y="14966"/>
                  <a:pt x="21600" y="14966"/>
                </a:cubicBezTo>
                <a:cubicBezTo>
                  <a:pt x="21600" y="14811"/>
                  <a:pt x="21447" y="14657"/>
                  <a:pt x="21294" y="14657"/>
                </a:cubicBezTo>
                <a:close/>
                <a:moveTo>
                  <a:pt x="21294" y="9720"/>
                </a:moveTo>
                <a:cubicBezTo>
                  <a:pt x="19762" y="9720"/>
                  <a:pt x="19762" y="9720"/>
                  <a:pt x="19762" y="9720"/>
                </a:cubicBezTo>
                <a:cubicBezTo>
                  <a:pt x="19609" y="9720"/>
                  <a:pt x="19455" y="9874"/>
                  <a:pt x="19455" y="10029"/>
                </a:cubicBezTo>
                <a:cubicBezTo>
                  <a:pt x="19455" y="11571"/>
                  <a:pt x="19455" y="11571"/>
                  <a:pt x="19455" y="11571"/>
                </a:cubicBezTo>
                <a:cubicBezTo>
                  <a:pt x="19455" y="11726"/>
                  <a:pt x="19609" y="11880"/>
                  <a:pt x="19762" y="11880"/>
                </a:cubicBezTo>
                <a:cubicBezTo>
                  <a:pt x="21294" y="11880"/>
                  <a:pt x="21294" y="11880"/>
                  <a:pt x="21294" y="11880"/>
                </a:cubicBezTo>
                <a:cubicBezTo>
                  <a:pt x="21447" y="11880"/>
                  <a:pt x="21600" y="11726"/>
                  <a:pt x="21600" y="11571"/>
                </a:cubicBezTo>
                <a:cubicBezTo>
                  <a:pt x="21600" y="10029"/>
                  <a:pt x="21600" y="10029"/>
                  <a:pt x="21600" y="10029"/>
                </a:cubicBezTo>
                <a:cubicBezTo>
                  <a:pt x="21600" y="9874"/>
                  <a:pt x="21447" y="9720"/>
                  <a:pt x="21294" y="9720"/>
                </a:cubicBezTo>
                <a:close/>
                <a:moveTo>
                  <a:pt x="21294" y="4783"/>
                </a:moveTo>
                <a:cubicBezTo>
                  <a:pt x="19762" y="4783"/>
                  <a:pt x="19762" y="4783"/>
                  <a:pt x="19762" y="4783"/>
                </a:cubicBezTo>
                <a:cubicBezTo>
                  <a:pt x="19609" y="4783"/>
                  <a:pt x="19455" y="4937"/>
                  <a:pt x="19455" y="5091"/>
                </a:cubicBezTo>
                <a:cubicBezTo>
                  <a:pt x="19455" y="6634"/>
                  <a:pt x="19455" y="6634"/>
                  <a:pt x="19455" y="6634"/>
                </a:cubicBezTo>
                <a:cubicBezTo>
                  <a:pt x="19455" y="6789"/>
                  <a:pt x="19609" y="6943"/>
                  <a:pt x="19762" y="6943"/>
                </a:cubicBezTo>
                <a:cubicBezTo>
                  <a:pt x="21294" y="6943"/>
                  <a:pt x="21294" y="6943"/>
                  <a:pt x="21294" y="6943"/>
                </a:cubicBezTo>
                <a:cubicBezTo>
                  <a:pt x="21447" y="6943"/>
                  <a:pt x="21600" y="6789"/>
                  <a:pt x="21600" y="6634"/>
                </a:cubicBezTo>
                <a:cubicBezTo>
                  <a:pt x="21600" y="5091"/>
                  <a:pt x="21600" y="5091"/>
                  <a:pt x="21600" y="5091"/>
                </a:cubicBezTo>
                <a:cubicBezTo>
                  <a:pt x="21600" y="4937"/>
                  <a:pt x="21447" y="4783"/>
                  <a:pt x="21294" y="4783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0"/>
                  <a:pt x="19455" y="154"/>
                </a:cubicBezTo>
                <a:cubicBezTo>
                  <a:pt x="19455" y="1697"/>
                  <a:pt x="19455" y="1697"/>
                  <a:pt x="19455" y="1697"/>
                </a:cubicBezTo>
                <a:cubicBezTo>
                  <a:pt x="19455" y="1851"/>
                  <a:pt x="19609" y="2006"/>
                  <a:pt x="19762" y="2006"/>
                </a:cubicBezTo>
                <a:cubicBezTo>
                  <a:pt x="21294" y="2006"/>
                  <a:pt x="21294" y="2006"/>
                  <a:pt x="21294" y="2006"/>
                </a:cubicBezTo>
                <a:cubicBezTo>
                  <a:pt x="21447" y="2006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447" y="0"/>
                  <a:pt x="21294" y="0"/>
                </a:cubicBezTo>
                <a:close/>
                <a:moveTo>
                  <a:pt x="11489" y="0"/>
                </a:moveTo>
                <a:cubicBezTo>
                  <a:pt x="9957" y="0"/>
                  <a:pt x="9957" y="0"/>
                  <a:pt x="9957" y="0"/>
                </a:cubicBezTo>
                <a:cubicBezTo>
                  <a:pt x="9804" y="0"/>
                  <a:pt x="9651" y="0"/>
                  <a:pt x="9651" y="154"/>
                </a:cubicBezTo>
                <a:cubicBezTo>
                  <a:pt x="9651" y="1697"/>
                  <a:pt x="9651" y="1697"/>
                  <a:pt x="9651" y="1697"/>
                </a:cubicBezTo>
                <a:cubicBezTo>
                  <a:pt x="9651" y="1851"/>
                  <a:pt x="9804" y="2006"/>
                  <a:pt x="9957" y="2006"/>
                </a:cubicBezTo>
                <a:cubicBezTo>
                  <a:pt x="11489" y="2006"/>
                  <a:pt x="11489" y="2006"/>
                  <a:pt x="11489" y="2006"/>
                </a:cubicBezTo>
                <a:cubicBezTo>
                  <a:pt x="11643" y="2006"/>
                  <a:pt x="11796" y="1851"/>
                  <a:pt x="11796" y="1697"/>
                </a:cubicBezTo>
                <a:cubicBezTo>
                  <a:pt x="11796" y="154"/>
                  <a:pt x="11796" y="154"/>
                  <a:pt x="11796" y="154"/>
                </a:cubicBezTo>
                <a:cubicBezTo>
                  <a:pt x="11796" y="0"/>
                  <a:pt x="11643" y="0"/>
                  <a:pt x="11489" y="0"/>
                </a:cubicBezTo>
                <a:close/>
                <a:moveTo>
                  <a:pt x="5055" y="2006"/>
                </a:moveTo>
                <a:cubicBezTo>
                  <a:pt x="6587" y="2006"/>
                  <a:pt x="6587" y="2006"/>
                  <a:pt x="6587" y="2006"/>
                </a:cubicBezTo>
                <a:cubicBezTo>
                  <a:pt x="6740" y="2006"/>
                  <a:pt x="6894" y="1851"/>
                  <a:pt x="6894" y="1697"/>
                </a:cubicBezTo>
                <a:cubicBezTo>
                  <a:pt x="6894" y="154"/>
                  <a:pt x="6894" y="154"/>
                  <a:pt x="6894" y="154"/>
                </a:cubicBezTo>
                <a:cubicBezTo>
                  <a:pt x="6894" y="0"/>
                  <a:pt x="6740" y="0"/>
                  <a:pt x="6587" y="0"/>
                </a:cubicBezTo>
                <a:cubicBezTo>
                  <a:pt x="5055" y="0"/>
                  <a:pt x="5055" y="0"/>
                  <a:pt x="5055" y="0"/>
                </a:cubicBezTo>
                <a:cubicBezTo>
                  <a:pt x="4902" y="0"/>
                  <a:pt x="4749" y="0"/>
                  <a:pt x="4749" y="154"/>
                </a:cubicBezTo>
                <a:cubicBezTo>
                  <a:pt x="4749" y="1697"/>
                  <a:pt x="4749" y="1697"/>
                  <a:pt x="4749" y="1697"/>
                </a:cubicBezTo>
                <a:cubicBezTo>
                  <a:pt x="4749" y="1851"/>
                  <a:pt x="4902" y="2006"/>
                  <a:pt x="5055" y="2006"/>
                </a:cubicBezTo>
                <a:close/>
                <a:moveTo>
                  <a:pt x="11489" y="19594"/>
                </a:moveTo>
                <a:cubicBezTo>
                  <a:pt x="6434" y="19594"/>
                  <a:pt x="6434" y="19594"/>
                  <a:pt x="6434" y="19594"/>
                </a:cubicBezTo>
                <a:cubicBezTo>
                  <a:pt x="3983" y="19594"/>
                  <a:pt x="1991" y="17589"/>
                  <a:pt x="1991" y="15120"/>
                </a:cubicBezTo>
                <a:cubicBezTo>
                  <a:pt x="1991" y="10029"/>
                  <a:pt x="1991" y="10029"/>
                  <a:pt x="1991" y="10029"/>
                </a:cubicBezTo>
                <a:cubicBezTo>
                  <a:pt x="1991" y="9874"/>
                  <a:pt x="1838" y="9720"/>
                  <a:pt x="1685" y="9720"/>
                </a:cubicBezTo>
                <a:cubicBezTo>
                  <a:pt x="153" y="9720"/>
                  <a:pt x="153" y="9720"/>
                  <a:pt x="153" y="9720"/>
                </a:cubicBezTo>
                <a:cubicBezTo>
                  <a:pt x="0" y="9720"/>
                  <a:pt x="0" y="9874"/>
                  <a:pt x="0" y="10029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8823"/>
                  <a:pt x="2757" y="21600"/>
                  <a:pt x="6434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600"/>
                  <a:pt x="11796" y="21446"/>
                </a:cubicBezTo>
                <a:cubicBezTo>
                  <a:pt x="11796" y="19903"/>
                  <a:pt x="11796" y="19903"/>
                  <a:pt x="11796" y="19903"/>
                </a:cubicBezTo>
                <a:cubicBezTo>
                  <a:pt x="11796" y="19749"/>
                  <a:pt x="11643" y="19594"/>
                  <a:pt x="11489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4" name="Google Shape;2928;p70"/>
          <p:cNvSpPr/>
          <p:nvPr/>
        </p:nvSpPr>
        <p:spPr>
          <a:xfrm>
            <a:off x="13536192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5009" y="19722"/>
                  <a:pt x="5009" y="19878"/>
                </a:cubicBezTo>
                <a:cubicBezTo>
                  <a:pt x="5009" y="21443"/>
                  <a:pt x="5009" y="21443"/>
                  <a:pt x="5009" y="21443"/>
                </a:cubicBezTo>
                <a:cubicBezTo>
                  <a:pt x="5009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7043" y="21443"/>
                  <a:pt x="7043" y="21443"/>
                </a:cubicBezTo>
                <a:cubicBezTo>
                  <a:pt x="7043" y="19878"/>
                  <a:pt x="7043" y="19878"/>
                  <a:pt x="7043" y="19878"/>
                </a:cubicBezTo>
                <a:cubicBezTo>
                  <a:pt x="7043" y="19722"/>
                  <a:pt x="6887" y="19565"/>
                  <a:pt x="6730" y="19565"/>
                </a:cubicBezTo>
                <a:close/>
                <a:moveTo>
                  <a:pt x="5165" y="2035"/>
                </a:move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6887" y="1878"/>
                  <a:pt x="6887" y="1722"/>
                </a:cubicBezTo>
                <a:cubicBezTo>
                  <a:pt x="6887" y="157"/>
                  <a:pt x="6887" y="157"/>
                  <a:pt x="6887" y="157"/>
                </a:cubicBezTo>
                <a:cubicBezTo>
                  <a:pt x="6887" y="157"/>
                  <a:pt x="6887" y="0"/>
                  <a:pt x="6730" y="0"/>
                </a:cubicBez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4852" y="157"/>
                  <a:pt x="4852" y="157"/>
                </a:cubicBezTo>
                <a:cubicBezTo>
                  <a:pt x="4852" y="1722"/>
                  <a:pt x="4852" y="1722"/>
                  <a:pt x="4852" y="1722"/>
                </a:cubicBezTo>
                <a:cubicBezTo>
                  <a:pt x="4852" y="1878"/>
                  <a:pt x="5009" y="2035"/>
                  <a:pt x="5165" y="2035"/>
                </a:cubicBezTo>
                <a:close/>
                <a:moveTo>
                  <a:pt x="21443" y="4852"/>
                </a:moveTo>
                <a:cubicBezTo>
                  <a:pt x="19878" y="4852"/>
                  <a:pt x="19878" y="4852"/>
                  <a:pt x="19878" y="4852"/>
                </a:cubicBezTo>
                <a:cubicBezTo>
                  <a:pt x="19722" y="4852"/>
                  <a:pt x="19565" y="5009"/>
                  <a:pt x="19565" y="5165"/>
                </a:cubicBezTo>
                <a:cubicBezTo>
                  <a:pt x="19565" y="6730"/>
                  <a:pt x="19565" y="6730"/>
                  <a:pt x="19565" y="6730"/>
                </a:cubicBezTo>
                <a:cubicBezTo>
                  <a:pt x="19565" y="6887"/>
                  <a:pt x="19722" y="6887"/>
                  <a:pt x="19878" y="6887"/>
                </a:cubicBezTo>
                <a:cubicBezTo>
                  <a:pt x="21443" y="6887"/>
                  <a:pt x="21443" y="6887"/>
                  <a:pt x="21443" y="6887"/>
                </a:cubicBezTo>
                <a:cubicBezTo>
                  <a:pt x="21443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3" y="4852"/>
                  <a:pt x="21443" y="4852"/>
                </a:cubicBezTo>
                <a:close/>
                <a:moveTo>
                  <a:pt x="21443" y="0"/>
                </a:moveTo>
                <a:cubicBezTo>
                  <a:pt x="19878" y="0"/>
                  <a:pt x="19878" y="0"/>
                  <a:pt x="19878" y="0"/>
                </a:cubicBezTo>
                <a:cubicBezTo>
                  <a:pt x="19722" y="0"/>
                  <a:pt x="19565" y="157"/>
                  <a:pt x="19565" y="157"/>
                </a:cubicBezTo>
                <a:cubicBezTo>
                  <a:pt x="19565" y="1722"/>
                  <a:pt x="19565" y="1722"/>
                  <a:pt x="19565" y="1722"/>
                </a:cubicBezTo>
                <a:cubicBezTo>
                  <a:pt x="19565" y="1878"/>
                  <a:pt x="19722" y="2035"/>
                  <a:pt x="19878" y="2035"/>
                </a:cubicBezTo>
                <a:cubicBezTo>
                  <a:pt x="21443" y="2035"/>
                  <a:pt x="21443" y="2035"/>
                  <a:pt x="21443" y="2035"/>
                </a:cubicBezTo>
                <a:cubicBezTo>
                  <a:pt x="21443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3" y="0"/>
                  <a:pt x="21443" y="0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0017" y="2035"/>
                </a:moveTo>
                <a:cubicBezTo>
                  <a:pt x="11583" y="2035"/>
                  <a:pt x="11583" y="2035"/>
                  <a:pt x="11583" y="2035"/>
                </a:cubicBezTo>
                <a:cubicBezTo>
                  <a:pt x="11739" y="2035"/>
                  <a:pt x="11739" y="1878"/>
                  <a:pt x="11739" y="1722"/>
                </a:cubicBezTo>
                <a:cubicBezTo>
                  <a:pt x="11739" y="157"/>
                  <a:pt x="11739" y="157"/>
                  <a:pt x="11739" y="157"/>
                </a:cubicBezTo>
                <a:cubicBezTo>
                  <a:pt x="11739" y="157"/>
                  <a:pt x="11739" y="0"/>
                  <a:pt x="11583" y="0"/>
                </a:cubicBez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lose/>
                <a:moveTo>
                  <a:pt x="14870" y="2035"/>
                </a:moveTo>
                <a:cubicBezTo>
                  <a:pt x="16435" y="2035"/>
                  <a:pt x="16435" y="2035"/>
                  <a:pt x="16435" y="2035"/>
                </a:cubicBezTo>
                <a:cubicBezTo>
                  <a:pt x="16591" y="2035"/>
                  <a:pt x="16748" y="1878"/>
                  <a:pt x="16748" y="1722"/>
                </a:cubicBezTo>
                <a:cubicBezTo>
                  <a:pt x="16748" y="157"/>
                  <a:pt x="16748" y="157"/>
                  <a:pt x="16748" y="157"/>
                </a:cubicBezTo>
                <a:cubicBezTo>
                  <a:pt x="16748" y="157"/>
                  <a:pt x="16591" y="0"/>
                  <a:pt x="16435" y="0"/>
                </a:cubicBezTo>
                <a:cubicBezTo>
                  <a:pt x="14870" y="0"/>
                  <a:pt x="14870" y="0"/>
                  <a:pt x="14870" y="0"/>
                </a:cubicBezTo>
                <a:cubicBezTo>
                  <a:pt x="14713" y="0"/>
                  <a:pt x="14713" y="157"/>
                  <a:pt x="14713" y="157"/>
                </a:cubicBezTo>
                <a:cubicBezTo>
                  <a:pt x="14713" y="1722"/>
                  <a:pt x="14713" y="1722"/>
                  <a:pt x="14713" y="1722"/>
                </a:cubicBezTo>
                <a:cubicBezTo>
                  <a:pt x="14713" y="1878"/>
                  <a:pt x="14713" y="2035"/>
                  <a:pt x="14870" y="2035"/>
                </a:cubicBezTo>
                <a:close/>
                <a:moveTo>
                  <a:pt x="21443" y="9861"/>
                </a:moveTo>
                <a:cubicBezTo>
                  <a:pt x="19878" y="9861"/>
                  <a:pt x="19878" y="9861"/>
                  <a:pt x="19878" y="9861"/>
                </a:cubicBezTo>
                <a:cubicBezTo>
                  <a:pt x="19722" y="9861"/>
                  <a:pt x="19565" y="9861"/>
                  <a:pt x="19565" y="10017"/>
                </a:cubicBezTo>
                <a:cubicBezTo>
                  <a:pt x="19565" y="15183"/>
                  <a:pt x="19565" y="15183"/>
                  <a:pt x="19565" y="15183"/>
                </a:cubicBezTo>
                <a:cubicBezTo>
                  <a:pt x="19565" y="17530"/>
                  <a:pt x="17530" y="19565"/>
                  <a:pt x="15183" y="19565"/>
                </a:cubicBez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5183" y="21600"/>
                  <a:pt x="15183" y="21600"/>
                  <a:pt x="15183" y="21600"/>
                </a:cubicBezTo>
                <a:cubicBezTo>
                  <a:pt x="18626" y="21600"/>
                  <a:pt x="21600" y="18626"/>
                  <a:pt x="21600" y="151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3" y="9861"/>
                  <a:pt x="21443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5" name="Google Shape;2929;p70"/>
          <p:cNvSpPr/>
          <p:nvPr/>
        </p:nvSpPr>
        <p:spPr>
          <a:xfrm>
            <a:off x="15415223" y="11381768"/>
            <a:ext cx="281926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06" y="2035"/>
                </a:moveTo>
                <a:cubicBezTo>
                  <a:pt x="16391" y="2035"/>
                  <a:pt x="16391" y="2035"/>
                  <a:pt x="16391" y="2035"/>
                </a:cubicBezTo>
                <a:cubicBezTo>
                  <a:pt x="16545" y="2035"/>
                  <a:pt x="16545" y="1878"/>
                  <a:pt x="16545" y="1722"/>
                </a:cubicBezTo>
                <a:cubicBezTo>
                  <a:pt x="16545" y="157"/>
                  <a:pt x="16545" y="157"/>
                  <a:pt x="16545" y="157"/>
                </a:cubicBezTo>
                <a:cubicBezTo>
                  <a:pt x="16545" y="157"/>
                  <a:pt x="16545" y="0"/>
                  <a:pt x="16391" y="0"/>
                </a:cubicBezTo>
                <a:cubicBezTo>
                  <a:pt x="14706" y="0"/>
                  <a:pt x="14706" y="0"/>
                  <a:pt x="14706" y="0"/>
                </a:cubicBezTo>
                <a:cubicBezTo>
                  <a:pt x="14706" y="0"/>
                  <a:pt x="14553" y="157"/>
                  <a:pt x="14553" y="157"/>
                </a:cubicBezTo>
                <a:cubicBezTo>
                  <a:pt x="14553" y="1722"/>
                  <a:pt x="14553" y="1722"/>
                  <a:pt x="14553" y="1722"/>
                </a:cubicBezTo>
                <a:cubicBezTo>
                  <a:pt x="14553" y="1878"/>
                  <a:pt x="14706" y="2035"/>
                  <a:pt x="14706" y="2035"/>
                </a:cubicBezTo>
                <a:close/>
                <a:moveTo>
                  <a:pt x="16391" y="19565"/>
                </a:moveTo>
                <a:cubicBezTo>
                  <a:pt x="14860" y="19565"/>
                  <a:pt x="14860" y="19565"/>
                  <a:pt x="14860" y="19565"/>
                </a:cubicBezTo>
                <a:cubicBezTo>
                  <a:pt x="14706" y="19565"/>
                  <a:pt x="14553" y="19722"/>
                  <a:pt x="14553" y="19878"/>
                </a:cubicBezTo>
                <a:cubicBezTo>
                  <a:pt x="14553" y="21443"/>
                  <a:pt x="14553" y="21443"/>
                  <a:pt x="14553" y="21443"/>
                </a:cubicBezTo>
                <a:cubicBezTo>
                  <a:pt x="14553" y="21443"/>
                  <a:pt x="14706" y="21600"/>
                  <a:pt x="14860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698" y="21443"/>
                  <a:pt x="16698" y="21443"/>
                </a:cubicBezTo>
                <a:cubicBezTo>
                  <a:pt x="16698" y="19878"/>
                  <a:pt x="16698" y="19878"/>
                  <a:pt x="16698" y="19878"/>
                </a:cubicBezTo>
                <a:cubicBezTo>
                  <a:pt x="16698" y="19722"/>
                  <a:pt x="16545" y="19565"/>
                  <a:pt x="16391" y="19565"/>
                </a:cubicBezTo>
                <a:close/>
                <a:moveTo>
                  <a:pt x="1685" y="14713"/>
                </a:moveTo>
                <a:cubicBezTo>
                  <a:pt x="153" y="14713"/>
                  <a:pt x="153" y="14713"/>
                  <a:pt x="153" y="14713"/>
                </a:cubicBezTo>
                <a:cubicBezTo>
                  <a:pt x="0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0" y="16748"/>
                  <a:pt x="153" y="16748"/>
                </a:cubicBezTo>
                <a:cubicBezTo>
                  <a:pt x="1685" y="16748"/>
                  <a:pt x="1685" y="16748"/>
                  <a:pt x="1685" y="16748"/>
                </a:cubicBezTo>
                <a:cubicBezTo>
                  <a:pt x="1838" y="16748"/>
                  <a:pt x="1991" y="16591"/>
                  <a:pt x="1991" y="16435"/>
                </a:cubicBezTo>
                <a:cubicBezTo>
                  <a:pt x="1991" y="14870"/>
                  <a:pt x="1991" y="14870"/>
                  <a:pt x="1991" y="14870"/>
                </a:cubicBezTo>
                <a:cubicBezTo>
                  <a:pt x="1991" y="14713"/>
                  <a:pt x="1838" y="14713"/>
                  <a:pt x="1685" y="14713"/>
                </a:cubicBezTo>
                <a:close/>
                <a:moveTo>
                  <a:pt x="1685" y="19565"/>
                </a:moveTo>
                <a:cubicBezTo>
                  <a:pt x="153" y="19565"/>
                  <a:pt x="153" y="19565"/>
                  <a:pt x="153" y="19565"/>
                </a:cubicBezTo>
                <a:cubicBezTo>
                  <a:pt x="0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0" y="21600"/>
                  <a:pt x="153" y="21600"/>
                </a:cubicBezTo>
                <a:cubicBezTo>
                  <a:pt x="1685" y="21600"/>
                  <a:pt x="1685" y="21600"/>
                  <a:pt x="1685" y="21600"/>
                </a:cubicBezTo>
                <a:cubicBezTo>
                  <a:pt x="1838" y="21600"/>
                  <a:pt x="1991" y="21443"/>
                  <a:pt x="1991" y="21443"/>
                </a:cubicBezTo>
                <a:cubicBezTo>
                  <a:pt x="1991" y="19878"/>
                  <a:pt x="1991" y="19878"/>
                  <a:pt x="1991" y="19878"/>
                </a:cubicBezTo>
                <a:cubicBezTo>
                  <a:pt x="1991" y="19722"/>
                  <a:pt x="1838" y="19565"/>
                  <a:pt x="1685" y="19565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157"/>
                  <a:pt x="19455" y="157"/>
                </a:cubicBezTo>
                <a:cubicBezTo>
                  <a:pt x="19455" y="1722"/>
                  <a:pt x="19455" y="1722"/>
                  <a:pt x="19455" y="1722"/>
                </a:cubicBezTo>
                <a:cubicBezTo>
                  <a:pt x="19455" y="1878"/>
                  <a:pt x="19609" y="2035"/>
                  <a:pt x="19762" y="2035"/>
                </a:cubicBezTo>
                <a:cubicBezTo>
                  <a:pt x="21294" y="2035"/>
                  <a:pt x="21294" y="2035"/>
                  <a:pt x="21294" y="2035"/>
                </a:cubicBezTo>
                <a:cubicBezTo>
                  <a:pt x="21447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7" y="0"/>
                  <a:pt x="21294" y="0"/>
                </a:cubicBezTo>
                <a:close/>
                <a:moveTo>
                  <a:pt x="21294" y="4852"/>
                </a:moveTo>
                <a:cubicBezTo>
                  <a:pt x="19762" y="4852"/>
                  <a:pt x="19762" y="4852"/>
                  <a:pt x="19762" y="4852"/>
                </a:cubicBezTo>
                <a:cubicBezTo>
                  <a:pt x="19609" y="4852"/>
                  <a:pt x="19455" y="5009"/>
                  <a:pt x="19455" y="5165"/>
                </a:cubicBezTo>
                <a:cubicBezTo>
                  <a:pt x="19455" y="6730"/>
                  <a:pt x="19455" y="6730"/>
                  <a:pt x="19455" y="6730"/>
                </a:cubicBezTo>
                <a:cubicBezTo>
                  <a:pt x="19455" y="6887"/>
                  <a:pt x="19609" y="6887"/>
                  <a:pt x="19762" y="6887"/>
                </a:cubicBezTo>
                <a:cubicBezTo>
                  <a:pt x="21294" y="6887"/>
                  <a:pt x="21294" y="6887"/>
                  <a:pt x="21294" y="6887"/>
                </a:cubicBezTo>
                <a:cubicBezTo>
                  <a:pt x="21447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7" y="4852"/>
                  <a:pt x="21294" y="4852"/>
                </a:cubicBezTo>
                <a:close/>
                <a:moveTo>
                  <a:pt x="21294" y="9861"/>
                </a:moveTo>
                <a:cubicBezTo>
                  <a:pt x="19762" y="9861"/>
                  <a:pt x="19762" y="9861"/>
                  <a:pt x="19762" y="9861"/>
                </a:cubicBezTo>
                <a:cubicBezTo>
                  <a:pt x="19609" y="9861"/>
                  <a:pt x="19455" y="9861"/>
                  <a:pt x="19455" y="10017"/>
                </a:cubicBezTo>
                <a:cubicBezTo>
                  <a:pt x="19455" y="11583"/>
                  <a:pt x="19455" y="11583"/>
                  <a:pt x="19455" y="11583"/>
                </a:cubicBezTo>
                <a:cubicBezTo>
                  <a:pt x="19455" y="11739"/>
                  <a:pt x="19609" y="11739"/>
                  <a:pt x="19762" y="11739"/>
                </a:cubicBezTo>
                <a:cubicBezTo>
                  <a:pt x="21294" y="11739"/>
                  <a:pt x="21294" y="11739"/>
                  <a:pt x="21294" y="11739"/>
                </a:cubicBezTo>
                <a:cubicBezTo>
                  <a:pt x="21447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7" y="9861"/>
                  <a:pt x="21294" y="9861"/>
                </a:cubicBezTo>
                <a:close/>
                <a:moveTo>
                  <a:pt x="21294" y="14713"/>
                </a:moveTo>
                <a:cubicBezTo>
                  <a:pt x="19762" y="14713"/>
                  <a:pt x="19762" y="14713"/>
                  <a:pt x="19762" y="14713"/>
                </a:cubicBezTo>
                <a:cubicBezTo>
                  <a:pt x="19609" y="14713"/>
                  <a:pt x="19455" y="14713"/>
                  <a:pt x="19455" y="14870"/>
                </a:cubicBezTo>
                <a:cubicBezTo>
                  <a:pt x="19455" y="16435"/>
                  <a:pt x="19455" y="16435"/>
                  <a:pt x="19455" y="16435"/>
                </a:cubicBezTo>
                <a:cubicBezTo>
                  <a:pt x="19455" y="16591"/>
                  <a:pt x="19609" y="16748"/>
                  <a:pt x="19762" y="16748"/>
                </a:cubicBezTo>
                <a:cubicBezTo>
                  <a:pt x="21294" y="16748"/>
                  <a:pt x="21294" y="16748"/>
                  <a:pt x="21294" y="16748"/>
                </a:cubicBezTo>
                <a:cubicBezTo>
                  <a:pt x="21447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7" y="14713"/>
                  <a:pt x="21294" y="14713"/>
                </a:cubicBezTo>
                <a:close/>
                <a:moveTo>
                  <a:pt x="21294" y="19565"/>
                </a:moveTo>
                <a:cubicBezTo>
                  <a:pt x="19762" y="19565"/>
                  <a:pt x="19762" y="19565"/>
                  <a:pt x="19762" y="19565"/>
                </a:cubicBezTo>
                <a:cubicBezTo>
                  <a:pt x="19609" y="19565"/>
                  <a:pt x="19455" y="19722"/>
                  <a:pt x="19455" y="19878"/>
                </a:cubicBezTo>
                <a:cubicBezTo>
                  <a:pt x="19455" y="21443"/>
                  <a:pt x="19455" y="21443"/>
                  <a:pt x="19455" y="21443"/>
                </a:cubicBezTo>
                <a:cubicBezTo>
                  <a:pt x="19455" y="21443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7" y="19565"/>
                  <a:pt x="21294" y="19565"/>
                </a:cubicBezTo>
                <a:close/>
                <a:moveTo>
                  <a:pt x="11489" y="19565"/>
                </a:moveTo>
                <a:cubicBezTo>
                  <a:pt x="9957" y="19565"/>
                  <a:pt x="9957" y="19565"/>
                  <a:pt x="9957" y="19565"/>
                </a:cubicBezTo>
                <a:cubicBezTo>
                  <a:pt x="9804" y="19565"/>
                  <a:pt x="9651" y="19722"/>
                  <a:pt x="9651" y="19878"/>
                </a:cubicBezTo>
                <a:cubicBezTo>
                  <a:pt x="9651" y="21443"/>
                  <a:pt x="9651" y="21443"/>
                  <a:pt x="9651" y="21443"/>
                </a:cubicBezTo>
                <a:cubicBezTo>
                  <a:pt x="9651" y="21443"/>
                  <a:pt x="9804" y="21600"/>
                  <a:pt x="9957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443"/>
                  <a:pt x="11796" y="21443"/>
                </a:cubicBezTo>
                <a:cubicBezTo>
                  <a:pt x="11796" y="19878"/>
                  <a:pt x="11796" y="19878"/>
                  <a:pt x="11796" y="19878"/>
                </a:cubicBezTo>
                <a:cubicBezTo>
                  <a:pt x="11796" y="19722"/>
                  <a:pt x="11643" y="19565"/>
                  <a:pt x="11489" y="19565"/>
                </a:cubicBezTo>
                <a:close/>
                <a:moveTo>
                  <a:pt x="6587" y="19565"/>
                </a:moveTo>
                <a:cubicBezTo>
                  <a:pt x="5055" y="19565"/>
                  <a:pt x="5055" y="19565"/>
                  <a:pt x="5055" y="19565"/>
                </a:cubicBezTo>
                <a:cubicBezTo>
                  <a:pt x="4902" y="19565"/>
                  <a:pt x="4749" y="19722"/>
                  <a:pt x="4749" y="19878"/>
                </a:cubicBezTo>
                <a:cubicBezTo>
                  <a:pt x="4749" y="21443"/>
                  <a:pt x="4749" y="21443"/>
                  <a:pt x="4749" y="21443"/>
                </a:cubicBezTo>
                <a:cubicBezTo>
                  <a:pt x="4749" y="21443"/>
                  <a:pt x="4902" y="21600"/>
                  <a:pt x="5055" y="21600"/>
                </a:cubicBezTo>
                <a:cubicBezTo>
                  <a:pt x="6587" y="21600"/>
                  <a:pt x="6587" y="21600"/>
                  <a:pt x="6587" y="21600"/>
                </a:cubicBezTo>
                <a:cubicBezTo>
                  <a:pt x="6740" y="21600"/>
                  <a:pt x="6894" y="21443"/>
                  <a:pt x="6894" y="21443"/>
                </a:cubicBezTo>
                <a:cubicBezTo>
                  <a:pt x="6894" y="19878"/>
                  <a:pt x="6894" y="19878"/>
                  <a:pt x="6894" y="19878"/>
                </a:cubicBezTo>
                <a:cubicBezTo>
                  <a:pt x="6894" y="19722"/>
                  <a:pt x="6740" y="19565"/>
                  <a:pt x="6587" y="19565"/>
                </a:cubicBezTo>
                <a:close/>
                <a:moveTo>
                  <a:pt x="11489" y="0"/>
                </a:moveTo>
                <a:cubicBezTo>
                  <a:pt x="6434" y="0"/>
                  <a:pt x="6434" y="0"/>
                  <a:pt x="6434" y="0"/>
                </a:cubicBezTo>
                <a:cubicBezTo>
                  <a:pt x="2757" y="0"/>
                  <a:pt x="0" y="2974"/>
                  <a:pt x="0" y="64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0" y="11739"/>
                  <a:pt x="153" y="11739"/>
                </a:cubicBezTo>
                <a:cubicBezTo>
                  <a:pt x="1685" y="11739"/>
                  <a:pt x="1685" y="11739"/>
                  <a:pt x="1685" y="11739"/>
                </a:cubicBezTo>
                <a:cubicBezTo>
                  <a:pt x="1838" y="11739"/>
                  <a:pt x="1991" y="11739"/>
                  <a:pt x="1991" y="11583"/>
                </a:cubicBezTo>
                <a:cubicBezTo>
                  <a:pt x="1991" y="6417"/>
                  <a:pt x="1991" y="6417"/>
                  <a:pt x="1991" y="6417"/>
                </a:cubicBezTo>
                <a:cubicBezTo>
                  <a:pt x="1991" y="4070"/>
                  <a:pt x="3983" y="2035"/>
                  <a:pt x="6434" y="2035"/>
                </a:cubicBezTo>
                <a:cubicBezTo>
                  <a:pt x="11489" y="2035"/>
                  <a:pt x="11489" y="2035"/>
                  <a:pt x="11489" y="2035"/>
                </a:cubicBezTo>
                <a:cubicBezTo>
                  <a:pt x="11643" y="2035"/>
                  <a:pt x="11796" y="1878"/>
                  <a:pt x="11796" y="1722"/>
                </a:cubicBezTo>
                <a:cubicBezTo>
                  <a:pt x="11796" y="157"/>
                  <a:pt x="11796" y="157"/>
                  <a:pt x="11796" y="157"/>
                </a:cubicBezTo>
                <a:cubicBezTo>
                  <a:pt x="11796" y="157"/>
                  <a:pt x="11643" y="0"/>
                  <a:pt x="1148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6" name="Google Shape;2930;p70"/>
          <p:cNvSpPr/>
          <p:nvPr/>
        </p:nvSpPr>
        <p:spPr>
          <a:xfrm>
            <a:off x="14475708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30" y="0"/>
                </a:move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5009" y="157"/>
                  <a:pt x="5009" y="157"/>
                </a:cubicBezTo>
                <a:cubicBezTo>
                  <a:pt x="5009" y="1722"/>
                  <a:pt x="5009" y="1722"/>
                  <a:pt x="5009" y="1722"/>
                </a:cubicBezTo>
                <a:cubicBezTo>
                  <a:pt x="5009" y="1878"/>
                  <a:pt x="5009" y="2035"/>
                  <a:pt x="5165" y="2035"/>
                </a:cubicBez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7043" y="1878"/>
                  <a:pt x="7043" y="1722"/>
                </a:cubicBezTo>
                <a:cubicBezTo>
                  <a:pt x="7043" y="157"/>
                  <a:pt x="7043" y="157"/>
                  <a:pt x="7043" y="157"/>
                </a:cubicBezTo>
                <a:cubicBezTo>
                  <a:pt x="7043" y="157"/>
                  <a:pt x="6887" y="0"/>
                  <a:pt x="6730" y="0"/>
                </a:cubicBezTo>
                <a:close/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4852" y="19722"/>
                  <a:pt x="4852" y="19878"/>
                </a:cubicBezTo>
                <a:cubicBezTo>
                  <a:pt x="4852" y="21443"/>
                  <a:pt x="4852" y="21443"/>
                  <a:pt x="4852" y="21443"/>
                </a:cubicBezTo>
                <a:cubicBezTo>
                  <a:pt x="4852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6887" y="21443"/>
                  <a:pt x="6887" y="21443"/>
                </a:cubicBezTo>
                <a:cubicBezTo>
                  <a:pt x="6887" y="19878"/>
                  <a:pt x="6887" y="19878"/>
                  <a:pt x="6887" y="19878"/>
                </a:cubicBezTo>
                <a:cubicBezTo>
                  <a:pt x="6887" y="19722"/>
                  <a:pt x="6887" y="19565"/>
                  <a:pt x="6730" y="19565"/>
                </a:cubicBezTo>
                <a:close/>
                <a:moveTo>
                  <a:pt x="21443" y="14713"/>
                </a:moveTo>
                <a:cubicBezTo>
                  <a:pt x="19878" y="14713"/>
                  <a:pt x="19878" y="14713"/>
                  <a:pt x="19878" y="14713"/>
                </a:cubicBezTo>
                <a:cubicBezTo>
                  <a:pt x="19722" y="14713"/>
                  <a:pt x="19565" y="14713"/>
                  <a:pt x="19565" y="14870"/>
                </a:cubicBezTo>
                <a:cubicBezTo>
                  <a:pt x="19565" y="16435"/>
                  <a:pt x="19565" y="16435"/>
                  <a:pt x="19565" y="16435"/>
                </a:cubicBezTo>
                <a:cubicBezTo>
                  <a:pt x="19565" y="16591"/>
                  <a:pt x="19722" y="16748"/>
                  <a:pt x="19878" y="16748"/>
                </a:cubicBezTo>
                <a:cubicBezTo>
                  <a:pt x="21443" y="16748"/>
                  <a:pt x="21443" y="16748"/>
                  <a:pt x="21443" y="16748"/>
                </a:cubicBezTo>
                <a:cubicBezTo>
                  <a:pt x="21443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3" y="14713"/>
                  <a:pt x="21443" y="14713"/>
                </a:cubicBezTo>
                <a:close/>
                <a:moveTo>
                  <a:pt x="21443" y="19565"/>
                </a:moveTo>
                <a:cubicBezTo>
                  <a:pt x="19878" y="19565"/>
                  <a:pt x="19878" y="19565"/>
                  <a:pt x="19878" y="19565"/>
                </a:cubicBezTo>
                <a:cubicBezTo>
                  <a:pt x="19722" y="19565"/>
                  <a:pt x="19565" y="19722"/>
                  <a:pt x="19565" y="19878"/>
                </a:cubicBezTo>
                <a:cubicBezTo>
                  <a:pt x="19565" y="21443"/>
                  <a:pt x="19565" y="21443"/>
                  <a:pt x="19565" y="21443"/>
                </a:cubicBezTo>
                <a:cubicBezTo>
                  <a:pt x="19565" y="21443"/>
                  <a:pt x="19722" y="21600"/>
                  <a:pt x="19878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3" y="19565"/>
                  <a:pt x="21443" y="19565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1583" y="19565"/>
                </a:move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1583" y="21600"/>
                  <a:pt x="11583" y="21600"/>
                  <a:pt x="11583" y="21600"/>
                </a:cubicBezTo>
                <a:cubicBezTo>
                  <a:pt x="11739" y="21600"/>
                  <a:pt x="11739" y="21443"/>
                  <a:pt x="11739" y="21443"/>
                </a:cubicBezTo>
                <a:cubicBezTo>
                  <a:pt x="11739" y="19878"/>
                  <a:pt x="11739" y="19878"/>
                  <a:pt x="11739" y="19878"/>
                </a:cubicBezTo>
                <a:cubicBezTo>
                  <a:pt x="11739" y="19722"/>
                  <a:pt x="11739" y="19565"/>
                  <a:pt x="11583" y="19565"/>
                </a:cubicBezTo>
                <a:close/>
                <a:moveTo>
                  <a:pt x="16435" y="19565"/>
                </a:moveTo>
                <a:cubicBezTo>
                  <a:pt x="14870" y="19565"/>
                  <a:pt x="14870" y="19565"/>
                  <a:pt x="14870" y="19565"/>
                </a:cubicBezTo>
                <a:cubicBezTo>
                  <a:pt x="14713" y="19565"/>
                  <a:pt x="14713" y="19722"/>
                  <a:pt x="14713" y="19878"/>
                </a:cubicBezTo>
                <a:cubicBezTo>
                  <a:pt x="14713" y="21443"/>
                  <a:pt x="14713" y="21443"/>
                  <a:pt x="14713" y="21443"/>
                </a:cubicBezTo>
                <a:cubicBezTo>
                  <a:pt x="14713" y="21443"/>
                  <a:pt x="14713" y="21600"/>
                  <a:pt x="14870" y="21600"/>
                </a:cubicBezTo>
                <a:cubicBezTo>
                  <a:pt x="16435" y="21600"/>
                  <a:pt x="16435" y="21600"/>
                  <a:pt x="16435" y="21600"/>
                </a:cubicBezTo>
                <a:cubicBezTo>
                  <a:pt x="16591" y="21600"/>
                  <a:pt x="16748" y="21443"/>
                  <a:pt x="16748" y="21443"/>
                </a:cubicBezTo>
                <a:cubicBezTo>
                  <a:pt x="16748" y="19878"/>
                  <a:pt x="16748" y="19878"/>
                  <a:pt x="16748" y="19878"/>
                </a:cubicBezTo>
                <a:cubicBezTo>
                  <a:pt x="16748" y="19722"/>
                  <a:pt x="16591" y="19565"/>
                  <a:pt x="16435" y="19565"/>
                </a:cubicBezTo>
                <a:close/>
                <a:moveTo>
                  <a:pt x="15183" y="0"/>
                </a:move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ubicBezTo>
                  <a:pt x="15183" y="2035"/>
                  <a:pt x="15183" y="2035"/>
                  <a:pt x="15183" y="2035"/>
                </a:cubicBezTo>
                <a:cubicBezTo>
                  <a:pt x="17530" y="2035"/>
                  <a:pt x="19565" y="4070"/>
                  <a:pt x="19565" y="6417"/>
                </a:cubicBezTo>
                <a:cubicBezTo>
                  <a:pt x="19565" y="11583"/>
                  <a:pt x="19565" y="11583"/>
                  <a:pt x="19565" y="11583"/>
                </a:cubicBezTo>
                <a:cubicBezTo>
                  <a:pt x="19565" y="11739"/>
                  <a:pt x="19722" y="11739"/>
                  <a:pt x="19878" y="11739"/>
                </a:cubicBezTo>
                <a:cubicBezTo>
                  <a:pt x="21443" y="11739"/>
                  <a:pt x="21443" y="11739"/>
                  <a:pt x="21443" y="11739"/>
                </a:cubicBezTo>
                <a:cubicBezTo>
                  <a:pt x="21443" y="11739"/>
                  <a:pt x="21600" y="11739"/>
                  <a:pt x="21600" y="11583"/>
                </a:cubicBezTo>
                <a:cubicBezTo>
                  <a:pt x="21600" y="6417"/>
                  <a:pt x="21600" y="6417"/>
                  <a:pt x="21600" y="6417"/>
                </a:cubicBezTo>
                <a:cubicBezTo>
                  <a:pt x="21600" y="2974"/>
                  <a:pt x="18626" y="0"/>
                  <a:pt x="1518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7" name="Google Shape;2931;p70"/>
          <p:cNvSpPr/>
          <p:nvPr/>
        </p:nvSpPr>
        <p:spPr>
          <a:xfrm>
            <a:off x="8524650" y="9686589"/>
            <a:ext cx="29291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fill="norm" stroke="1" extrusionOk="0">
                <a:moveTo>
                  <a:pt x="266" y="12000"/>
                </a:moveTo>
                <a:cubicBezTo>
                  <a:pt x="2092" y="12000"/>
                  <a:pt x="2092" y="12000"/>
                  <a:pt x="2092" y="12000"/>
                </a:cubicBezTo>
                <a:cubicBezTo>
                  <a:pt x="2092" y="12000"/>
                  <a:pt x="2244" y="11840"/>
                  <a:pt x="2244" y="11840"/>
                </a:cubicBezTo>
                <a:cubicBezTo>
                  <a:pt x="2244" y="4640"/>
                  <a:pt x="2244" y="4640"/>
                  <a:pt x="2244" y="4640"/>
                </a:cubicBezTo>
                <a:cubicBezTo>
                  <a:pt x="16999" y="4640"/>
                  <a:pt x="16999" y="4640"/>
                  <a:pt x="16999" y="464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7151" y="6880"/>
                  <a:pt x="17151" y="6880"/>
                  <a:pt x="17151" y="6880"/>
                </a:cubicBezTo>
                <a:cubicBezTo>
                  <a:pt x="17151" y="6880"/>
                  <a:pt x="17151" y="6880"/>
                  <a:pt x="17303" y="6880"/>
                </a:cubicBezTo>
                <a:cubicBezTo>
                  <a:pt x="17303" y="6880"/>
                  <a:pt x="17303" y="6880"/>
                  <a:pt x="17303" y="6880"/>
                </a:cubicBezTo>
                <a:cubicBezTo>
                  <a:pt x="17303" y="6880"/>
                  <a:pt x="17303" y="6880"/>
                  <a:pt x="17455" y="6880"/>
                </a:cubicBezTo>
                <a:cubicBezTo>
                  <a:pt x="21410" y="3680"/>
                  <a:pt x="21410" y="3680"/>
                  <a:pt x="21410" y="3680"/>
                </a:cubicBezTo>
                <a:cubicBezTo>
                  <a:pt x="21562" y="3520"/>
                  <a:pt x="21562" y="3360"/>
                  <a:pt x="21410" y="3360"/>
                </a:cubicBezTo>
                <a:cubicBezTo>
                  <a:pt x="17455" y="160"/>
                  <a:pt x="17455" y="160"/>
                  <a:pt x="17455" y="160"/>
                </a:cubicBezTo>
                <a:cubicBezTo>
                  <a:pt x="17303" y="160"/>
                  <a:pt x="17303" y="0"/>
                  <a:pt x="17303" y="0"/>
                </a:cubicBezTo>
                <a:cubicBezTo>
                  <a:pt x="17151" y="0"/>
                  <a:pt x="16999" y="160"/>
                  <a:pt x="16999" y="320"/>
                </a:cubicBezTo>
                <a:cubicBezTo>
                  <a:pt x="16999" y="2400"/>
                  <a:pt x="16999" y="2400"/>
                  <a:pt x="16999" y="2400"/>
                </a:cubicBezTo>
                <a:cubicBezTo>
                  <a:pt x="2092" y="2400"/>
                  <a:pt x="2092" y="2400"/>
                  <a:pt x="2092" y="2400"/>
                </a:cubicBezTo>
                <a:cubicBezTo>
                  <a:pt x="875" y="2400"/>
                  <a:pt x="114" y="3200"/>
                  <a:pt x="114" y="4320"/>
                </a:cubicBezTo>
                <a:cubicBezTo>
                  <a:pt x="114" y="11840"/>
                  <a:pt x="114" y="11840"/>
                  <a:pt x="114" y="11840"/>
                </a:cubicBezTo>
                <a:cubicBezTo>
                  <a:pt x="114" y="11840"/>
                  <a:pt x="114" y="12000"/>
                  <a:pt x="266" y="12000"/>
                </a:cubicBezTo>
                <a:close/>
                <a:moveTo>
                  <a:pt x="21258" y="9760"/>
                </a:moveTo>
                <a:cubicBezTo>
                  <a:pt x="19432" y="9760"/>
                  <a:pt x="19432" y="9760"/>
                  <a:pt x="19432" y="9760"/>
                </a:cubicBezTo>
                <a:cubicBezTo>
                  <a:pt x="19432" y="9760"/>
                  <a:pt x="19280" y="9920"/>
                  <a:pt x="19280" y="9920"/>
                </a:cubicBezTo>
                <a:cubicBezTo>
                  <a:pt x="19280" y="17120"/>
                  <a:pt x="19280" y="17120"/>
                  <a:pt x="19280" y="17120"/>
                </a:cubicBezTo>
                <a:cubicBezTo>
                  <a:pt x="4525" y="17120"/>
                  <a:pt x="4525" y="17120"/>
                  <a:pt x="4525" y="1712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373" y="14880"/>
                  <a:pt x="4373" y="14880"/>
                  <a:pt x="4373" y="14880"/>
                </a:cubicBezTo>
                <a:cubicBezTo>
                  <a:pt x="4373" y="14880"/>
                  <a:pt x="4373" y="14880"/>
                  <a:pt x="4221" y="14880"/>
                </a:cubicBezTo>
                <a:cubicBezTo>
                  <a:pt x="4221" y="14880"/>
                  <a:pt x="4221" y="14880"/>
                  <a:pt x="4221" y="14880"/>
                </a:cubicBezTo>
                <a:cubicBezTo>
                  <a:pt x="4221" y="14880"/>
                  <a:pt x="4221" y="14880"/>
                  <a:pt x="4069" y="14880"/>
                </a:cubicBezTo>
                <a:cubicBezTo>
                  <a:pt x="114" y="18080"/>
                  <a:pt x="114" y="18080"/>
                  <a:pt x="114" y="18080"/>
                </a:cubicBezTo>
                <a:cubicBezTo>
                  <a:pt x="-38" y="18240"/>
                  <a:pt x="-38" y="18400"/>
                  <a:pt x="114" y="18400"/>
                </a:cubicBezTo>
                <a:cubicBezTo>
                  <a:pt x="4069" y="21600"/>
                  <a:pt x="4069" y="21600"/>
                  <a:pt x="4069" y="21600"/>
                </a:cubicBezTo>
                <a:cubicBezTo>
                  <a:pt x="4221" y="21600"/>
                  <a:pt x="4221" y="21600"/>
                  <a:pt x="4221" y="21600"/>
                </a:cubicBezTo>
                <a:cubicBezTo>
                  <a:pt x="4373" y="21600"/>
                  <a:pt x="4525" y="21600"/>
                  <a:pt x="4525" y="21440"/>
                </a:cubicBezTo>
                <a:cubicBezTo>
                  <a:pt x="4525" y="19360"/>
                  <a:pt x="4525" y="19360"/>
                  <a:pt x="4525" y="19360"/>
                </a:cubicBezTo>
                <a:cubicBezTo>
                  <a:pt x="19432" y="19360"/>
                  <a:pt x="19432" y="19360"/>
                  <a:pt x="19432" y="19360"/>
                </a:cubicBezTo>
                <a:cubicBezTo>
                  <a:pt x="20649" y="19360"/>
                  <a:pt x="21562" y="18560"/>
                  <a:pt x="21562" y="17440"/>
                </a:cubicBezTo>
                <a:cubicBezTo>
                  <a:pt x="21562" y="9920"/>
                  <a:pt x="21562" y="9920"/>
                  <a:pt x="21562" y="9920"/>
                </a:cubicBezTo>
                <a:cubicBezTo>
                  <a:pt x="21562" y="9920"/>
                  <a:pt x="21410" y="9760"/>
                  <a:pt x="21258" y="97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88" name="Google Shape;2932;p70"/>
          <p:cNvSpPr/>
          <p:nvPr/>
        </p:nvSpPr>
        <p:spPr>
          <a:xfrm>
            <a:off x="16433319" y="6218873"/>
            <a:ext cx="174796" cy="28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fill="norm" stroke="1" extrusionOk="0">
                <a:moveTo>
                  <a:pt x="21098" y="10029"/>
                </a:moveTo>
                <a:cubicBezTo>
                  <a:pt x="753" y="154"/>
                  <a:pt x="753" y="154"/>
                  <a:pt x="753" y="154"/>
                </a:cubicBezTo>
                <a:cubicBezTo>
                  <a:pt x="502" y="154"/>
                  <a:pt x="502" y="0"/>
                  <a:pt x="502" y="0"/>
                </a:cubicBezTo>
                <a:cubicBezTo>
                  <a:pt x="502" y="0"/>
                  <a:pt x="251" y="0"/>
                  <a:pt x="251" y="154"/>
                </a:cubicBezTo>
                <a:cubicBezTo>
                  <a:pt x="251" y="154"/>
                  <a:pt x="251" y="154"/>
                  <a:pt x="0" y="154"/>
                </a:cubicBezTo>
                <a:cubicBezTo>
                  <a:pt x="0" y="154"/>
                  <a:pt x="0" y="309"/>
                  <a:pt x="0" y="30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623"/>
                  <a:pt x="251" y="2777"/>
                  <a:pt x="251" y="2777"/>
                </a:cubicBezTo>
                <a:cubicBezTo>
                  <a:pt x="16577" y="10800"/>
                  <a:pt x="16577" y="10800"/>
                  <a:pt x="16577" y="10800"/>
                </a:cubicBezTo>
                <a:cubicBezTo>
                  <a:pt x="251" y="18823"/>
                  <a:pt x="251" y="18823"/>
                  <a:pt x="251" y="18823"/>
                </a:cubicBezTo>
                <a:cubicBezTo>
                  <a:pt x="251" y="18823"/>
                  <a:pt x="0" y="18977"/>
                  <a:pt x="0" y="19131"/>
                </a:cubicBezTo>
                <a:cubicBezTo>
                  <a:pt x="0" y="21291"/>
                  <a:pt x="0" y="21291"/>
                  <a:pt x="0" y="21291"/>
                </a:cubicBezTo>
                <a:cubicBezTo>
                  <a:pt x="0" y="21446"/>
                  <a:pt x="502" y="21600"/>
                  <a:pt x="753" y="21446"/>
                </a:cubicBezTo>
                <a:cubicBezTo>
                  <a:pt x="21098" y="11571"/>
                  <a:pt x="21098" y="11571"/>
                  <a:pt x="21098" y="11571"/>
                </a:cubicBezTo>
                <a:cubicBezTo>
                  <a:pt x="21098" y="11417"/>
                  <a:pt x="21349" y="11263"/>
                  <a:pt x="21349" y="11263"/>
                </a:cubicBezTo>
                <a:cubicBezTo>
                  <a:pt x="21600" y="11109"/>
                  <a:pt x="21600" y="10954"/>
                  <a:pt x="21600" y="10800"/>
                </a:cubicBezTo>
                <a:cubicBezTo>
                  <a:pt x="21600" y="10646"/>
                  <a:pt x="21600" y="10491"/>
                  <a:pt x="21349" y="10337"/>
                </a:cubicBezTo>
                <a:cubicBezTo>
                  <a:pt x="21349" y="10337"/>
                  <a:pt x="21098" y="10183"/>
                  <a:pt x="21098" y="100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591" name="Google Shape;2933;p70"/>
          <p:cNvGrpSpPr/>
          <p:nvPr/>
        </p:nvGrpSpPr>
        <p:grpSpPr>
          <a:xfrm>
            <a:off x="16594849" y="7868324"/>
            <a:ext cx="317205" cy="317188"/>
            <a:chOff x="0" y="-1"/>
            <a:chExt cx="317203" cy="317187"/>
          </a:xfrm>
        </p:grpSpPr>
        <p:sp>
          <p:nvSpPr>
            <p:cNvPr id="1589" name="Google Shape;2934;p70"/>
            <p:cNvSpPr/>
            <p:nvPr/>
          </p:nvSpPr>
          <p:spPr>
            <a:xfrm>
              <a:off x="121856" y="92356"/>
              <a:ext cx="92541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17" fill="norm" stroke="1" extrusionOk="0">
                  <a:moveTo>
                    <a:pt x="21150" y="1033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900" y="0"/>
                    <a:pt x="900" y="0"/>
                    <a:pt x="450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0" y="0"/>
                    <a:pt x="0" y="0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0"/>
                    <a:pt x="0" y="3130"/>
                    <a:pt x="0" y="3130"/>
                  </a:cubicBezTo>
                  <a:cubicBezTo>
                    <a:pt x="0" y="3757"/>
                    <a:pt x="450" y="4383"/>
                    <a:pt x="900" y="4696"/>
                  </a:cubicBezTo>
                  <a:cubicBezTo>
                    <a:pt x="13050" y="10643"/>
                    <a:pt x="13050" y="10643"/>
                    <a:pt x="13050" y="10643"/>
                  </a:cubicBezTo>
                  <a:cubicBezTo>
                    <a:pt x="900" y="16591"/>
                    <a:pt x="900" y="16591"/>
                    <a:pt x="900" y="16591"/>
                  </a:cubicBezTo>
                  <a:cubicBezTo>
                    <a:pt x="450" y="16904"/>
                    <a:pt x="0" y="17530"/>
                    <a:pt x="0" y="18157"/>
                  </a:cubicBezTo>
                  <a:cubicBezTo>
                    <a:pt x="0" y="20974"/>
                    <a:pt x="0" y="20974"/>
                    <a:pt x="0" y="20974"/>
                  </a:cubicBezTo>
                  <a:cubicBezTo>
                    <a:pt x="0" y="21287"/>
                    <a:pt x="450" y="21600"/>
                    <a:pt x="900" y="21287"/>
                  </a:cubicBezTo>
                  <a:cubicBezTo>
                    <a:pt x="21150" y="10957"/>
                    <a:pt x="21150" y="10957"/>
                    <a:pt x="21150" y="10957"/>
                  </a:cubicBezTo>
                  <a:cubicBezTo>
                    <a:pt x="21600" y="10957"/>
                    <a:pt x="21600" y="10330"/>
                    <a:pt x="21150" y="103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0" name="Google Shape;2935;p70"/>
            <p:cNvSpPr/>
            <p:nvPr/>
          </p:nvSpPr>
          <p:spPr>
            <a:xfrm>
              <a:off x="-1" y="-2"/>
              <a:ext cx="317205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94" name="Google Shape;2936;p70"/>
          <p:cNvGrpSpPr/>
          <p:nvPr/>
        </p:nvGrpSpPr>
        <p:grpSpPr>
          <a:xfrm>
            <a:off x="10693088" y="10558214"/>
            <a:ext cx="303064" cy="303064"/>
            <a:chOff x="0" y="0"/>
            <a:chExt cx="303062" cy="303062"/>
          </a:xfrm>
        </p:grpSpPr>
        <p:sp>
          <p:nvSpPr>
            <p:cNvPr id="1592" name="Google Shape;2937;p70"/>
            <p:cNvSpPr/>
            <p:nvPr/>
          </p:nvSpPr>
          <p:spPr>
            <a:xfrm>
              <a:off x="108021" y="80228"/>
              <a:ext cx="101500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38" fill="norm" stroke="1" extrusionOk="0">
                  <a:moveTo>
                    <a:pt x="1322" y="21110"/>
                  </a:moveTo>
                  <a:cubicBezTo>
                    <a:pt x="21159" y="10928"/>
                    <a:pt x="21159" y="10928"/>
                    <a:pt x="21159" y="10928"/>
                  </a:cubicBezTo>
                  <a:cubicBezTo>
                    <a:pt x="21600" y="10928"/>
                    <a:pt x="21600" y="10310"/>
                    <a:pt x="21159" y="10310"/>
                  </a:cubicBezTo>
                  <a:cubicBezTo>
                    <a:pt x="1322" y="128"/>
                    <a:pt x="1322" y="128"/>
                    <a:pt x="1322" y="128"/>
                  </a:cubicBezTo>
                  <a:cubicBezTo>
                    <a:pt x="882" y="-181"/>
                    <a:pt x="0" y="128"/>
                    <a:pt x="0" y="436"/>
                  </a:cubicBezTo>
                  <a:cubicBezTo>
                    <a:pt x="0" y="3213"/>
                    <a:pt x="0" y="3213"/>
                    <a:pt x="0" y="3213"/>
                  </a:cubicBezTo>
                  <a:cubicBezTo>
                    <a:pt x="0" y="3830"/>
                    <a:pt x="441" y="4448"/>
                    <a:pt x="1322" y="4756"/>
                  </a:cubicBezTo>
                  <a:cubicBezTo>
                    <a:pt x="13224" y="10619"/>
                    <a:pt x="13224" y="10619"/>
                    <a:pt x="13224" y="10619"/>
                  </a:cubicBezTo>
                  <a:cubicBezTo>
                    <a:pt x="1322" y="16482"/>
                    <a:pt x="1322" y="16482"/>
                    <a:pt x="1322" y="16482"/>
                  </a:cubicBezTo>
                  <a:cubicBezTo>
                    <a:pt x="441" y="16790"/>
                    <a:pt x="0" y="17408"/>
                    <a:pt x="0" y="18025"/>
                  </a:cubicBezTo>
                  <a:cubicBezTo>
                    <a:pt x="0" y="20802"/>
                    <a:pt x="0" y="20802"/>
                    <a:pt x="0" y="20802"/>
                  </a:cubicBezTo>
                  <a:cubicBezTo>
                    <a:pt x="0" y="21110"/>
                    <a:pt x="882" y="21419"/>
                    <a:pt x="1322" y="21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3" name="Google Shape;2938;p70"/>
            <p:cNvSpPr/>
            <p:nvPr/>
          </p:nvSpPr>
          <p:spPr>
            <a:xfrm>
              <a:off x="-1" y="-1"/>
              <a:ext cx="303064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60" y="0"/>
                  </a:moveTo>
                  <a:cubicBezTo>
                    <a:pt x="740" y="0"/>
                    <a:pt x="740" y="0"/>
                    <a:pt x="740" y="0"/>
                  </a:cubicBezTo>
                  <a:cubicBezTo>
                    <a:pt x="296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296" y="21600"/>
                    <a:pt x="740" y="21600"/>
                  </a:cubicBezTo>
                  <a:cubicBezTo>
                    <a:pt x="20860" y="21600"/>
                    <a:pt x="20860" y="21600"/>
                    <a:pt x="20860" y="21600"/>
                  </a:cubicBezTo>
                  <a:cubicBezTo>
                    <a:pt x="21304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304" y="0"/>
                    <a:pt x="20860" y="0"/>
                  </a:cubicBezTo>
                  <a:close/>
                  <a:moveTo>
                    <a:pt x="19677" y="19677"/>
                  </a:moveTo>
                  <a:cubicBezTo>
                    <a:pt x="1923" y="19677"/>
                    <a:pt x="1923" y="19677"/>
                    <a:pt x="1923" y="19677"/>
                  </a:cubicBezTo>
                  <a:cubicBezTo>
                    <a:pt x="1923" y="1923"/>
                    <a:pt x="1923" y="1923"/>
                    <a:pt x="1923" y="1923"/>
                  </a:cubicBezTo>
                  <a:cubicBezTo>
                    <a:pt x="19677" y="1923"/>
                    <a:pt x="19677" y="1923"/>
                    <a:pt x="19677" y="1923"/>
                  </a:cubicBezTo>
                  <a:lnTo>
                    <a:pt x="19677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95" name="Google Shape;2939;p70"/>
          <p:cNvSpPr/>
          <p:nvPr/>
        </p:nvSpPr>
        <p:spPr>
          <a:xfrm>
            <a:off x="6882589" y="968658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10" y="2613"/>
                </a:moveTo>
                <a:cubicBezTo>
                  <a:pt x="6271" y="2613"/>
                  <a:pt x="6271" y="2613"/>
                  <a:pt x="6271" y="2613"/>
                </a:cubicBezTo>
                <a:cubicBezTo>
                  <a:pt x="6271" y="348"/>
                  <a:pt x="6271" y="348"/>
                  <a:pt x="6271" y="348"/>
                </a:cubicBezTo>
                <a:cubicBezTo>
                  <a:pt x="6271" y="0"/>
                  <a:pt x="5923" y="0"/>
                  <a:pt x="5748" y="0"/>
                </a:cubicBezTo>
                <a:cubicBezTo>
                  <a:pt x="1394" y="3484"/>
                  <a:pt x="1394" y="3484"/>
                  <a:pt x="1394" y="3484"/>
                </a:cubicBezTo>
                <a:cubicBezTo>
                  <a:pt x="1394" y="3484"/>
                  <a:pt x="1394" y="3484"/>
                  <a:pt x="1394" y="3658"/>
                </a:cubicBezTo>
                <a:cubicBezTo>
                  <a:pt x="1219" y="3658"/>
                  <a:pt x="1219" y="3658"/>
                  <a:pt x="1219" y="3658"/>
                </a:cubicBezTo>
                <a:cubicBezTo>
                  <a:pt x="1219" y="3658"/>
                  <a:pt x="1219" y="3832"/>
                  <a:pt x="1394" y="3832"/>
                </a:cubicBezTo>
                <a:cubicBezTo>
                  <a:pt x="1394" y="3832"/>
                  <a:pt x="1394" y="3832"/>
                  <a:pt x="1394" y="3832"/>
                </a:cubicBezTo>
                <a:cubicBezTo>
                  <a:pt x="5748" y="7316"/>
                  <a:pt x="5748" y="7316"/>
                  <a:pt x="5748" y="7316"/>
                </a:cubicBezTo>
                <a:cubicBezTo>
                  <a:pt x="5923" y="7490"/>
                  <a:pt x="6271" y="7316"/>
                  <a:pt x="6271" y="7142"/>
                </a:cubicBezTo>
                <a:cubicBezTo>
                  <a:pt x="6271" y="4877"/>
                  <a:pt x="6271" y="4877"/>
                  <a:pt x="6271" y="4877"/>
                </a:cubicBezTo>
                <a:cubicBezTo>
                  <a:pt x="19161" y="4877"/>
                  <a:pt x="19161" y="4877"/>
                  <a:pt x="19161" y="4877"/>
                </a:cubicBezTo>
                <a:cubicBezTo>
                  <a:pt x="19161" y="19335"/>
                  <a:pt x="19161" y="19335"/>
                  <a:pt x="19161" y="19335"/>
                </a:cubicBezTo>
                <a:cubicBezTo>
                  <a:pt x="174" y="19335"/>
                  <a:pt x="174" y="19335"/>
                  <a:pt x="174" y="19335"/>
                </a:cubicBezTo>
                <a:cubicBezTo>
                  <a:pt x="174" y="19335"/>
                  <a:pt x="0" y="19335"/>
                  <a:pt x="0" y="19510"/>
                </a:cubicBezTo>
                <a:cubicBezTo>
                  <a:pt x="0" y="21252"/>
                  <a:pt x="0" y="21252"/>
                  <a:pt x="0" y="21252"/>
                </a:cubicBezTo>
                <a:cubicBezTo>
                  <a:pt x="0" y="21426"/>
                  <a:pt x="174" y="21600"/>
                  <a:pt x="174" y="21600"/>
                </a:cubicBezTo>
                <a:cubicBezTo>
                  <a:pt x="19510" y="21600"/>
                  <a:pt x="19510" y="21600"/>
                  <a:pt x="19510" y="21600"/>
                </a:cubicBezTo>
                <a:cubicBezTo>
                  <a:pt x="20729" y="21600"/>
                  <a:pt x="21600" y="20729"/>
                  <a:pt x="21600" y="19684"/>
                </a:cubicBezTo>
                <a:cubicBezTo>
                  <a:pt x="21600" y="4529"/>
                  <a:pt x="21600" y="4529"/>
                  <a:pt x="21600" y="4529"/>
                </a:cubicBezTo>
                <a:cubicBezTo>
                  <a:pt x="21600" y="3484"/>
                  <a:pt x="20729" y="2613"/>
                  <a:pt x="1951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6" name="Google Shape;2940;p70"/>
          <p:cNvSpPr/>
          <p:nvPr/>
        </p:nvSpPr>
        <p:spPr>
          <a:xfrm>
            <a:off x="6882589" y="8848052"/>
            <a:ext cx="295466" cy="29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fill="norm" stroke="1" extrusionOk="0">
                <a:moveTo>
                  <a:pt x="21439" y="1451"/>
                </a:moveTo>
                <a:cubicBezTo>
                  <a:pt x="20149" y="161"/>
                  <a:pt x="20149" y="161"/>
                  <a:pt x="20149" y="161"/>
                </a:cubicBezTo>
                <a:cubicBezTo>
                  <a:pt x="20149" y="0"/>
                  <a:pt x="20149" y="0"/>
                  <a:pt x="19988" y="0"/>
                </a:cubicBezTo>
                <a:cubicBezTo>
                  <a:pt x="19988" y="0"/>
                  <a:pt x="19988" y="0"/>
                  <a:pt x="19827" y="161"/>
                </a:cubicBezTo>
                <a:cubicBezTo>
                  <a:pt x="15313" y="4675"/>
                  <a:pt x="15313" y="4675"/>
                  <a:pt x="15313" y="4675"/>
                </a:cubicBezTo>
                <a:cubicBezTo>
                  <a:pt x="13701" y="3063"/>
                  <a:pt x="13701" y="3063"/>
                  <a:pt x="13701" y="3063"/>
                </a:cubicBezTo>
                <a:cubicBezTo>
                  <a:pt x="13701" y="3063"/>
                  <a:pt x="13701" y="3063"/>
                  <a:pt x="13540" y="3063"/>
                </a:cubicBezTo>
                <a:cubicBezTo>
                  <a:pt x="13540" y="3063"/>
                  <a:pt x="13540" y="3063"/>
                  <a:pt x="13540" y="3063"/>
                </a:cubicBezTo>
                <a:cubicBezTo>
                  <a:pt x="13379" y="3063"/>
                  <a:pt x="13379" y="3063"/>
                  <a:pt x="13379" y="3063"/>
                </a:cubicBezTo>
                <a:cubicBezTo>
                  <a:pt x="13379" y="3063"/>
                  <a:pt x="13379" y="3224"/>
                  <a:pt x="13379" y="3224"/>
                </a:cubicBezTo>
                <a:cubicBezTo>
                  <a:pt x="12734" y="8704"/>
                  <a:pt x="12734" y="8704"/>
                  <a:pt x="12734" y="8704"/>
                </a:cubicBezTo>
                <a:cubicBezTo>
                  <a:pt x="12573" y="8866"/>
                  <a:pt x="12734" y="9027"/>
                  <a:pt x="12896" y="8866"/>
                </a:cubicBezTo>
                <a:cubicBezTo>
                  <a:pt x="18376" y="8221"/>
                  <a:pt x="18376" y="8221"/>
                  <a:pt x="18376" y="8221"/>
                </a:cubicBezTo>
                <a:cubicBezTo>
                  <a:pt x="18537" y="8221"/>
                  <a:pt x="18699" y="8060"/>
                  <a:pt x="18537" y="7899"/>
                </a:cubicBezTo>
                <a:cubicBezTo>
                  <a:pt x="16925" y="6287"/>
                  <a:pt x="16925" y="6287"/>
                  <a:pt x="16925" y="6287"/>
                </a:cubicBezTo>
                <a:cubicBezTo>
                  <a:pt x="21439" y="1773"/>
                  <a:pt x="21439" y="1773"/>
                  <a:pt x="21439" y="1773"/>
                </a:cubicBezTo>
                <a:cubicBezTo>
                  <a:pt x="21600" y="1612"/>
                  <a:pt x="21600" y="1451"/>
                  <a:pt x="21439" y="1451"/>
                </a:cubicBezTo>
                <a:close/>
                <a:moveTo>
                  <a:pt x="8704" y="12734"/>
                </a:moveTo>
                <a:cubicBezTo>
                  <a:pt x="3224" y="13379"/>
                  <a:pt x="3224" y="13379"/>
                  <a:pt x="3224" y="13379"/>
                </a:cubicBezTo>
                <a:cubicBezTo>
                  <a:pt x="3063" y="13379"/>
                  <a:pt x="2901" y="13540"/>
                  <a:pt x="3063" y="13701"/>
                </a:cubicBezTo>
                <a:cubicBezTo>
                  <a:pt x="4675" y="15313"/>
                  <a:pt x="4675" y="15313"/>
                  <a:pt x="4675" y="15313"/>
                </a:cubicBezTo>
                <a:cubicBezTo>
                  <a:pt x="161" y="19827"/>
                  <a:pt x="161" y="19827"/>
                  <a:pt x="161" y="19827"/>
                </a:cubicBezTo>
                <a:cubicBezTo>
                  <a:pt x="0" y="19988"/>
                  <a:pt x="0" y="19988"/>
                  <a:pt x="0" y="19988"/>
                </a:cubicBezTo>
                <a:cubicBezTo>
                  <a:pt x="0" y="20149"/>
                  <a:pt x="0" y="20149"/>
                  <a:pt x="161" y="20149"/>
                </a:cubicBezTo>
                <a:cubicBezTo>
                  <a:pt x="1451" y="21439"/>
                  <a:pt x="1451" y="21439"/>
                  <a:pt x="1451" y="21439"/>
                </a:cubicBezTo>
                <a:cubicBezTo>
                  <a:pt x="1451" y="21600"/>
                  <a:pt x="1612" y="21600"/>
                  <a:pt x="1773" y="21439"/>
                </a:cubicBezTo>
                <a:cubicBezTo>
                  <a:pt x="6287" y="16925"/>
                  <a:pt x="6287" y="16925"/>
                  <a:pt x="6287" y="16925"/>
                </a:cubicBezTo>
                <a:cubicBezTo>
                  <a:pt x="7899" y="18537"/>
                  <a:pt x="7899" y="18537"/>
                  <a:pt x="7899" y="18537"/>
                </a:cubicBezTo>
                <a:cubicBezTo>
                  <a:pt x="7899" y="18537"/>
                  <a:pt x="7899" y="18537"/>
                  <a:pt x="8060" y="18537"/>
                </a:cubicBezTo>
                <a:cubicBezTo>
                  <a:pt x="8060" y="18537"/>
                  <a:pt x="8060" y="18537"/>
                  <a:pt x="8060" y="18537"/>
                </a:cubicBezTo>
                <a:cubicBezTo>
                  <a:pt x="8221" y="18537"/>
                  <a:pt x="8221" y="18537"/>
                  <a:pt x="8221" y="18537"/>
                </a:cubicBezTo>
                <a:cubicBezTo>
                  <a:pt x="8221" y="18537"/>
                  <a:pt x="8221" y="18376"/>
                  <a:pt x="8221" y="18376"/>
                </a:cubicBezTo>
                <a:cubicBezTo>
                  <a:pt x="8866" y="12896"/>
                  <a:pt x="8866" y="12896"/>
                  <a:pt x="8866" y="12896"/>
                </a:cubicBezTo>
                <a:cubicBezTo>
                  <a:pt x="9027" y="12896"/>
                  <a:pt x="8866" y="12896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704" y="12734"/>
                  <a:pt x="8704" y="12573"/>
                  <a:pt x="8704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7" name="Google Shape;2941;p70"/>
          <p:cNvSpPr/>
          <p:nvPr/>
        </p:nvSpPr>
        <p:spPr>
          <a:xfrm>
            <a:off x="13600061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06" y="11314"/>
                </a:moveTo>
                <a:cubicBezTo>
                  <a:pt x="19991" y="20571"/>
                  <a:pt x="19991" y="20571"/>
                  <a:pt x="19991" y="20571"/>
                </a:cubicBezTo>
                <a:cubicBezTo>
                  <a:pt x="20681" y="20914"/>
                  <a:pt x="21600" y="20571"/>
                  <a:pt x="21600" y="20057"/>
                </a:cubicBezTo>
                <a:cubicBezTo>
                  <a:pt x="21600" y="1543"/>
                  <a:pt x="21600" y="1543"/>
                  <a:pt x="21600" y="1543"/>
                </a:cubicBezTo>
                <a:cubicBezTo>
                  <a:pt x="21600" y="1029"/>
                  <a:pt x="20681" y="686"/>
                  <a:pt x="19991" y="1029"/>
                </a:cubicBezTo>
                <a:cubicBezTo>
                  <a:pt x="3906" y="10286"/>
                  <a:pt x="3906" y="10286"/>
                  <a:pt x="3906" y="10286"/>
                </a:cubicBezTo>
                <a:cubicBezTo>
                  <a:pt x="3677" y="10286"/>
                  <a:pt x="3677" y="10457"/>
                  <a:pt x="3677" y="10457"/>
                </a:cubicBezTo>
                <a:cubicBezTo>
                  <a:pt x="3447" y="10629"/>
                  <a:pt x="3447" y="10629"/>
                  <a:pt x="3447" y="10800"/>
                </a:cubicBezTo>
                <a:cubicBezTo>
                  <a:pt x="3447" y="10971"/>
                  <a:pt x="3447" y="10971"/>
                  <a:pt x="3677" y="11143"/>
                </a:cubicBezTo>
                <a:cubicBezTo>
                  <a:pt x="3677" y="11143"/>
                  <a:pt x="3677" y="11314"/>
                  <a:pt x="3906" y="11314"/>
                </a:cubicBezTo>
                <a:close/>
                <a:moveTo>
                  <a:pt x="3217" y="21600"/>
                </a:moveTo>
                <a:cubicBezTo>
                  <a:pt x="460" y="21600"/>
                  <a:pt x="460" y="21600"/>
                  <a:pt x="460" y="21600"/>
                </a:cubicBezTo>
                <a:cubicBezTo>
                  <a:pt x="230" y="21600"/>
                  <a:pt x="230" y="21600"/>
                  <a:pt x="230" y="21600"/>
                </a:cubicBezTo>
                <a:cubicBezTo>
                  <a:pt x="230" y="21600"/>
                  <a:pt x="0" y="21429"/>
                  <a:pt x="0" y="21429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230" y="0"/>
                  <a:pt x="230" y="0"/>
                </a:cubicBezTo>
                <a:cubicBezTo>
                  <a:pt x="230" y="0"/>
                  <a:pt x="230" y="0"/>
                  <a:pt x="460" y="0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17" y="0"/>
                  <a:pt x="3217" y="0"/>
                  <a:pt x="3447" y="0"/>
                </a:cubicBezTo>
                <a:cubicBezTo>
                  <a:pt x="3447" y="0"/>
                  <a:pt x="3447" y="171"/>
                  <a:pt x="3447" y="171"/>
                </a:cubicBezTo>
                <a:cubicBezTo>
                  <a:pt x="3447" y="21429"/>
                  <a:pt x="3447" y="21429"/>
                  <a:pt x="3447" y="21429"/>
                </a:cubicBezTo>
                <a:cubicBezTo>
                  <a:pt x="3447" y="21429"/>
                  <a:pt x="3447" y="21600"/>
                  <a:pt x="3447" y="21600"/>
                </a:cubicBezTo>
                <a:cubicBezTo>
                  <a:pt x="3217" y="21600"/>
                  <a:pt x="3217" y="21600"/>
                  <a:pt x="321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8" name="Google Shape;2942;p70"/>
          <p:cNvSpPr/>
          <p:nvPr/>
        </p:nvSpPr>
        <p:spPr>
          <a:xfrm>
            <a:off x="14512182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694" y="11314"/>
                </a:moveTo>
                <a:cubicBezTo>
                  <a:pt x="1609" y="20571"/>
                  <a:pt x="1609" y="20571"/>
                  <a:pt x="1609" y="20571"/>
                </a:cubicBezTo>
                <a:cubicBezTo>
                  <a:pt x="919" y="20914"/>
                  <a:pt x="0" y="20571"/>
                  <a:pt x="0" y="20057"/>
                </a:cubicBezTo>
                <a:cubicBezTo>
                  <a:pt x="0" y="1543"/>
                  <a:pt x="0" y="1543"/>
                  <a:pt x="0" y="1543"/>
                </a:cubicBezTo>
                <a:cubicBezTo>
                  <a:pt x="0" y="1029"/>
                  <a:pt x="919" y="686"/>
                  <a:pt x="1609" y="1029"/>
                </a:cubicBezTo>
                <a:cubicBezTo>
                  <a:pt x="17694" y="10286"/>
                  <a:pt x="17694" y="10286"/>
                  <a:pt x="17694" y="10286"/>
                </a:cubicBezTo>
                <a:cubicBezTo>
                  <a:pt x="17923" y="10286"/>
                  <a:pt x="17923" y="10457"/>
                  <a:pt x="17923" y="10457"/>
                </a:cubicBezTo>
                <a:cubicBezTo>
                  <a:pt x="18153" y="10629"/>
                  <a:pt x="18153" y="10629"/>
                  <a:pt x="18153" y="10800"/>
                </a:cubicBezTo>
                <a:cubicBezTo>
                  <a:pt x="18153" y="10971"/>
                  <a:pt x="18153" y="10971"/>
                  <a:pt x="17923" y="11143"/>
                </a:cubicBezTo>
                <a:cubicBezTo>
                  <a:pt x="17923" y="11143"/>
                  <a:pt x="17923" y="11314"/>
                  <a:pt x="17694" y="11314"/>
                </a:cubicBezTo>
                <a:close/>
                <a:moveTo>
                  <a:pt x="18383" y="21600"/>
                </a:moveTo>
                <a:cubicBezTo>
                  <a:pt x="21140" y="21600"/>
                  <a:pt x="21140" y="21600"/>
                  <a:pt x="21140" y="21600"/>
                </a:cubicBezTo>
                <a:cubicBezTo>
                  <a:pt x="21370" y="21600"/>
                  <a:pt x="21370" y="21600"/>
                  <a:pt x="21370" y="21600"/>
                </a:cubicBezTo>
                <a:cubicBezTo>
                  <a:pt x="21370" y="21600"/>
                  <a:pt x="21600" y="21429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370" y="0"/>
                  <a:pt x="21370" y="0"/>
                </a:cubicBezTo>
                <a:cubicBezTo>
                  <a:pt x="21370" y="0"/>
                  <a:pt x="21370" y="0"/>
                  <a:pt x="21140" y="0"/>
                </a:cubicBezTo>
                <a:cubicBezTo>
                  <a:pt x="18383" y="0"/>
                  <a:pt x="18383" y="0"/>
                  <a:pt x="18383" y="0"/>
                </a:cubicBezTo>
                <a:cubicBezTo>
                  <a:pt x="18383" y="0"/>
                  <a:pt x="18383" y="0"/>
                  <a:pt x="18153" y="0"/>
                </a:cubicBezTo>
                <a:cubicBezTo>
                  <a:pt x="18153" y="0"/>
                  <a:pt x="18153" y="171"/>
                  <a:pt x="18153" y="171"/>
                </a:cubicBezTo>
                <a:cubicBezTo>
                  <a:pt x="18153" y="21429"/>
                  <a:pt x="18153" y="21429"/>
                  <a:pt x="18153" y="21429"/>
                </a:cubicBezTo>
                <a:cubicBezTo>
                  <a:pt x="18153" y="21429"/>
                  <a:pt x="18153" y="21600"/>
                  <a:pt x="18153" y="21600"/>
                </a:cubicBezTo>
                <a:cubicBezTo>
                  <a:pt x="18383" y="21600"/>
                  <a:pt x="18383" y="21600"/>
                  <a:pt x="18383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599" name="Google Shape;2943;p70"/>
          <p:cNvSpPr/>
          <p:nvPr/>
        </p:nvSpPr>
        <p:spPr>
          <a:xfrm>
            <a:off x="9491619" y="9695046"/>
            <a:ext cx="277826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1600" fill="norm" stroke="1" extrusionOk="0">
                <a:moveTo>
                  <a:pt x="20347" y="13292"/>
                </a:moveTo>
                <a:cubicBezTo>
                  <a:pt x="313" y="13292"/>
                  <a:pt x="313" y="13292"/>
                  <a:pt x="313" y="13292"/>
                </a:cubicBezTo>
                <a:cubicBezTo>
                  <a:pt x="156" y="13292"/>
                  <a:pt x="0" y="13292"/>
                  <a:pt x="0" y="13458"/>
                </a:cubicBezTo>
                <a:cubicBezTo>
                  <a:pt x="0" y="15286"/>
                  <a:pt x="0" y="15286"/>
                  <a:pt x="0" y="15286"/>
                </a:cubicBezTo>
                <a:cubicBezTo>
                  <a:pt x="0" y="15452"/>
                  <a:pt x="156" y="15618"/>
                  <a:pt x="313" y="15618"/>
                </a:cubicBezTo>
                <a:cubicBezTo>
                  <a:pt x="17686" y="15618"/>
                  <a:pt x="17686" y="15618"/>
                  <a:pt x="17686" y="15618"/>
                </a:cubicBezTo>
                <a:cubicBezTo>
                  <a:pt x="13617" y="21102"/>
                  <a:pt x="13617" y="21102"/>
                  <a:pt x="13617" y="21102"/>
                </a:cubicBezTo>
                <a:cubicBezTo>
                  <a:pt x="13460" y="21268"/>
                  <a:pt x="13460" y="21600"/>
                  <a:pt x="13773" y="21600"/>
                </a:cubicBezTo>
                <a:cubicBezTo>
                  <a:pt x="15808" y="21600"/>
                  <a:pt x="15808" y="21600"/>
                  <a:pt x="15808" y="21600"/>
                </a:cubicBezTo>
                <a:cubicBezTo>
                  <a:pt x="15965" y="21600"/>
                  <a:pt x="16121" y="21434"/>
                  <a:pt x="16121" y="21434"/>
                </a:cubicBezTo>
                <a:cubicBezTo>
                  <a:pt x="20973" y="14788"/>
                  <a:pt x="20973" y="14788"/>
                  <a:pt x="20973" y="14788"/>
                </a:cubicBezTo>
                <a:cubicBezTo>
                  <a:pt x="21443" y="14123"/>
                  <a:pt x="21130" y="13292"/>
                  <a:pt x="20347" y="13292"/>
                </a:cubicBezTo>
                <a:close/>
                <a:moveTo>
                  <a:pt x="20973" y="5982"/>
                </a:moveTo>
                <a:cubicBezTo>
                  <a:pt x="3600" y="5982"/>
                  <a:pt x="3600" y="5982"/>
                  <a:pt x="3600" y="5982"/>
                </a:cubicBezTo>
                <a:cubicBezTo>
                  <a:pt x="7669" y="498"/>
                  <a:pt x="7669" y="498"/>
                  <a:pt x="7669" y="498"/>
                </a:cubicBezTo>
                <a:cubicBezTo>
                  <a:pt x="7826" y="332"/>
                  <a:pt x="7826" y="0"/>
                  <a:pt x="7513" y="0"/>
                </a:cubicBezTo>
                <a:cubicBezTo>
                  <a:pt x="5478" y="0"/>
                  <a:pt x="5478" y="0"/>
                  <a:pt x="5478" y="0"/>
                </a:cubicBezTo>
                <a:cubicBezTo>
                  <a:pt x="5321" y="0"/>
                  <a:pt x="5165" y="166"/>
                  <a:pt x="5165" y="166"/>
                </a:cubicBezTo>
                <a:cubicBezTo>
                  <a:pt x="313" y="6812"/>
                  <a:pt x="313" y="6812"/>
                  <a:pt x="313" y="6812"/>
                </a:cubicBezTo>
                <a:cubicBezTo>
                  <a:pt x="-157" y="7477"/>
                  <a:pt x="156" y="8308"/>
                  <a:pt x="939" y="8308"/>
                </a:cubicBezTo>
                <a:cubicBezTo>
                  <a:pt x="20973" y="8308"/>
                  <a:pt x="20973" y="8308"/>
                  <a:pt x="20973" y="8308"/>
                </a:cubicBezTo>
                <a:cubicBezTo>
                  <a:pt x="21130" y="8308"/>
                  <a:pt x="21286" y="8308"/>
                  <a:pt x="21286" y="8142"/>
                </a:cubicBezTo>
                <a:cubicBezTo>
                  <a:pt x="21286" y="6314"/>
                  <a:pt x="21286" y="6314"/>
                  <a:pt x="21286" y="6314"/>
                </a:cubicBezTo>
                <a:cubicBezTo>
                  <a:pt x="21286" y="6148"/>
                  <a:pt x="21130" y="5982"/>
                  <a:pt x="20973" y="59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0" name="Google Shape;2944;p70"/>
          <p:cNvSpPr/>
          <p:nvPr/>
        </p:nvSpPr>
        <p:spPr>
          <a:xfrm>
            <a:off x="10438705" y="9775766"/>
            <a:ext cx="278656" cy="10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9" h="21600" fill="norm" stroke="1" extrusionOk="0">
                <a:moveTo>
                  <a:pt x="21034" y="15552"/>
                </a:moveTo>
                <a:cubicBezTo>
                  <a:pt x="3533" y="15552"/>
                  <a:pt x="3533" y="15552"/>
                  <a:pt x="3533" y="15552"/>
                </a:cubicBezTo>
                <a:cubicBezTo>
                  <a:pt x="7632" y="864"/>
                  <a:pt x="7632" y="864"/>
                  <a:pt x="7632" y="864"/>
                </a:cubicBezTo>
                <a:cubicBezTo>
                  <a:pt x="7790" y="432"/>
                  <a:pt x="7790" y="0"/>
                  <a:pt x="7475" y="0"/>
                </a:cubicBezTo>
                <a:cubicBezTo>
                  <a:pt x="5583" y="0"/>
                  <a:pt x="5583" y="0"/>
                  <a:pt x="5583" y="0"/>
                </a:cubicBezTo>
                <a:cubicBezTo>
                  <a:pt x="5425" y="0"/>
                  <a:pt x="5110" y="432"/>
                  <a:pt x="4952" y="864"/>
                </a:cubicBezTo>
                <a:cubicBezTo>
                  <a:pt x="222" y="17280"/>
                  <a:pt x="222" y="17280"/>
                  <a:pt x="222" y="17280"/>
                </a:cubicBezTo>
                <a:cubicBezTo>
                  <a:pt x="-251" y="19008"/>
                  <a:pt x="64" y="21600"/>
                  <a:pt x="853" y="21600"/>
                </a:cubicBezTo>
                <a:cubicBezTo>
                  <a:pt x="21034" y="21600"/>
                  <a:pt x="21034" y="21600"/>
                  <a:pt x="21034" y="21600"/>
                </a:cubicBezTo>
                <a:cubicBezTo>
                  <a:pt x="21191" y="21600"/>
                  <a:pt x="21349" y="21168"/>
                  <a:pt x="21349" y="21168"/>
                </a:cubicBezTo>
                <a:cubicBezTo>
                  <a:pt x="21349" y="15984"/>
                  <a:pt x="21349" y="15984"/>
                  <a:pt x="21349" y="15984"/>
                </a:cubicBezTo>
                <a:cubicBezTo>
                  <a:pt x="21349" y="15984"/>
                  <a:pt x="21191" y="15552"/>
                  <a:pt x="21034" y="155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1" name="Google Shape;2945;p70"/>
          <p:cNvSpPr/>
          <p:nvPr/>
        </p:nvSpPr>
        <p:spPr>
          <a:xfrm>
            <a:off x="11403327" y="9774690"/>
            <a:ext cx="278133" cy="10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fill="norm" stroke="1" extrusionOk="0">
                <a:moveTo>
                  <a:pt x="21116" y="17280"/>
                </a:moveTo>
                <a:cubicBezTo>
                  <a:pt x="16281" y="864"/>
                  <a:pt x="16281" y="864"/>
                  <a:pt x="16281" y="864"/>
                </a:cubicBezTo>
                <a:cubicBezTo>
                  <a:pt x="16281" y="864"/>
                  <a:pt x="16119" y="432"/>
                  <a:pt x="15958" y="432"/>
                </a:cubicBezTo>
                <a:cubicBezTo>
                  <a:pt x="15958" y="0"/>
                  <a:pt x="15797" y="0"/>
                  <a:pt x="15636" y="0"/>
                </a:cubicBezTo>
                <a:cubicBezTo>
                  <a:pt x="13701" y="0"/>
                  <a:pt x="13701" y="0"/>
                  <a:pt x="13701" y="0"/>
                </a:cubicBezTo>
                <a:cubicBezTo>
                  <a:pt x="13540" y="0"/>
                  <a:pt x="13379" y="432"/>
                  <a:pt x="13540" y="864"/>
                </a:cubicBezTo>
                <a:cubicBezTo>
                  <a:pt x="17731" y="15552"/>
                  <a:pt x="17731" y="15552"/>
                  <a:pt x="17731" y="15552"/>
                </a:cubicBezTo>
                <a:cubicBezTo>
                  <a:pt x="161" y="15552"/>
                  <a:pt x="161" y="15552"/>
                  <a:pt x="161" y="15552"/>
                </a:cubicBezTo>
                <a:cubicBezTo>
                  <a:pt x="161" y="15552"/>
                  <a:pt x="0" y="15984"/>
                  <a:pt x="0" y="15984"/>
                </a:cubicBezTo>
                <a:cubicBezTo>
                  <a:pt x="0" y="21168"/>
                  <a:pt x="0" y="21168"/>
                  <a:pt x="0" y="21168"/>
                </a:cubicBezTo>
                <a:cubicBezTo>
                  <a:pt x="0" y="21168"/>
                  <a:pt x="161" y="21600"/>
                  <a:pt x="161" y="21600"/>
                </a:cubicBezTo>
                <a:cubicBezTo>
                  <a:pt x="20310" y="21600"/>
                  <a:pt x="20310" y="21600"/>
                  <a:pt x="20310" y="21600"/>
                </a:cubicBezTo>
                <a:cubicBezTo>
                  <a:pt x="21116" y="21600"/>
                  <a:pt x="21600" y="19008"/>
                  <a:pt x="21116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02" name="Google Shape;2946;p70"/>
          <p:cNvSpPr/>
          <p:nvPr/>
        </p:nvSpPr>
        <p:spPr>
          <a:xfrm>
            <a:off x="14578372" y="6268265"/>
            <a:ext cx="280743" cy="184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429" fill="norm" stroke="1" extrusionOk="0">
                <a:moveTo>
                  <a:pt x="21446" y="20974"/>
                </a:moveTo>
                <a:cubicBezTo>
                  <a:pt x="11571" y="511"/>
                  <a:pt x="11571" y="511"/>
                  <a:pt x="11571" y="511"/>
                </a:cubicBezTo>
                <a:cubicBezTo>
                  <a:pt x="11109" y="-171"/>
                  <a:pt x="10491" y="-171"/>
                  <a:pt x="10029" y="511"/>
                </a:cubicBezTo>
                <a:cubicBezTo>
                  <a:pt x="154" y="20974"/>
                  <a:pt x="154" y="20974"/>
                  <a:pt x="154" y="20974"/>
                </a:cubicBezTo>
                <a:cubicBezTo>
                  <a:pt x="0" y="20974"/>
                  <a:pt x="0" y="20974"/>
                  <a:pt x="0" y="20974"/>
                </a:cubicBezTo>
                <a:cubicBezTo>
                  <a:pt x="0" y="21202"/>
                  <a:pt x="0" y="21202"/>
                  <a:pt x="0" y="21202"/>
                </a:cubicBezTo>
                <a:cubicBezTo>
                  <a:pt x="154" y="21202"/>
                  <a:pt x="154" y="21429"/>
                  <a:pt x="154" y="21429"/>
                </a:cubicBezTo>
                <a:cubicBezTo>
                  <a:pt x="154" y="21429"/>
                  <a:pt x="154" y="21429"/>
                  <a:pt x="309" y="21429"/>
                </a:cubicBezTo>
                <a:cubicBezTo>
                  <a:pt x="2314" y="21429"/>
                  <a:pt x="2314" y="21429"/>
                  <a:pt x="2314" y="21429"/>
                </a:cubicBezTo>
                <a:cubicBezTo>
                  <a:pt x="2469" y="21429"/>
                  <a:pt x="2623" y="21429"/>
                  <a:pt x="2777" y="21202"/>
                </a:cubicBezTo>
                <a:cubicBezTo>
                  <a:pt x="10800" y="4831"/>
                  <a:pt x="10800" y="4831"/>
                  <a:pt x="10800" y="4831"/>
                </a:cubicBezTo>
                <a:cubicBezTo>
                  <a:pt x="18823" y="21202"/>
                  <a:pt x="18823" y="21202"/>
                  <a:pt x="18823" y="21202"/>
                </a:cubicBezTo>
                <a:cubicBezTo>
                  <a:pt x="18977" y="21429"/>
                  <a:pt x="19131" y="21429"/>
                  <a:pt x="19286" y="21429"/>
                </a:cubicBezTo>
                <a:cubicBezTo>
                  <a:pt x="21291" y="21429"/>
                  <a:pt x="21291" y="21429"/>
                  <a:pt x="21291" y="21429"/>
                </a:cubicBezTo>
                <a:cubicBezTo>
                  <a:pt x="21446" y="21429"/>
                  <a:pt x="21600" y="21202"/>
                  <a:pt x="21446" y="2097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05" name="Google Shape;2947;p70"/>
          <p:cNvGrpSpPr/>
          <p:nvPr/>
        </p:nvGrpSpPr>
        <p:grpSpPr>
          <a:xfrm>
            <a:off x="13610527" y="7868324"/>
            <a:ext cx="317196" cy="317188"/>
            <a:chOff x="0" y="-1"/>
            <a:chExt cx="317195" cy="317187"/>
          </a:xfrm>
        </p:grpSpPr>
        <p:sp>
          <p:nvSpPr>
            <p:cNvPr id="1603" name="Google Shape;2948;p70"/>
            <p:cNvSpPr/>
            <p:nvPr/>
          </p:nvSpPr>
          <p:spPr>
            <a:xfrm>
              <a:off x="92049" y="104484"/>
              <a:ext cx="131204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fill="norm" stroke="1" extrusionOk="0">
                  <a:moveTo>
                    <a:pt x="10932" y="0"/>
                  </a:moveTo>
                  <a:cubicBezTo>
                    <a:pt x="10932" y="0"/>
                    <a:pt x="10932" y="0"/>
                    <a:pt x="10932" y="0"/>
                  </a:cubicBezTo>
                  <a:cubicBezTo>
                    <a:pt x="10614" y="0"/>
                    <a:pt x="10614" y="0"/>
                    <a:pt x="10614" y="0"/>
                  </a:cubicBezTo>
                  <a:cubicBezTo>
                    <a:pt x="10614" y="0"/>
                    <a:pt x="10614" y="0"/>
                    <a:pt x="10296" y="0"/>
                  </a:cubicBezTo>
                  <a:cubicBezTo>
                    <a:pt x="10296" y="0"/>
                    <a:pt x="10296" y="0"/>
                    <a:pt x="10296" y="0"/>
                  </a:cubicBezTo>
                  <a:cubicBezTo>
                    <a:pt x="132" y="20250"/>
                    <a:pt x="132" y="20250"/>
                    <a:pt x="132" y="20250"/>
                  </a:cubicBezTo>
                  <a:cubicBezTo>
                    <a:pt x="-186" y="20700"/>
                    <a:pt x="132" y="21600"/>
                    <a:pt x="449" y="21600"/>
                  </a:cubicBezTo>
                  <a:cubicBezTo>
                    <a:pt x="2990" y="21600"/>
                    <a:pt x="2990" y="21600"/>
                    <a:pt x="2990" y="21600"/>
                  </a:cubicBezTo>
                  <a:cubicBezTo>
                    <a:pt x="3626" y="21600"/>
                    <a:pt x="4261" y="21150"/>
                    <a:pt x="4579" y="20250"/>
                  </a:cubicBezTo>
                  <a:cubicBezTo>
                    <a:pt x="10614" y="8550"/>
                    <a:pt x="10614" y="8550"/>
                    <a:pt x="10614" y="8550"/>
                  </a:cubicBezTo>
                  <a:cubicBezTo>
                    <a:pt x="16649" y="20250"/>
                    <a:pt x="16649" y="20250"/>
                    <a:pt x="16649" y="20250"/>
                  </a:cubicBezTo>
                  <a:cubicBezTo>
                    <a:pt x="16967" y="21150"/>
                    <a:pt x="17602" y="21600"/>
                    <a:pt x="18238" y="21600"/>
                  </a:cubicBezTo>
                  <a:cubicBezTo>
                    <a:pt x="20779" y="21600"/>
                    <a:pt x="20779" y="21600"/>
                    <a:pt x="20779" y="21600"/>
                  </a:cubicBezTo>
                  <a:cubicBezTo>
                    <a:pt x="21096" y="21600"/>
                    <a:pt x="21414" y="20700"/>
                    <a:pt x="21096" y="20250"/>
                  </a:cubicBezTo>
                  <a:lnTo>
                    <a:pt x="1093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4" name="Google Shape;2949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608" name="Google Shape;2950;p70"/>
          <p:cNvGrpSpPr/>
          <p:nvPr/>
        </p:nvGrpSpPr>
        <p:grpSpPr>
          <a:xfrm>
            <a:off x="7843238" y="10558660"/>
            <a:ext cx="303086" cy="303064"/>
            <a:chOff x="-1" y="0"/>
            <a:chExt cx="303085" cy="303062"/>
          </a:xfrm>
        </p:grpSpPr>
        <p:sp>
          <p:nvSpPr>
            <p:cNvPr id="1606" name="Google Shape;2951;p70"/>
            <p:cNvSpPr/>
            <p:nvPr/>
          </p:nvSpPr>
          <p:spPr>
            <a:xfrm>
              <a:off x="82105" y="93018"/>
              <a:ext cx="139671" cy="10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fill="norm" stroke="1" extrusionOk="0">
                  <a:moveTo>
                    <a:pt x="322" y="21600"/>
                  </a:moveTo>
                  <a:cubicBezTo>
                    <a:pt x="2901" y="21600"/>
                    <a:pt x="2901" y="21600"/>
                    <a:pt x="2901" y="21600"/>
                  </a:cubicBezTo>
                  <a:cubicBezTo>
                    <a:pt x="3546" y="21600"/>
                    <a:pt x="4191" y="21159"/>
                    <a:pt x="4513" y="20278"/>
                  </a:cubicBezTo>
                  <a:cubicBezTo>
                    <a:pt x="10639" y="8376"/>
                    <a:pt x="10639" y="8376"/>
                    <a:pt x="10639" y="8376"/>
                  </a:cubicBezTo>
                  <a:cubicBezTo>
                    <a:pt x="16764" y="20278"/>
                    <a:pt x="16764" y="20278"/>
                    <a:pt x="16764" y="20278"/>
                  </a:cubicBezTo>
                  <a:cubicBezTo>
                    <a:pt x="17087" y="21159"/>
                    <a:pt x="17731" y="21600"/>
                    <a:pt x="18376" y="21600"/>
                  </a:cubicBezTo>
                  <a:cubicBezTo>
                    <a:pt x="20955" y="21600"/>
                    <a:pt x="20955" y="21600"/>
                    <a:pt x="20955" y="21600"/>
                  </a:cubicBezTo>
                  <a:cubicBezTo>
                    <a:pt x="21278" y="21600"/>
                    <a:pt x="21600" y="20718"/>
                    <a:pt x="21278" y="20278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639" y="441"/>
                    <a:pt x="10639" y="0"/>
                    <a:pt x="10639" y="0"/>
                  </a:cubicBezTo>
                  <a:cubicBezTo>
                    <a:pt x="10639" y="0"/>
                    <a:pt x="10639" y="441"/>
                    <a:pt x="10316" y="441"/>
                  </a:cubicBezTo>
                  <a:cubicBezTo>
                    <a:pt x="10316" y="441"/>
                    <a:pt x="10316" y="441"/>
                    <a:pt x="10316" y="441"/>
                  </a:cubicBezTo>
                  <a:cubicBezTo>
                    <a:pt x="0" y="20278"/>
                    <a:pt x="0" y="20278"/>
                    <a:pt x="0" y="20278"/>
                  </a:cubicBezTo>
                  <a:cubicBezTo>
                    <a:pt x="0" y="20278"/>
                    <a:pt x="0" y="20718"/>
                    <a:pt x="0" y="20718"/>
                  </a:cubicBezTo>
                  <a:cubicBezTo>
                    <a:pt x="0" y="20718"/>
                    <a:pt x="0" y="21159"/>
                    <a:pt x="0" y="21159"/>
                  </a:cubicBezTo>
                  <a:cubicBezTo>
                    <a:pt x="0" y="21159"/>
                    <a:pt x="0" y="21159"/>
                    <a:pt x="0" y="21159"/>
                  </a:cubicBezTo>
                  <a:cubicBezTo>
                    <a:pt x="0" y="21159"/>
                    <a:pt x="322" y="21600"/>
                    <a:pt x="322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7" name="Google Shape;2952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09" name="Google Shape;2953;p70"/>
          <p:cNvSpPr/>
          <p:nvPr/>
        </p:nvSpPr>
        <p:spPr>
          <a:xfrm>
            <a:off x="10683361" y="8828568"/>
            <a:ext cx="197948" cy="2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3" fill="norm" stroke="1" extrusionOk="0">
                <a:moveTo>
                  <a:pt x="21365" y="165"/>
                </a:moveTo>
                <a:cubicBezTo>
                  <a:pt x="18548" y="165"/>
                  <a:pt x="18548" y="165"/>
                  <a:pt x="18548" y="165"/>
                </a:cubicBezTo>
                <a:cubicBezTo>
                  <a:pt x="18548" y="165"/>
                  <a:pt x="18313" y="330"/>
                  <a:pt x="18313" y="495"/>
                </a:cubicBezTo>
                <a:cubicBezTo>
                  <a:pt x="18313" y="21270"/>
                  <a:pt x="18313" y="21270"/>
                  <a:pt x="18313" y="21270"/>
                </a:cubicBezTo>
                <a:cubicBezTo>
                  <a:pt x="18313" y="21435"/>
                  <a:pt x="18548" y="21435"/>
                  <a:pt x="18548" y="21435"/>
                </a:cubicBezTo>
                <a:cubicBezTo>
                  <a:pt x="21365" y="21435"/>
                  <a:pt x="21365" y="21435"/>
                  <a:pt x="21365" y="21435"/>
                </a:cubicBezTo>
                <a:cubicBezTo>
                  <a:pt x="21600" y="21435"/>
                  <a:pt x="21600" y="21435"/>
                  <a:pt x="21600" y="21270"/>
                </a:cubicBezTo>
                <a:cubicBezTo>
                  <a:pt x="21600" y="495"/>
                  <a:pt x="21600" y="495"/>
                  <a:pt x="21600" y="495"/>
                </a:cubicBezTo>
                <a:cubicBezTo>
                  <a:pt x="21600" y="330"/>
                  <a:pt x="21600" y="165"/>
                  <a:pt x="21365" y="165"/>
                </a:cubicBezTo>
                <a:close/>
                <a:moveTo>
                  <a:pt x="0" y="165"/>
                </a:moveTo>
                <a:cubicBezTo>
                  <a:pt x="0" y="2308"/>
                  <a:pt x="0" y="2308"/>
                  <a:pt x="0" y="2308"/>
                </a:cubicBezTo>
                <a:cubicBezTo>
                  <a:pt x="0" y="2638"/>
                  <a:pt x="0" y="2968"/>
                  <a:pt x="470" y="3133"/>
                </a:cubicBezTo>
                <a:cubicBezTo>
                  <a:pt x="12913" y="10718"/>
                  <a:pt x="12913" y="10718"/>
                  <a:pt x="12913" y="10718"/>
                </a:cubicBezTo>
                <a:cubicBezTo>
                  <a:pt x="470" y="18302"/>
                  <a:pt x="470" y="18302"/>
                  <a:pt x="470" y="18302"/>
                </a:cubicBezTo>
                <a:cubicBezTo>
                  <a:pt x="0" y="18467"/>
                  <a:pt x="0" y="18797"/>
                  <a:pt x="0" y="19127"/>
                </a:cubicBezTo>
                <a:cubicBezTo>
                  <a:pt x="0" y="21270"/>
                  <a:pt x="0" y="21270"/>
                  <a:pt x="0" y="21270"/>
                </a:cubicBezTo>
                <a:cubicBezTo>
                  <a:pt x="0" y="21435"/>
                  <a:pt x="235" y="21600"/>
                  <a:pt x="470" y="21435"/>
                </a:cubicBezTo>
                <a:cubicBezTo>
                  <a:pt x="18313" y="10718"/>
                  <a:pt x="18313" y="10718"/>
                  <a:pt x="18313" y="10718"/>
                </a:cubicBezTo>
                <a:cubicBezTo>
                  <a:pt x="470" y="0"/>
                  <a:pt x="470" y="0"/>
                  <a:pt x="470" y="0"/>
                </a:cubicBezTo>
                <a:cubicBezTo>
                  <a:pt x="470" y="0"/>
                  <a:pt x="470" y="0"/>
                  <a:pt x="235" y="0"/>
                </a:cubicBezTo>
                <a:cubicBezTo>
                  <a:pt x="235" y="0"/>
                  <a:pt x="235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5"/>
                  <a:pt x="0" y="165"/>
                  <a:pt x="0" y="1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0" name="Google Shape;2954;p70"/>
          <p:cNvSpPr/>
          <p:nvPr/>
        </p:nvSpPr>
        <p:spPr>
          <a:xfrm>
            <a:off x="11558833" y="8829820"/>
            <a:ext cx="193827" cy="2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fill="norm" stroke="1" extrusionOk="0">
                <a:moveTo>
                  <a:pt x="3052" y="231"/>
                </a:moveTo>
                <a:cubicBezTo>
                  <a:pt x="235" y="231"/>
                  <a:pt x="235" y="231"/>
                  <a:pt x="235" y="231"/>
                </a:cubicBezTo>
                <a:cubicBezTo>
                  <a:pt x="0" y="231"/>
                  <a:pt x="0" y="395"/>
                  <a:pt x="0" y="559"/>
                </a:cubicBezTo>
                <a:cubicBezTo>
                  <a:pt x="0" y="21177"/>
                  <a:pt x="0" y="21177"/>
                  <a:pt x="0" y="21177"/>
                </a:cubicBezTo>
                <a:cubicBezTo>
                  <a:pt x="0" y="21340"/>
                  <a:pt x="0" y="21340"/>
                  <a:pt x="235" y="21340"/>
                </a:cubicBezTo>
                <a:cubicBezTo>
                  <a:pt x="3052" y="21340"/>
                  <a:pt x="3052" y="21340"/>
                  <a:pt x="3052" y="21340"/>
                </a:cubicBezTo>
                <a:cubicBezTo>
                  <a:pt x="3052" y="21340"/>
                  <a:pt x="3287" y="21340"/>
                  <a:pt x="3287" y="21177"/>
                </a:cubicBezTo>
                <a:cubicBezTo>
                  <a:pt x="3287" y="559"/>
                  <a:pt x="3287" y="559"/>
                  <a:pt x="3287" y="559"/>
                </a:cubicBezTo>
                <a:cubicBezTo>
                  <a:pt x="3287" y="395"/>
                  <a:pt x="3052" y="231"/>
                  <a:pt x="3052" y="231"/>
                </a:cubicBezTo>
                <a:close/>
                <a:moveTo>
                  <a:pt x="21600" y="2359"/>
                </a:moveTo>
                <a:cubicBezTo>
                  <a:pt x="21600" y="231"/>
                  <a:pt x="21600" y="231"/>
                  <a:pt x="21600" y="231"/>
                </a:cubicBezTo>
                <a:cubicBezTo>
                  <a:pt x="21600" y="68"/>
                  <a:pt x="21365" y="-96"/>
                  <a:pt x="21130" y="68"/>
                </a:cubicBezTo>
                <a:cubicBezTo>
                  <a:pt x="3287" y="10704"/>
                  <a:pt x="3287" y="10704"/>
                  <a:pt x="3287" y="10704"/>
                </a:cubicBezTo>
                <a:cubicBezTo>
                  <a:pt x="21130" y="21340"/>
                  <a:pt x="21130" y="21340"/>
                  <a:pt x="21130" y="21340"/>
                </a:cubicBezTo>
                <a:cubicBezTo>
                  <a:pt x="21365" y="21504"/>
                  <a:pt x="21600" y="21340"/>
                  <a:pt x="21600" y="21177"/>
                </a:cubicBezTo>
                <a:cubicBezTo>
                  <a:pt x="21600" y="19049"/>
                  <a:pt x="21600" y="19049"/>
                  <a:pt x="21600" y="19049"/>
                </a:cubicBezTo>
                <a:cubicBezTo>
                  <a:pt x="21600" y="18722"/>
                  <a:pt x="21600" y="18395"/>
                  <a:pt x="21130" y="18231"/>
                </a:cubicBezTo>
                <a:cubicBezTo>
                  <a:pt x="8687" y="10704"/>
                  <a:pt x="8687" y="10704"/>
                  <a:pt x="8687" y="10704"/>
                </a:cubicBezTo>
                <a:cubicBezTo>
                  <a:pt x="21130" y="3177"/>
                  <a:pt x="21130" y="3177"/>
                  <a:pt x="21130" y="3177"/>
                </a:cubicBezTo>
                <a:cubicBezTo>
                  <a:pt x="21600" y="3013"/>
                  <a:pt x="21600" y="2686"/>
                  <a:pt x="21600" y="23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1" name="Google Shape;2955;p70"/>
          <p:cNvSpPr/>
          <p:nvPr/>
        </p:nvSpPr>
        <p:spPr>
          <a:xfrm>
            <a:off x="12430183" y="8831633"/>
            <a:ext cx="281926" cy="275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1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0"/>
                  <a:pt x="0" y="171"/>
                  <a:pt x="0" y="171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2229"/>
                  <a:pt x="169" y="2400"/>
                  <a:pt x="169" y="2400"/>
                </a:cubicBezTo>
                <a:cubicBezTo>
                  <a:pt x="21431" y="2400"/>
                  <a:pt x="21431" y="2400"/>
                  <a:pt x="21431" y="2400"/>
                </a:cubicBezTo>
                <a:cubicBezTo>
                  <a:pt x="21431" y="2400"/>
                  <a:pt x="21600" y="2229"/>
                  <a:pt x="21600" y="2057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431" y="0"/>
                  <a:pt x="21431" y="0"/>
                </a:cubicBezTo>
                <a:close/>
                <a:moveTo>
                  <a:pt x="10969" y="5829"/>
                </a:moveTo>
                <a:cubicBezTo>
                  <a:pt x="10969" y="5829"/>
                  <a:pt x="10969" y="5829"/>
                  <a:pt x="10969" y="5829"/>
                </a:cubicBezTo>
                <a:cubicBezTo>
                  <a:pt x="10800" y="5829"/>
                  <a:pt x="10800" y="5829"/>
                  <a:pt x="10800" y="5829"/>
                </a:cubicBezTo>
                <a:cubicBezTo>
                  <a:pt x="10800" y="5829"/>
                  <a:pt x="10800" y="5829"/>
                  <a:pt x="10631" y="5829"/>
                </a:cubicBezTo>
                <a:cubicBezTo>
                  <a:pt x="10631" y="5829"/>
                  <a:pt x="10631" y="5829"/>
                  <a:pt x="10631" y="5829"/>
                </a:cubicBezTo>
                <a:cubicBezTo>
                  <a:pt x="7256" y="10286"/>
                  <a:pt x="7256" y="10286"/>
                  <a:pt x="7256" y="10286"/>
                </a:cubicBezTo>
                <a:cubicBezTo>
                  <a:pt x="7256" y="10286"/>
                  <a:pt x="7088" y="10457"/>
                  <a:pt x="7088" y="10457"/>
                </a:cubicBezTo>
                <a:cubicBezTo>
                  <a:pt x="7088" y="10457"/>
                  <a:pt x="7088" y="10457"/>
                  <a:pt x="7256" y="10629"/>
                </a:cubicBezTo>
                <a:cubicBezTo>
                  <a:pt x="7256" y="10629"/>
                  <a:pt x="7256" y="10629"/>
                  <a:pt x="7256" y="10629"/>
                </a:cubicBezTo>
                <a:cubicBezTo>
                  <a:pt x="7256" y="10629"/>
                  <a:pt x="7425" y="10800"/>
                  <a:pt x="7425" y="10800"/>
                </a:cubicBezTo>
                <a:cubicBezTo>
                  <a:pt x="9619" y="10800"/>
                  <a:pt x="9619" y="10800"/>
                  <a:pt x="9619" y="10800"/>
                </a:cubicBezTo>
                <a:cubicBezTo>
                  <a:pt x="9619" y="21429"/>
                  <a:pt x="9619" y="21429"/>
                  <a:pt x="9619" y="21429"/>
                </a:cubicBezTo>
                <a:cubicBezTo>
                  <a:pt x="9619" y="21429"/>
                  <a:pt x="9788" y="21600"/>
                  <a:pt x="9956" y="21600"/>
                </a:cubicBezTo>
                <a:cubicBezTo>
                  <a:pt x="11644" y="21600"/>
                  <a:pt x="11644" y="21600"/>
                  <a:pt x="11644" y="21600"/>
                </a:cubicBezTo>
                <a:cubicBezTo>
                  <a:pt x="11812" y="21600"/>
                  <a:pt x="11981" y="21429"/>
                  <a:pt x="11981" y="21429"/>
                </a:cubicBezTo>
                <a:cubicBezTo>
                  <a:pt x="11981" y="10800"/>
                  <a:pt x="11981" y="10800"/>
                  <a:pt x="11981" y="10800"/>
                </a:cubicBezTo>
                <a:cubicBezTo>
                  <a:pt x="14175" y="10800"/>
                  <a:pt x="14175" y="10800"/>
                  <a:pt x="14175" y="10800"/>
                </a:cubicBezTo>
                <a:cubicBezTo>
                  <a:pt x="14344" y="10800"/>
                  <a:pt x="14513" y="10457"/>
                  <a:pt x="14344" y="10286"/>
                </a:cubicBezTo>
                <a:lnTo>
                  <a:pt x="10969" y="58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2" name="Google Shape;2956;p70"/>
          <p:cNvSpPr/>
          <p:nvPr/>
        </p:nvSpPr>
        <p:spPr>
          <a:xfrm>
            <a:off x="14349085" y="8840565"/>
            <a:ext cx="281926" cy="25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4" y="19260"/>
                </a:moveTo>
                <a:cubicBezTo>
                  <a:pt x="166" y="19260"/>
                  <a:pt x="166" y="19260"/>
                  <a:pt x="166" y="19260"/>
                </a:cubicBezTo>
                <a:cubicBezTo>
                  <a:pt x="0" y="19260"/>
                  <a:pt x="0" y="19440"/>
                  <a:pt x="0" y="19620"/>
                </a:cubicBezTo>
                <a:cubicBezTo>
                  <a:pt x="0" y="21420"/>
                  <a:pt x="0" y="21420"/>
                  <a:pt x="0" y="21420"/>
                </a:cubicBezTo>
                <a:cubicBezTo>
                  <a:pt x="0" y="21600"/>
                  <a:pt x="0" y="21600"/>
                  <a:pt x="166" y="21600"/>
                </a:cubicBezTo>
                <a:cubicBezTo>
                  <a:pt x="21434" y="21600"/>
                  <a:pt x="21434" y="21600"/>
                  <a:pt x="21434" y="21600"/>
                </a:cubicBezTo>
                <a:cubicBezTo>
                  <a:pt x="21600" y="21600"/>
                  <a:pt x="21600" y="21600"/>
                  <a:pt x="21600" y="21420"/>
                </a:cubicBezTo>
                <a:cubicBezTo>
                  <a:pt x="21600" y="19620"/>
                  <a:pt x="21600" y="19620"/>
                  <a:pt x="21600" y="19620"/>
                </a:cubicBezTo>
                <a:cubicBezTo>
                  <a:pt x="21600" y="19440"/>
                  <a:pt x="21600" y="19260"/>
                  <a:pt x="21434" y="19260"/>
                </a:cubicBezTo>
                <a:close/>
                <a:moveTo>
                  <a:pt x="10634" y="15840"/>
                </a:moveTo>
                <a:cubicBezTo>
                  <a:pt x="10634" y="15840"/>
                  <a:pt x="10634" y="15840"/>
                  <a:pt x="10634" y="15840"/>
                </a:cubicBezTo>
                <a:cubicBezTo>
                  <a:pt x="10800" y="15840"/>
                  <a:pt x="10800" y="15840"/>
                  <a:pt x="10800" y="15840"/>
                </a:cubicBezTo>
                <a:cubicBezTo>
                  <a:pt x="10800" y="15840"/>
                  <a:pt x="10800" y="15840"/>
                  <a:pt x="10966" y="15840"/>
                </a:cubicBezTo>
                <a:cubicBezTo>
                  <a:pt x="10966" y="15840"/>
                  <a:pt x="10966" y="15840"/>
                  <a:pt x="10966" y="15840"/>
                </a:cubicBezTo>
                <a:cubicBezTo>
                  <a:pt x="14455" y="11340"/>
                  <a:pt x="14455" y="11340"/>
                  <a:pt x="14455" y="11340"/>
                </a:cubicBezTo>
                <a:cubicBezTo>
                  <a:pt x="14455" y="11160"/>
                  <a:pt x="14455" y="10800"/>
                  <a:pt x="14289" y="10800"/>
                </a:cubicBezTo>
                <a:cubicBezTo>
                  <a:pt x="11963" y="10800"/>
                  <a:pt x="11963" y="10800"/>
                  <a:pt x="11963" y="10800"/>
                </a:cubicBezTo>
                <a:cubicBezTo>
                  <a:pt x="11963" y="180"/>
                  <a:pt x="11963" y="180"/>
                  <a:pt x="11963" y="180"/>
                </a:cubicBezTo>
                <a:cubicBezTo>
                  <a:pt x="11963" y="0"/>
                  <a:pt x="11797" y="0"/>
                  <a:pt x="11631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80"/>
                </a:cubicBezTo>
                <a:cubicBezTo>
                  <a:pt x="9637" y="10800"/>
                  <a:pt x="9637" y="10800"/>
                  <a:pt x="9637" y="10800"/>
                </a:cubicBezTo>
                <a:cubicBezTo>
                  <a:pt x="7311" y="10800"/>
                  <a:pt x="7311" y="10800"/>
                  <a:pt x="7311" y="10800"/>
                </a:cubicBezTo>
                <a:cubicBezTo>
                  <a:pt x="7145" y="10800"/>
                  <a:pt x="7145" y="11160"/>
                  <a:pt x="7145" y="11340"/>
                </a:cubicBezTo>
                <a:lnTo>
                  <a:pt x="10634" y="158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3" name="Google Shape;2957;p70"/>
          <p:cNvSpPr/>
          <p:nvPr/>
        </p:nvSpPr>
        <p:spPr>
          <a:xfrm>
            <a:off x="13389635" y="8804577"/>
            <a:ext cx="281926" cy="3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4" y="9805"/>
                </a:moveTo>
                <a:cubicBezTo>
                  <a:pt x="166" y="9805"/>
                  <a:pt x="166" y="9805"/>
                  <a:pt x="166" y="9805"/>
                </a:cubicBezTo>
                <a:cubicBezTo>
                  <a:pt x="0" y="9805"/>
                  <a:pt x="0" y="9947"/>
                  <a:pt x="0" y="9947"/>
                </a:cubicBezTo>
                <a:cubicBezTo>
                  <a:pt x="0" y="11653"/>
                  <a:pt x="0" y="11653"/>
                  <a:pt x="0" y="11653"/>
                </a:cubicBezTo>
                <a:cubicBezTo>
                  <a:pt x="0" y="11653"/>
                  <a:pt x="0" y="11795"/>
                  <a:pt x="166" y="11795"/>
                </a:cubicBezTo>
                <a:cubicBezTo>
                  <a:pt x="21434" y="11795"/>
                  <a:pt x="21434" y="11795"/>
                  <a:pt x="21434" y="11795"/>
                </a:cubicBezTo>
                <a:cubicBezTo>
                  <a:pt x="21600" y="11795"/>
                  <a:pt x="21600" y="11653"/>
                  <a:pt x="21600" y="11653"/>
                </a:cubicBezTo>
                <a:cubicBezTo>
                  <a:pt x="21600" y="9947"/>
                  <a:pt x="21600" y="9947"/>
                  <a:pt x="21600" y="9947"/>
                </a:cubicBezTo>
                <a:cubicBezTo>
                  <a:pt x="21600" y="9947"/>
                  <a:pt x="21600" y="9805"/>
                  <a:pt x="21434" y="9805"/>
                </a:cubicBezTo>
                <a:close/>
                <a:moveTo>
                  <a:pt x="10634" y="7816"/>
                </a:moveTo>
                <a:cubicBezTo>
                  <a:pt x="10634" y="7958"/>
                  <a:pt x="10966" y="7958"/>
                  <a:pt x="10966" y="7816"/>
                </a:cubicBezTo>
                <a:cubicBezTo>
                  <a:pt x="14123" y="4547"/>
                  <a:pt x="14123" y="4547"/>
                  <a:pt x="14123" y="4547"/>
                </a:cubicBezTo>
                <a:cubicBezTo>
                  <a:pt x="14123" y="4405"/>
                  <a:pt x="14123" y="4263"/>
                  <a:pt x="13791" y="4263"/>
                </a:cubicBezTo>
                <a:cubicBezTo>
                  <a:pt x="11963" y="4263"/>
                  <a:pt x="11963" y="4263"/>
                  <a:pt x="11963" y="4263"/>
                </a:cubicBezTo>
                <a:cubicBezTo>
                  <a:pt x="11963" y="142"/>
                  <a:pt x="11963" y="142"/>
                  <a:pt x="11963" y="142"/>
                </a:cubicBezTo>
                <a:cubicBezTo>
                  <a:pt x="11963" y="0"/>
                  <a:pt x="11797" y="0"/>
                  <a:pt x="11797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42"/>
                </a:cubicBezTo>
                <a:cubicBezTo>
                  <a:pt x="9637" y="4263"/>
                  <a:pt x="9637" y="4263"/>
                  <a:pt x="9637" y="4263"/>
                </a:cubicBezTo>
                <a:cubicBezTo>
                  <a:pt x="7643" y="4263"/>
                  <a:pt x="7643" y="4263"/>
                  <a:pt x="7643" y="4263"/>
                </a:cubicBezTo>
                <a:cubicBezTo>
                  <a:pt x="7477" y="4263"/>
                  <a:pt x="7477" y="4405"/>
                  <a:pt x="7477" y="4547"/>
                </a:cubicBezTo>
                <a:lnTo>
                  <a:pt x="10634" y="7816"/>
                </a:lnTo>
                <a:close/>
                <a:moveTo>
                  <a:pt x="10966" y="13784"/>
                </a:moveTo>
                <a:cubicBezTo>
                  <a:pt x="10966" y="13784"/>
                  <a:pt x="10966" y="13642"/>
                  <a:pt x="10966" y="13642"/>
                </a:cubicBezTo>
                <a:cubicBezTo>
                  <a:pt x="10800" y="13642"/>
                  <a:pt x="10800" y="13642"/>
                  <a:pt x="10800" y="13642"/>
                </a:cubicBezTo>
                <a:cubicBezTo>
                  <a:pt x="10800" y="13642"/>
                  <a:pt x="10800" y="13642"/>
                  <a:pt x="10634" y="13642"/>
                </a:cubicBezTo>
                <a:cubicBezTo>
                  <a:pt x="10634" y="13642"/>
                  <a:pt x="10634" y="13784"/>
                  <a:pt x="10634" y="13784"/>
                </a:cubicBezTo>
                <a:cubicBezTo>
                  <a:pt x="7477" y="17053"/>
                  <a:pt x="7477" y="17053"/>
                  <a:pt x="7477" y="17053"/>
                </a:cubicBezTo>
                <a:cubicBezTo>
                  <a:pt x="7477" y="17053"/>
                  <a:pt x="7477" y="17195"/>
                  <a:pt x="7477" y="17195"/>
                </a:cubicBezTo>
                <a:cubicBezTo>
                  <a:pt x="7477" y="17195"/>
                  <a:pt x="7477" y="17195"/>
                  <a:pt x="7477" y="17337"/>
                </a:cubicBezTo>
                <a:cubicBezTo>
                  <a:pt x="7477" y="17337"/>
                  <a:pt x="7643" y="17337"/>
                  <a:pt x="7643" y="17337"/>
                </a:cubicBezTo>
                <a:cubicBezTo>
                  <a:pt x="7643" y="17337"/>
                  <a:pt x="7643" y="17337"/>
                  <a:pt x="7809" y="17337"/>
                </a:cubicBezTo>
                <a:cubicBezTo>
                  <a:pt x="9637" y="17337"/>
                  <a:pt x="9637" y="17337"/>
                  <a:pt x="9637" y="17337"/>
                </a:cubicBezTo>
                <a:cubicBezTo>
                  <a:pt x="9637" y="21458"/>
                  <a:pt x="9637" y="21458"/>
                  <a:pt x="9637" y="21458"/>
                </a:cubicBezTo>
                <a:cubicBezTo>
                  <a:pt x="9637" y="21600"/>
                  <a:pt x="9803" y="21600"/>
                  <a:pt x="9803" y="21600"/>
                </a:cubicBezTo>
                <a:cubicBezTo>
                  <a:pt x="11797" y="21600"/>
                  <a:pt x="11797" y="21600"/>
                  <a:pt x="11797" y="21600"/>
                </a:cubicBezTo>
                <a:cubicBezTo>
                  <a:pt x="11797" y="21600"/>
                  <a:pt x="11963" y="21600"/>
                  <a:pt x="11963" y="21458"/>
                </a:cubicBezTo>
                <a:cubicBezTo>
                  <a:pt x="11963" y="17337"/>
                  <a:pt x="11963" y="17337"/>
                  <a:pt x="11963" y="17337"/>
                </a:cubicBezTo>
                <a:cubicBezTo>
                  <a:pt x="13957" y="17337"/>
                  <a:pt x="13957" y="17337"/>
                  <a:pt x="13957" y="17337"/>
                </a:cubicBezTo>
                <a:cubicBezTo>
                  <a:pt x="14123" y="17337"/>
                  <a:pt x="14123" y="17195"/>
                  <a:pt x="14123" y="17053"/>
                </a:cubicBezTo>
                <a:lnTo>
                  <a:pt x="10966" y="1378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4" name="Google Shape;2633;p68"/>
          <p:cNvSpPr/>
          <p:nvPr/>
        </p:nvSpPr>
        <p:spPr>
          <a:xfrm>
            <a:off x="6830049" y="2462894"/>
            <a:ext cx="265186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9450"/>
                </a:moveTo>
                <a:cubicBezTo>
                  <a:pt x="5314" y="9450"/>
                  <a:pt x="5314" y="9450"/>
                  <a:pt x="5314" y="9450"/>
                </a:cubicBezTo>
                <a:cubicBezTo>
                  <a:pt x="5314" y="3450"/>
                  <a:pt x="5314" y="3450"/>
                  <a:pt x="5314" y="3450"/>
                </a:cubicBez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5250"/>
                  <a:pt x="16286" y="5250"/>
                  <a:pt x="16286" y="5250"/>
                </a:cubicBezTo>
                <a:cubicBezTo>
                  <a:pt x="16286" y="5400"/>
                  <a:pt x="16457" y="5550"/>
                  <a:pt x="16629" y="5550"/>
                </a:cubicBezTo>
                <a:cubicBezTo>
                  <a:pt x="18343" y="5550"/>
                  <a:pt x="18343" y="5550"/>
                  <a:pt x="18343" y="5550"/>
                </a:cubicBezTo>
                <a:cubicBezTo>
                  <a:pt x="18514" y="5550"/>
                  <a:pt x="18514" y="5400"/>
                  <a:pt x="18514" y="52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5" name="Google Shape;2635;p68"/>
          <p:cNvSpPr/>
          <p:nvPr/>
        </p:nvSpPr>
        <p:spPr>
          <a:xfrm>
            <a:off x="12720018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8561"/>
                </a:moveTo>
                <a:cubicBezTo>
                  <a:pt x="5400" y="8956"/>
                  <a:pt x="5532" y="9220"/>
                  <a:pt x="5663" y="9483"/>
                </a:cubicBezTo>
                <a:cubicBezTo>
                  <a:pt x="5927" y="9615"/>
                  <a:pt x="6190" y="9746"/>
                  <a:pt x="6585" y="9746"/>
                </a:cubicBezTo>
                <a:cubicBezTo>
                  <a:pt x="6849" y="9746"/>
                  <a:pt x="7112" y="9615"/>
                  <a:pt x="7376" y="9483"/>
                </a:cubicBezTo>
                <a:cubicBezTo>
                  <a:pt x="7639" y="9220"/>
                  <a:pt x="7771" y="8956"/>
                  <a:pt x="7771" y="8561"/>
                </a:cubicBezTo>
                <a:cubicBezTo>
                  <a:pt x="7771" y="8298"/>
                  <a:pt x="7639" y="8034"/>
                  <a:pt x="7376" y="7771"/>
                </a:cubicBezTo>
                <a:cubicBezTo>
                  <a:pt x="7112" y="7507"/>
                  <a:pt x="6849" y="7376"/>
                  <a:pt x="6585" y="7376"/>
                </a:cubicBezTo>
                <a:cubicBezTo>
                  <a:pt x="6190" y="7376"/>
                  <a:pt x="5927" y="7507"/>
                  <a:pt x="5663" y="7771"/>
                </a:cubicBezTo>
                <a:cubicBezTo>
                  <a:pt x="5532" y="8034"/>
                  <a:pt x="5400" y="8298"/>
                  <a:pt x="5400" y="8561"/>
                </a:cubicBezTo>
                <a:close/>
                <a:moveTo>
                  <a:pt x="13961" y="8561"/>
                </a:moveTo>
                <a:cubicBezTo>
                  <a:pt x="13961" y="8956"/>
                  <a:pt x="13961" y="9220"/>
                  <a:pt x="14224" y="9483"/>
                </a:cubicBezTo>
                <a:cubicBezTo>
                  <a:pt x="14488" y="9615"/>
                  <a:pt x="14751" y="9746"/>
                  <a:pt x="15015" y="9746"/>
                </a:cubicBezTo>
                <a:cubicBezTo>
                  <a:pt x="15410" y="9746"/>
                  <a:pt x="15673" y="9615"/>
                  <a:pt x="15937" y="9483"/>
                </a:cubicBezTo>
                <a:cubicBezTo>
                  <a:pt x="16068" y="9220"/>
                  <a:pt x="16200" y="8956"/>
                  <a:pt x="16200" y="8561"/>
                </a:cubicBezTo>
                <a:cubicBezTo>
                  <a:pt x="16200" y="8298"/>
                  <a:pt x="16068" y="8034"/>
                  <a:pt x="15937" y="7771"/>
                </a:cubicBezTo>
                <a:cubicBezTo>
                  <a:pt x="15673" y="7507"/>
                  <a:pt x="15410" y="7376"/>
                  <a:pt x="15015" y="7376"/>
                </a:cubicBezTo>
                <a:cubicBezTo>
                  <a:pt x="14751" y="7376"/>
                  <a:pt x="14488" y="7507"/>
                  <a:pt x="14224" y="7771"/>
                </a:cubicBezTo>
                <a:cubicBezTo>
                  <a:pt x="13961" y="8034"/>
                  <a:pt x="13961" y="8298"/>
                  <a:pt x="13961" y="8561"/>
                </a:cubicBezTo>
                <a:close/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7122" y="17122"/>
                </a:moveTo>
                <a:cubicBezTo>
                  <a:pt x="16332" y="18044"/>
                  <a:pt x="15410" y="18571"/>
                  <a:pt x="14356" y="19098"/>
                </a:cubicBezTo>
                <a:cubicBezTo>
                  <a:pt x="13171" y="19493"/>
                  <a:pt x="11985" y="19756"/>
                  <a:pt x="10800" y="19756"/>
                </a:cubicBezTo>
                <a:cubicBezTo>
                  <a:pt x="9615" y="19756"/>
                  <a:pt x="8429" y="19493"/>
                  <a:pt x="7244" y="19098"/>
                </a:cubicBezTo>
                <a:cubicBezTo>
                  <a:pt x="6190" y="18702"/>
                  <a:pt x="5268" y="18044"/>
                  <a:pt x="4478" y="17122"/>
                </a:cubicBezTo>
                <a:cubicBezTo>
                  <a:pt x="3556" y="16332"/>
                  <a:pt x="2898" y="15410"/>
                  <a:pt x="2502" y="14356"/>
                </a:cubicBezTo>
                <a:cubicBezTo>
                  <a:pt x="2107" y="13171"/>
                  <a:pt x="1844" y="11985"/>
                  <a:pt x="1844" y="10800"/>
                </a:cubicBezTo>
                <a:cubicBezTo>
                  <a:pt x="1844" y="9615"/>
                  <a:pt x="2107" y="8429"/>
                  <a:pt x="2502" y="7244"/>
                </a:cubicBezTo>
                <a:cubicBezTo>
                  <a:pt x="2898" y="6190"/>
                  <a:pt x="3556" y="5268"/>
                  <a:pt x="4478" y="4478"/>
                </a:cubicBezTo>
                <a:cubicBezTo>
                  <a:pt x="5268" y="3556"/>
                  <a:pt x="6190" y="2898"/>
                  <a:pt x="7244" y="2502"/>
                </a:cubicBezTo>
                <a:cubicBezTo>
                  <a:pt x="8429" y="2107"/>
                  <a:pt x="9615" y="1844"/>
                  <a:pt x="10800" y="1844"/>
                </a:cubicBezTo>
                <a:cubicBezTo>
                  <a:pt x="11985" y="1844"/>
                  <a:pt x="13171" y="2107"/>
                  <a:pt x="14356" y="2502"/>
                </a:cubicBezTo>
                <a:cubicBezTo>
                  <a:pt x="15410" y="2898"/>
                  <a:pt x="16332" y="3556"/>
                  <a:pt x="17122" y="4478"/>
                </a:cubicBezTo>
                <a:cubicBezTo>
                  <a:pt x="18044" y="5268"/>
                  <a:pt x="18702" y="6190"/>
                  <a:pt x="19098" y="7244"/>
                </a:cubicBezTo>
                <a:cubicBezTo>
                  <a:pt x="19493" y="8429"/>
                  <a:pt x="19756" y="9615"/>
                  <a:pt x="19756" y="10800"/>
                </a:cubicBezTo>
                <a:cubicBezTo>
                  <a:pt x="19756" y="11985"/>
                  <a:pt x="19493" y="13171"/>
                  <a:pt x="19098" y="14356"/>
                </a:cubicBezTo>
                <a:cubicBezTo>
                  <a:pt x="18702" y="15410"/>
                  <a:pt x="18044" y="16332"/>
                  <a:pt x="17122" y="17122"/>
                </a:cubicBezTo>
                <a:close/>
                <a:moveTo>
                  <a:pt x="14488" y="11327"/>
                </a:moveTo>
                <a:cubicBezTo>
                  <a:pt x="13302" y="11327"/>
                  <a:pt x="13302" y="11327"/>
                  <a:pt x="13302" y="11327"/>
                </a:cubicBezTo>
                <a:cubicBezTo>
                  <a:pt x="13171" y="11327"/>
                  <a:pt x="13171" y="11327"/>
                  <a:pt x="13171" y="11459"/>
                </a:cubicBezTo>
                <a:cubicBezTo>
                  <a:pt x="13039" y="12644"/>
                  <a:pt x="11985" y="13566"/>
                  <a:pt x="10800" y="13566"/>
                </a:cubicBezTo>
                <a:cubicBezTo>
                  <a:pt x="9615" y="13566"/>
                  <a:pt x="8561" y="12644"/>
                  <a:pt x="8429" y="11459"/>
                </a:cubicBezTo>
                <a:cubicBezTo>
                  <a:pt x="8429" y="11327"/>
                  <a:pt x="8429" y="11327"/>
                  <a:pt x="8298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6980" y="11327"/>
                  <a:pt x="6980" y="11327"/>
                  <a:pt x="6980" y="11327"/>
                </a:cubicBezTo>
                <a:cubicBezTo>
                  <a:pt x="6980" y="11327"/>
                  <a:pt x="6980" y="11459"/>
                  <a:pt x="6980" y="11459"/>
                </a:cubicBezTo>
                <a:cubicBezTo>
                  <a:pt x="6980" y="11459"/>
                  <a:pt x="6980" y="11459"/>
                  <a:pt x="6980" y="11459"/>
                </a:cubicBezTo>
                <a:cubicBezTo>
                  <a:pt x="6980" y="13566"/>
                  <a:pt x="8693" y="15146"/>
                  <a:pt x="10800" y="15146"/>
                </a:cubicBezTo>
                <a:cubicBezTo>
                  <a:pt x="12907" y="15146"/>
                  <a:pt x="14620" y="13566"/>
                  <a:pt x="14620" y="11459"/>
                </a:cubicBezTo>
                <a:cubicBezTo>
                  <a:pt x="14620" y="11459"/>
                  <a:pt x="14620" y="11459"/>
                  <a:pt x="14620" y="11459"/>
                </a:cubicBezTo>
                <a:cubicBezTo>
                  <a:pt x="14620" y="11459"/>
                  <a:pt x="14620" y="11327"/>
                  <a:pt x="14620" y="11327"/>
                </a:cubicBezTo>
                <a:cubicBezTo>
                  <a:pt x="14620" y="11327"/>
                  <a:pt x="14620" y="11327"/>
                  <a:pt x="14488" y="11327"/>
                </a:cubicBezTo>
                <a:cubicBezTo>
                  <a:pt x="14488" y="11327"/>
                  <a:pt x="14488" y="11327"/>
                  <a:pt x="14488" y="11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6" name="Google Shape;2639;p68"/>
          <p:cNvSpPr/>
          <p:nvPr/>
        </p:nvSpPr>
        <p:spPr>
          <a:xfrm>
            <a:off x="8803333" y="1606918"/>
            <a:ext cx="302116" cy="31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470" fill="norm" stroke="1" extrusionOk="0">
                <a:moveTo>
                  <a:pt x="21161" y="13468"/>
                </a:moveTo>
                <a:cubicBezTo>
                  <a:pt x="19541" y="12166"/>
                  <a:pt x="19541" y="12166"/>
                  <a:pt x="19541" y="12166"/>
                </a:cubicBezTo>
                <a:cubicBezTo>
                  <a:pt x="19676" y="11646"/>
                  <a:pt x="19676" y="11255"/>
                  <a:pt x="19676" y="10735"/>
                </a:cubicBezTo>
                <a:cubicBezTo>
                  <a:pt x="19676" y="10215"/>
                  <a:pt x="19676" y="9824"/>
                  <a:pt x="19541" y="9304"/>
                </a:cubicBezTo>
                <a:cubicBezTo>
                  <a:pt x="21161" y="8002"/>
                  <a:pt x="21161" y="8002"/>
                  <a:pt x="21161" y="8002"/>
                </a:cubicBezTo>
                <a:cubicBezTo>
                  <a:pt x="21296" y="7872"/>
                  <a:pt x="21431" y="7742"/>
                  <a:pt x="21431" y="7612"/>
                </a:cubicBezTo>
                <a:cubicBezTo>
                  <a:pt x="21566" y="7482"/>
                  <a:pt x="21566" y="7352"/>
                  <a:pt x="21431" y="7222"/>
                </a:cubicBezTo>
                <a:cubicBezTo>
                  <a:pt x="21431" y="7092"/>
                  <a:pt x="21431" y="7092"/>
                  <a:pt x="21431" y="7092"/>
                </a:cubicBezTo>
                <a:cubicBezTo>
                  <a:pt x="21026" y="5921"/>
                  <a:pt x="20351" y="4749"/>
                  <a:pt x="19406" y="3839"/>
                </a:cubicBezTo>
                <a:cubicBezTo>
                  <a:pt x="19406" y="3708"/>
                  <a:pt x="19406" y="3708"/>
                  <a:pt x="19406" y="3708"/>
                </a:cubicBezTo>
                <a:cubicBezTo>
                  <a:pt x="19271" y="3708"/>
                  <a:pt x="19136" y="3578"/>
                  <a:pt x="19001" y="3578"/>
                </a:cubicBezTo>
                <a:cubicBezTo>
                  <a:pt x="18866" y="3448"/>
                  <a:pt x="18596" y="3448"/>
                  <a:pt x="18461" y="3578"/>
                </a:cubicBezTo>
                <a:cubicBezTo>
                  <a:pt x="16436" y="4229"/>
                  <a:pt x="16436" y="4229"/>
                  <a:pt x="16436" y="4229"/>
                </a:cubicBezTo>
                <a:cubicBezTo>
                  <a:pt x="15626" y="3578"/>
                  <a:pt x="14816" y="3188"/>
                  <a:pt x="13871" y="2798"/>
                </a:cubicBezTo>
                <a:cubicBezTo>
                  <a:pt x="13466" y="846"/>
                  <a:pt x="13466" y="846"/>
                  <a:pt x="13466" y="846"/>
                </a:cubicBezTo>
                <a:cubicBezTo>
                  <a:pt x="13466" y="716"/>
                  <a:pt x="13331" y="586"/>
                  <a:pt x="13331" y="455"/>
                </a:cubicBezTo>
                <a:cubicBezTo>
                  <a:pt x="13196" y="325"/>
                  <a:pt x="13061" y="195"/>
                  <a:pt x="12791" y="195"/>
                </a:cubicBezTo>
                <a:cubicBezTo>
                  <a:pt x="12791" y="195"/>
                  <a:pt x="12791" y="195"/>
                  <a:pt x="12791" y="195"/>
                </a:cubicBezTo>
                <a:cubicBezTo>
                  <a:pt x="11441" y="-65"/>
                  <a:pt x="10091" y="-65"/>
                  <a:pt x="8741" y="195"/>
                </a:cubicBezTo>
                <a:cubicBezTo>
                  <a:pt x="8741" y="195"/>
                  <a:pt x="8741" y="195"/>
                  <a:pt x="8741" y="195"/>
                </a:cubicBezTo>
                <a:cubicBezTo>
                  <a:pt x="8471" y="195"/>
                  <a:pt x="8336" y="325"/>
                  <a:pt x="8201" y="455"/>
                </a:cubicBezTo>
                <a:cubicBezTo>
                  <a:pt x="8201" y="586"/>
                  <a:pt x="8066" y="716"/>
                  <a:pt x="8066" y="846"/>
                </a:cubicBezTo>
                <a:cubicBezTo>
                  <a:pt x="7661" y="2928"/>
                  <a:pt x="7661" y="2928"/>
                  <a:pt x="7661" y="2928"/>
                </a:cubicBezTo>
                <a:cubicBezTo>
                  <a:pt x="6716" y="3188"/>
                  <a:pt x="5906" y="3708"/>
                  <a:pt x="5096" y="4229"/>
                </a:cubicBezTo>
                <a:cubicBezTo>
                  <a:pt x="3071" y="3578"/>
                  <a:pt x="3071" y="3578"/>
                  <a:pt x="3071" y="3578"/>
                </a:cubicBezTo>
                <a:cubicBezTo>
                  <a:pt x="2936" y="3448"/>
                  <a:pt x="2666" y="3448"/>
                  <a:pt x="2531" y="3578"/>
                </a:cubicBezTo>
                <a:cubicBezTo>
                  <a:pt x="2396" y="3578"/>
                  <a:pt x="2261" y="3708"/>
                  <a:pt x="2126" y="3708"/>
                </a:cubicBezTo>
                <a:cubicBezTo>
                  <a:pt x="2126" y="3839"/>
                  <a:pt x="2126" y="3839"/>
                  <a:pt x="2126" y="3839"/>
                </a:cubicBezTo>
                <a:cubicBezTo>
                  <a:pt x="1181" y="4749"/>
                  <a:pt x="506" y="5921"/>
                  <a:pt x="101" y="7092"/>
                </a:cubicBezTo>
                <a:cubicBezTo>
                  <a:pt x="101" y="7222"/>
                  <a:pt x="101" y="7222"/>
                  <a:pt x="101" y="7222"/>
                </a:cubicBezTo>
                <a:cubicBezTo>
                  <a:pt x="-34" y="7482"/>
                  <a:pt x="101" y="7742"/>
                  <a:pt x="371" y="8002"/>
                </a:cubicBezTo>
                <a:cubicBezTo>
                  <a:pt x="1991" y="9304"/>
                  <a:pt x="1991" y="9304"/>
                  <a:pt x="1991" y="9304"/>
                </a:cubicBezTo>
                <a:cubicBezTo>
                  <a:pt x="1856" y="9824"/>
                  <a:pt x="1856" y="10215"/>
                  <a:pt x="1856" y="10735"/>
                </a:cubicBezTo>
                <a:cubicBezTo>
                  <a:pt x="1856" y="11125"/>
                  <a:pt x="1856" y="11646"/>
                  <a:pt x="1991" y="12036"/>
                </a:cubicBezTo>
                <a:cubicBezTo>
                  <a:pt x="371" y="13468"/>
                  <a:pt x="371" y="13468"/>
                  <a:pt x="371" y="13468"/>
                </a:cubicBezTo>
                <a:cubicBezTo>
                  <a:pt x="236" y="13598"/>
                  <a:pt x="101" y="13728"/>
                  <a:pt x="101" y="13858"/>
                </a:cubicBezTo>
                <a:cubicBezTo>
                  <a:pt x="-34" y="13988"/>
                  <a:pt x="-34" y="14118"/>
                  <a:pt x="101" y="14248"/>
                </a:cubicBezTo>
                <a:cubicBezTo>
                  <a:pt x="101" y="14378"/>
                  <a:pt x="101" y="14378"/>
                  <a:pt x="101" y="14378"/>
                </a:cubicBezTo>
                <a:cubicBezTo>
                  <a:pt x="506" y="15549"/>
                  <a:pt x="1181" y="16721"/>
                  <a:pt x="2126" y="17631"/>
                </a:cubicBezTo>
                <a:cubicBezTo>
                  <a:pt x="2126" y="17631"/>
                  <a:pt x="2126" y="17631"/>
                  <a:pt x="2126" y="17631"/>
                </a:cubicBezTo>
                <a:cubicBezTo>
                  <a:pt x="2261" y="17762"/>
                  <a:pt x="2396" y="17892"/>
                  <a:pt x="2531" y="17892"/>
                </a:cubicBezTo>
                <a:cubicBezTo>
                  <a:pt x="2666" y="18022"/>
                  <a:pt x="2936" y="18022"/>
                  <a:pt x="3071" y="17892"/>
                </a:cubicBezTo>
                <a:cubicBezTo>
                  <a:pt x="5096" y="17241"/>
                  <a:pt x="5096" y="17241"/>
                  <a:pt x="5096" y="17241"/>
                </a:cubicBezTo>
                <a:cubicBezTo>
                  <a:pt x="5906" y="17762"/>
                  <a:pt x="6716" y="18282"/>
                  <a:pt x="7661" y="18542"/>
                </a:cubicBezTo>
                <a:cubicBezTo>
                  <a:pt x="8066" y="20624"/>
                  <a:pt x="8066" y="20624"/>
                  <a:pt x="8066" y="20624"/>
                </a:cubicBezTo>
                <a:cubicBezTo>
                  <a:pt x="8066" y="20754"/>
                  <a:pt x="8201" y="20884"/>
                  <a:pt x="8201" y="21015"/>
                </a:cubicBezTo>
                <a:cubicBezTo>
                  <a:pt x="8336" y="21145"/>
                  <a:pt x="8471" y="21275"/>
                  <a:pt x="8741" y="21275"/>
                </a:cubicBezTo>
                <a:cubicBezTo>
                  <a:pt x="8741" y="21275"/>
                  <a:pt x="8741" y="21275"/>
                  <a:pt x="8741" y="21275"/>
                </a:cubicBezTo>
                <a:cubicBezTo>
                  <a:pt x="10091" y="21535"/>
                  <a:pt x="11441" y="21535"/>
                  <a:pt x="12791" y="21275"/>
                </a:cubicBezTo>
                <a:cubicBezTo>
                  <a:pt x="12791" y="21275"/>
                  <a:pt x="12791" y="21275"/>
                  <a:pt x="12791" y="21275"/>
                </a:cubicBezTo>
                <a:cubicBezTo>
                  <a:pt x="13061" y="21275"/>
                  <a:pt x="13196" y="21145"/>
                  <a:pt x="13331" y="21015"/>
                </a:cubicBezTo>
                <a:cubicBezTo>
                  <a:pt x="13331" y="20884"/>
                  <a:pt x="13466" y="20754"/>
                  <a:pt x="13466" y="20624"/>
                </a:cubicBezTo>
                <a:cubicBezTo>
                  <a:pt x="13871" y="18542"/>
                  <a:pt x="13871" y="18542"/>
                  <a:pt x="13871" y="18542"/>
                </a:cubicBezTo>
                <a:cubicBezTo>
                  <a:pt x="14816" y="18282"/>
                  <a:pt x="15626" y="17762"/>
                  <a:pt x="16436" y="17241"/>
                </a:cubicBezTo>
                <a:cubicBezTo>
                  <a:pt x="18461" y="17892"/>
                  <a:pt x="18461" y="17892"/>
                  <a:pt x="18461" y="17892"/>
                </a:cubicBezTo>
                <a:cubicBezTo>
                  <a:pt x="18596" y="18022"/>
                  <a:pt x="18866" y="18022"/>
                  <a:pt x="19001" y="17892"/>
                </a:cubicBezTo>
                <a:cubicBezTo>
                  <a:pt x="19136" y="17892"/>
                  <a:pt x="19271" y="17762"/>
                  <a:pt x="19406" y="17631"/>
                </a:cubicBezTo>
                <a:cubicBezTo>
                  <a:pt x="19406" y="17631"/>
                  <a:pt x="19406" y="17631"/>
                  <a:pt x="19406" y="17631"/>
                </a:cubicBezTo>
                <a:cubicBezTo>
                  <a:pt x="20351" y="16721"/>
                  <a:pt x="21026" y="15549"/>
                  <a:pt x="21431" y="14378"/>
                </a:cubicBezTo>
                <a:cubicBezTo>
                  <a:pt x="21431" y="14248"/>
                  <a:pt x="21431" y="14248"/>
                  <a:pt x="21431" y="14248"/>
                </a:cubicBezTo>
                <a:cubicBezTo>
                  <a:pt x="21566" y="13988"/>
                  <a:pt x="21431" y="13598"/>
                  <a:pt x="21161" y="13468"/>
                </a:cubicBezTo>
                <a:close/>
                <a:moveTo>
                  <a:pt x="17786" y="9694"/>
                </a:moveTo>
                <a:cubicBezTo>
                  <a:pt x="17786" y="9954"/>
                  <a:pt x="17921" y="10345"/>
                  <a:pt x="17921" y="10735"/>
                </a:cubicBezTo>
                <a:cubicBezTo>
                  <a:pt x="17921" y="11125"/>
                  <a:pt x="17786" y="11516"/>
                  <a:pt x="17786" y="11776"/>
                </a:cubicBezTo>
                <a:cubicBezTo>
                  <a:pt x="17651" y="12817"/>
                  <a:pt x="17651" y="12817"/>
                  <a:pt x="17651" y="12817"/>
                </a:cubicBezTo>
                <a:cubicBezTo>
                  <a:pt x="19541" y="14378"/>
                  <a:pt x="19541" y="14378"/>
                  <a:pt x="19541" y="14378"/>
                </a:cubicBezTo>
                <a:cubicBezTo>
                  <a:pt x="19136" y="14899"/>
                  <a:pt x="18866" y="15549"/>
                  <a:pt x="18461" y="16070"/>
                </a:cubicBezTo>
                <a:cubicBezTo>
                  <a:pt x="16031" y="15289"/>
                  <a:pt x="16031" y="15289"/>
                  <a:pt x="16031" y="15289"/>
                </a:cubicBezTo>
                <a:cubicBezTo>
                  <a:pt x="15221" y="15940"/>
                  <a:pt x="15221" y="15940"/>
                  <a:pt x="15221" y="15940"/>
                </a:cubicBezTo>
                <a:cubicBezTo>
                  <a:pt x="14681" y="16330"/>
                  <a:pt x="14006" y="16721"/>
                  <a:pt x="13196" y="16981"/>
                </a:cubicBezTo>
                <a:cubicBezTo>
                  <a:pt x="12251" y="17371"/>
                  <a:pt x="12251" y="17371"/>
                  <a:pt x="12251" y="17371"/>
                </a:cubicBezTo>
                <a:cubicBezTo>
                  <a:pt x="11846" y="19713"/>
                  <a:pt x="11846" y="19713"/>
                  <a:pt x="11846" y="19713"/>
                </a:cubicBezTo>
                <a:cubicBezTo>
                  <a:pt x="11171" y="19713"/>
                  <a:pt x="10361" y="19713"/>
                  <a:pt x="9686" y="19713"/>
                </a:cubicBezTo>
                <a:cubicBezTo>
                  <a:pt x="9281" y="17371"/>
                  <a:pt x="9281" y="17371"/>
                  <a:pt x="9281" y="17371"/>
                </a:cubicBezTo>
                <a:cubicBezTo>
                  <a:pt x="8336" y="16981"/>
                  <a:pt x="8336" y="16981"/>
                  <a:pt x="8336" y="16981"/>
                </a:cubicBezTo>
                <a:cubicBezTo>
                  <a:pt x="7526" y="16721"/>
                  <a:pt x="6851" y="16330"/>
                  <a:pt x="6311" y="15940"/>
                </a:cubicBezTo>
                <a:cubicBezTo>
                  <a:pt x="5501" y="15289"/>
                  <a:pt x="5501" y="15289"/>
                  <a:pt x="5501" y="15289"/>
                </a:cubicBezTo>
                <a:cubicBezTo>
                  <a:pt x="3071" y="16070"/>
                  <a:pt x="3071" y="16070"/>
                  <a:pt x="3071" y="16070"/>
                </a:cubicBezTo>
                <a:cubicBezTo>
                  <a:pt x="2666" y="15549"/>
                  <a:pt x="2396" y="14899"/>
                  <a:pt x="1991" y="14378"/>
                </a:cubicBezTo>
                <a:cubicBezTo>
                  <a:pt x="4016" y="12817"/>
                  <a:pt x="4016" y="12817"/>
                  <a:pt x="4016" y="12817"/>
                </a:cubicBezTo>
                <a:cubicBezTo>
                  <a:pt x="3746" y="11776"/>
                  <a:pt x="3746" y="11776"/>
                  <a:pt x="3746" y="11776"/>
                </a:cubicBezTo>
                <a:cubicBezTo>
                  <a:pt x="3746" y="11516"/>
                  <a:pt x="3746" y="11125"/>
                  <a:pt x="3746" y="10735"/>
                </a:cubicBezTo>
                <a:cubicBezTo>
                  <a:pt x="3746" y="10345"/>
                  <a:pt x="3746" y="9954"/>
                  <a:pt x="3746" y="9694"/>
                </a:cubicBezTo>
                <a:cubicBezTo>
                  <a:pt x="4016" y="8653"/>
                  <a:pt x="4016" y="8653"/>
                  <a:pt x="4016" y="8653"/>
                </a:cubicBezTo>
                <a:cubicBezTo>
                  <a:pt x="1991" y="7092"/>
                  <a:pt x="1991" y="7092"/>
                  <a:pt x="1991" y="7092"/>
                </a:cubicBezTo>
                <a:cubicBezTo>
                  <a:pt x="2396" y="6571"/>
                  <a:pt x="2666" y="5921"/>
                  <a:pt x="3071" y="5400"/>
                </a:cubicBezTo>
                <a:cubicBezTo>
                  <a:pt x="5501" y="6181"/>
                  <a:pt x="5501" y="6181"/>
                  <a:pt x="5501" y="6181"/>
                </a:cubicBezTo>
                <a:cubicBezTo>
                  <a:pt x="6311" y="5530"/>
                  <a:pt x="6311" y="5530"/>
                  <a:pt x="6311" y="5530"/>
                </a:cubicBezTo>
                <a:cubicBezTo>
                  <a:pt x="6851" y="5140"/>
                  <a:pt x="7526" y="4749"/>
                  <a:pt x="8336" y="4489"/>
                </a:cubicBezTo>
                <a:cubicBezTo>
                  <a:pt x="9281" y="4099"/>
                  <a:pt x="9281" y="4099"/>
                  <a:pt x="9281" y="4099"/>
                </a:cubicBezTo>
                <a:cubicBezTo>
                  <a:pt x="9686" y="1757"/>
                  <a:pt x="9686" y="1757"/>
                  <a:pt x="9686" y="1757"/>
                </a:cubicBezTo>
                <a:cubicBezTo>
                  <a:pt x="10361" y="1757"/>
                  <a:pt x="11171" y="1757"/>
                  <a:pt x="11846" y="1757"/>
                </a:cubicBezTo>
                <a:cubicBezTo>
                  <a:pt x="12251" y="4099"/>
                  <a:pt x="12251" y="4099"/>
                  <a:pt x="12251" y="4099"/>
                </a:cubicBezTo>
                <a:cubicBezTo>
                  <a:pt x="13196" y="4489"/>
                  <a:pt x="13196" y="4489"/>
                  <a:pt x="13196" y="4489"/>
                </a:cubicBezTo>
                <a:cubicBezTo>
                  <a:pt x="14006" y="4749"/>
                  <a:pt x="14681" y="5140"/>
                  <a:pt x="15221" y="5530"/>
                </a:cubicBezTo>
                <a:cubicBezTo>
                  <a:pt x="16031" y="6181"/>
                  <a:pt x="16031" y="6181"/>
                  <a:pt x="16031" y="6181"/>
                </a:cubicBezTo>
                <a:cubicBezTo>
                  <a:pt x="18461" y="5400"/>
                  <a:pt x="18461" y="5400"/>
                  <a:pt x="18461" y="5400"/>
                </a:cubicBezTo>
                <a:cubicBezTo>
                  <a:pt x="18866" y="5921"/>
                  <a:pt x="19136" y="6571"/>
                  <a:pt x="19541" y="7092"/>
                </a:cubicBezTo>
                <a:cubicBezTo>
                  <a:pt x="17651" y="8653"/>
                  <a:pt x="17651" y="8653"/>
                  <a:pt x="17651" y="8653"/>
                </a:cubicBezTo>
                <a:lnTo>
                  <a:pt x="17786" y="9694"/>
                </a:lnTo>
                <a:close/>
                <a:moveTo>
                  <a:pt x="10766" y="6311"/>
                </a:moveTo>
                <a:cubicBezTo>
                  <a:pt x="8336" y="6311"/>
                  <a:pt x="6311" y="8133"/>
                  <a:pt x="6311" y="10475"/>
                </a:cubicBezTo>
                <a:cubicBezTo>
                  <a:pt x="6311" y="12817"/>
                  <a:pt x="8336" y="14639"/>
                  <a:pt x="10766" y="14639"/>
                </a:cubicBezTo>
                <a:cubicBezTo>
                  <a:pt x="13196" y="14639"/>
                  <a:pt x="15221" y="12817"/>
                  <a:pt x="15221" y="10475"/>
                </a:cubicBezTo>
                <a:cubicBezTo>
                  <a:pt x="15221" y="8133"/>
                  <a:pt x="13196" y="6311"/>
                  <a:pt x="10766" y="6311"/>
                </a:cubicBezTo>
                <a:close/>
                <a:moveTo>
                  <a:pt x="12791" y="12427"/>
                </a:moveTo>
                <a:cubicBezTo>
                  <a:pt x="12521" y="12687"/>
                  <a:pt x="12251" y="12817"/>
                  <a:pt x="11846" y="12947"/>
                </a:cubicBezTo>
                <a:cubicBezTo>
                  <a:pt x="11441" y="13077"/>
                  <a:pt x="11171" y="13207"/>
                  <a:pt x="10766" y="13207"/>
                </a:cubicBezTo>
                <a:cubicBezTo>
                  <a:pt x="9956" y="13207"/>
                  <a:pt x="9281" y="12947"/>
                  <a:pt x="8741" y="12427"/>
                </a:cubicBezTo>
                <a:cubicBezTo>
                  <a:pt x="8471" y="12166"/>
                  <a:pt x="8336" y="11906"/>
                  <a:pt x="8201" y="11516"/>
                </a:cubicBezTo>
                <a:cubicBezTo>
                  <a:pt x="8066" y="11255"/>
                  <a:pt x="7931" y="10865"/>
                  <a:pt x="7931" y="10475"/>
                </a:cubicBezTo>
                <a:cubicBezTo>
                  <a:pt x="7931" y="9824"/>
                  <a:pt x="8201" y="9174"/>
                  <a:pt x="8741" y="8653"/>
                </a:cubicBezTo>
                <a:cubicBezTo>
                  <a:pt x="9281" y="8133"/>
                  <a:pt x="9956" y="7872"/>
                  <a:pt x="10766" y="7872"/>
                </a:cubicBezTo>
                <a:cubicBezTo>
                  <a:pt x="11576" y="7872"/>
                  <a:pt x="12251" y="8133"/>
                  <a:pt x="12791" y="8653"/>
                </a:cubicBezTo>
                <a:cubicBezTo>
                  <a:pt x="13061" y="8913"/>
                  <a:pt x="13196" y="9174"/>
                  <a:pt x="13331" y="9434"/>
                </a:cubicBezTo>
                <a:cubicBezTo>
                  <a:pt x="13466" y="9824"/>
                  <a:pt x="13601" y="10084"/>
                  <a:pt x="13601" y="10475"/>
                </a:cubicBezTo>
                <a:cubicBezTo>
                  <a:pt x="13601" y="11255"/>
                  <a:pt x="13331" y="11906"/>
                  <a:pt x="12791" y="12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7" name="Google Shape;2642;p68"/>
          <p:cNvSpPr/>
          <p:nvPr/>
        </p:nvSpPr>
        <p:spPr>
          <a:xfrm>
            <a:off x="16606183" y="700486"/>
            <a:ext cx="319516" cy="23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5" y="4286"/>
                </a:moveTo>
                <a:cubicBezTo>
                  <a:pt x="17385" y="6686"/>
                  <a:pt x="17385" y="6686"/>
                  <a:pt x="17385" y="6686"/>
                </a:cubicBezTo>
                <a:cubicBezTo>
                  <a:pt x="17385" y="1886"/>
                  <a:pt x="17385" y="1886"/>
                  <a:pt x="17385" y="1886"/>
                </a:cubicBezTo>
                <a:cubicBezTo>
                  <a:pt x="17385" y="857"/>
                  <a:pt x="16727" y="0"/>
                  <a:pt x="15805" y="0"/>
                </a:cubicBezTo>
                <a:cubicBezTo>
                  <a:pt x="1580" y="0"/>
                  <a:pt x="1580" y="0"/>
                  <a:pt x="1580" y="0"/>
                </a:cubicBezTo>
                <a:cubicBezTo>
                  <a:pt x="659" y="0"/>
                  <a:pt x="0" y="857"/>
                  <a:pt x="0" y="1886"/>
                </a:cubicBezTo>
                <a:cubicBezTo>
                  <a:pt x="0" y="19714"/>
                  <a:pt x="0" y="19714"/>
                  <a:pt x="0" y="19714"/>
                </a:cubicBezTo>
                <a:cubicBezTo>
                  <a:pt x="0" y="20743"/>
                  <a:pt x="659" y="21600"/>
                  <a:pt x="1580" y="21600"/>
                </a:cubicBezTo>
                <a:cubicBezTo>
                  <a:pt x="15805" y="21600"/>
                  <a:pt x="15805" y="21600"/>
                  <a:pt x="15805" y="21600"/>
                </a:cubicBezTo>
                <a:cubicBezTo>
                  <a:pt x="16727" y="21600"/>
                  <a:pt x="17385" y="20743"/>
                  <a:pt x="17385" y="19714"/>
                </a:cubicBezTo>
                <a:cubicBezTo>
                  <a:pt x="17385" y="14914"/>
                  <a:pt x="17385" y="14914"/>
                  <a:pt x="17385" y="14914"/>
                </a:cubicBezTo>
                <a:cubicBezTo>
                  <a:pt x="20415" y="17314"/>
                  <a:pt x="20415" y="17314"/>
                  <a:pt x="20415" y="17314"/>
                </a:cubicBezTo>
                <a:cubicBezTo>
                  <a:pt x="20941" y="17657"/>
                  <a:pt x="21600" y="17143"/>
                  <a:pt x="21600" y="16457"/>
                </a:cubicBezTo>
                <a:cubicBezTo>
                  <a:pt x="21600" y="5143"/>
                  <a:pt x="21600" y="5143"/>
                  <a:pt x="21600" y="5143"/>
                </a:cubicBezTo>
                <a:cubicBezTo>
                  <a:pt x="21600" y="4457"/>
                  <a:pt x="20941" y="3943"/>
                  <a:pt x="20415" y="4286"/>
                </a:cubicBezTo>
                <a:close/>
                <a:moveTo>
                  <a:pt x="15673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5673" y="2229"/>
                  <a:pt x="15673" y="2229"/>
                  <a:pt x="15673" y="2229"/>
                </a:cubicBezTo>
                <a:lnTo>
                  <a:pt x="15673" y="19371"/>
                </a:lnTo>
                <a:close/>
                <a:moveTo>
                  <a:pt x="19888" y="14229"/>
                </a:moveTo>
                <a:cubicBezTo>
                  <a:pt x="17385" y="12514"/>
                  <a:pt x="17385" y="12514"/>
                  <a:pt x="17385" y="12514"/>
                </a:cubicBezTo>
                <a:cubicBezTo>
                  <a:pt x="17385" y="9086"/>
                  <a:pt x="17385" y="9086"/>
                  <a:pt x="17385" y="9086"/>
                </a:cubicBezTo>
                <a:cubicBezTo>
                  <a:pt x="19888" y="7371"/>
                  <a:pt x="19888" y="7371"/>
                  <a:pt x="19888" y="7371"/>
                </a:cubicBezTo>
                <a:lnTo>
                  <a:pt x="19888" y="14229"/>
                </a:lnTo>
                <a:close/>
                <a:moveTo>
                  <a:pt x="3424" y="6171"/>
                </a:moveTo>
                <a:cubicBezTo>
                  <a:pt x="6190" y="6171"/>
                  <a:pt x="6190" y="6171"/>
                  <a:pt x="6190" y="6171"/>
                </a:cubicBezTo>
                <a:cubicBezTo>
                  <a:pt x="6322" y="6171"/>
                  <a:pt x="6322" y="6000"/>
                  <a:pt x="6322" y="5829"/>
                </a:cubicBezTo>
                <a:cubicBezTo>
                  <a:pt x="6322" y="4457"/>
                  <a:pt x="6322" y="4457"/>
                  <a:pt x="6322" y="4457"/>
                </a:cubicBezTo>
                <a:cubicBezTo>
                  <a:pt x="6322" y="4286"/>
                  <a:pt x="6322" y="4114"/>
                  <a:pt x="6190" y="4114"/>
                </a:cubicBezTo>
                <a:cubicBezTo>
                  <a:pt x="3424" y="4114"/>
                  <a:pt x="3424" y="4114"/>
                  <a:pt x="3424" y="4114"/>
                </a:cubicBezTo>
                <a:cubicBezTo>
                  <a:pt x="3293" y="4114"/>
                  <a:pt x="3293" y="4286"/>
                  <a:pt x="3293" y="4457"/>
                </a:cubicBezTo>
                <a:cubicBezTo>
                  <a:pt x="3293" y="5829"/>
                  <a:pt x="3293" y="5829"/>
                  <a:pt x="3293" y="5829"/>
                </a:cubicBezTo>
                <a:cubicBezTo>
                  <a:pt x="3293" y="6000"/>
                  <a:pt x="3293" y="6171"/>
                  <a:pt x="3424" y="6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8" name="Google Shape;2643;p68"/>
          <p:cNvSpPr/>
          <p:nvPr/>
        </p:nvSpPr>
        <p:spPr>
          <a:xfrm>
            <a:off x="14681593" y="1616299"/>
            <a:ext cx="301473" cy="29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09" fill="norm" stroke="1" extrusionOk="0">
                <a:moveTo>
                  <a:pt x="20753" y="7592"/>
                </a:moveTo>
                <a:cubicBezTo>
                  <a:pt x="14400" y="6577"/>
                  <a:pt x="14400" y="6577"/>
                  <a:pt x="14400" y="6577"/>
                </a:cubicBezTo>
                <a:cubicBezTo>
                  <a:pt x="11435" y="489"/>
                  <a:pt x="11435" y="489"/>
                  <a:pt x="11435" y="489"/>
                </a:cubicBezTo>
                <a:cubicBezTo>
                  <a:pt x="11435" y="344"/>
                  <a:pt x="11294" y="199"/>
                  <a:pt x="11153" y="54"/>
                </a:cubicBezTo>
                <a:cubicBezTo>
                  <a:pt x="10729" y="-91"/>
                  <a:pt x="10165" y="54"/>
                  <a:pt x="10024" y="489"/>
                </a:cubicBezTo>
                <a:cubicBezTo>
                  <a:pt x="7059" y="6577"/>
                  <a:pt x="7059" y="6577"/>
                  <a:pt x="7059" y="6577"/>
                </a:cubicBezTo>
                <a:cubicBezTo>
                  <a:pt x="706" y="7592"/>
                  <a:pt x="706" y="7592"/>
                  <a:pt x="706" y="7592"/>
                </a:cubicBezTo>
                <a:cubicBezTo>
                  <a:pt x="565" y="7592"/>
                  <a:pt x="282" y="7737"/>
                  <a:pt x="282" y="7882"/>
                </a:cubicBezTo>
                <a:cubicBezTo>
                  <a:pt x="0" y="8027"/>
                  <a:pt x="0" y="8172"/>
                  <a:pt x="0" y="8462"/>
                </a:cubicBezTo>
                <a:cubicBezTo>
                  <a:pt x="0" y="8607"/>
                  <a:pt x="141" y="8897"/>
                  <a:pt x="282" y="9042"/>
                </a:cubicBezTo>
                <a:cubicBezTo>
                  <a:pt x="4941" y="13826"/>
                  <a:pt x="4941" y="13826"/>
                  <a:pt x="4941" y="13826"/>
                </a:cubicBezTo>
                <a:cubicBezTo>
                  <a:pt x="3812" y="20494"/>
                  <a:pt x="3812" y="20494"/>
                  <a:pt x="3812" y="20494"/>
                </a:cubicBezTo>
                <a:cubicBezTo>
                  <a:pt x="3812" y="20639"/>
                  <a:pt x="3812" y="20784"/>
                  <a:pt x="3812" y="20929"/>
                </a:cubicBezTo>
                <a:cubicBezTo>
                  <a:pt x="3953" y="21074"/>
                  <a:pt x="3953" y="21219"/>
                  <a:pt x="4094" y="21364"/>
                </a:cubicBezTo>
                <a:cubicBezTo>
                  <a:pt x="4235" y="21509"/>
                  <a:pt x="4376" y="21509"/>
                  <a:pt x="4518" y="21509"/>
                </a:cubicBezTo>
                <a:cubicBezTo>
                  <a:pt x="4659" y="21509"/>
                  <a:pt x="4800" y="21509"/>
                  <a:pt x="4941" y="21364"/>
                </a:cubicBezTo>
                <a:cubicBezTo>
                  <a:pt x="10729" y="18175"/>
                  <a:pt x="10729" y="18175"/>
                  <a:pt x="10729" y="18175"/>
                </a:cubicBezTo>
                <a:cubicBezTo>
                  <a:pt x="16518" y="21364"/>
                  <a:pt x="16518" y="21364"/>
                  <a:pt x="16518" y="21364"/>
                </a:cubicBezTo>
                <a:cubicBezTo>
                  <a:pt x="16659" y="21509"/>
                  <a:pt x="16800" y="21509"/>
                  <a:pt x="16941" y="21509"/>
                </a:cubicBezTo>
                <a:cubicBezTo>
                  <a:pt x="17506" y="21364"/>
                  <a:pt x="17788" y="20929"/>
                  <a:pt x="17647" y="20494"/>
                </a:cubicBezTo>
                <a:cubicBezTo>
                  <a:pt x="16518" y="13826"/>
                  <a:pt x="16518" y="13826"/>
                  <a:pt x="16518" y="13826"/>
                </a:cubicBezTo>
                <a:cubicBezTo>
                  <a:pt x="21176" y="9042"/>
                  <a:pt x="21176" y="9042"/>
                  <a:pt x="21176" y="9042"/>
                </a:cubicBezTo>
                <a:cubicBezTo>
                  <a:pt x="21318" y="8897"/>
                  <a:pt x="21459" y="8752"/>
                  <a:pt x="21459" y="8462"/>
                </a:cubicBezTo>
                <a:cubicBezTo>
                  <a:pt x="21600" y="8027"/>
                  <a:pt x="21176" y="7592"/>
                  <a:pt x="20753" y="7592"/>
                </a:cubicBezTo>
                <a:close/>
                <a:moveTo>
                  <a:pt x="14541" y="13101"/>
                </a:moveTo>
                <a:cubicBezTo>
                  <a:pt x="15529" y="18755"/>
                  <a:pt x="15529" y="18755"/>
                  <a:pt x="15529" y="18755"/>
                </a:cubicBezTo>
                <a:cubicBezTo>
                  <a:pt x="10729" y="16145"/>
                  <a:pt x="10729" y="16145"/>
                  <a:pt x="10729" y="16145"/>
                </a:cubicBezTo>
                <a:cubicBezTo>
                  <a:pt x="5929" y="18755"/>
                  <a:pt x="5929" y="18755"/>
                  <a:pt x="5929" y="18755"/>
                </a:cubicBezTo>
                <a:cubicBezTo>
                  <a:pt x="6918" y="13101"/>
                  <a:pt x="6918" y="13101"/>
                  <a:pt x="6918" y="13101"/>
                </a:cubicBezTo>
                <a:cubicBezTo>
                  <a:pt x="2965" y="9187"/>
                  <a:pt x="2965" y="9187"/>
                  <a:pt x="2965" y="9187"/>
                </a:cubicBezTo>
                <a:cubicBezTo>
                  <a:pt x="8329" y="8317"/>
                  <a:pt x="8329" y="8317"/>
                  <a:pt x="8329" y="8317"/>
                </a:cubicBezTo>
                <a:cubicBezTo>
                  <a:pt x="10729" y="3243"/>
                  <a:pt x="10729" y="3243"/>
                  <a:pt x="10729" y="3243"/>
                </a:cubicBezTo>
                <a:cubicBezTo>
                  <a:pt x="13129" y="8317"/>
                  <a:pt x="13129" y="8317"/>
                  <a:pt x="13129" y="8317"/>
                </a:cubicBezTo>
                <a:cubicBezTo>
                  <a:pt x="18494" y="9187"/>
                  <a:pt x="18494" y="9187"/>
                  <a:pt x="18494" y="9187"/>
                </a:cubicBezTo>
                <a:lnTo>
                  <a:pt x="14541" y="1310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19" name="Google Shape;2649;p68"/>
          <p:cNvSpPr/>
          <p:nvPr/>
        </p:nvSpPr>
        <p:spPr>
          <a:xfrm>
            <a:off x="9727131" y="679342"/>
            <a:ext cx="28678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fill="norm" stroke="1" extrusionOk="0">
                <a:moveTo>
                  <a:pt x="21134" y="7306"/>
                </a:moveTo>
                <a:cubicBezTo>
                  <a:pt x="14141" y="318"/>
                  <a:pt x="14141" y="318"/>
                  <a:pt x="14141" y="318"/>
                </a:cubicBezTo>
                <a:cubicBezTo>
                  <a:pt x="13986" y="159"/>
                  <a:pt x="13675" y="0"/>
                  <a:pt x="13519" y="0"/>
                </a:cubicBezTo>
                <a:cubicBezTo>
                  <a:pt x="13209" y="0"/>
                  <a:pt x="13053" y="159"/>
                  <a:pt x="12742" y="318"/>
                </a:cubicBezTo>
                <a:cubicBezTo>
                  <a:pt x="8236" y="4924"/>
                  <a:pt x="8236" y="4924"/>
                  <a:pt x="8236" y="4924"/>
                </a:cubicBezTo>
                <a:cubicBezTo>
                  <a:pt x="7925" y="4924"/>
                  <a:pt x="7459" y="4924"/>
                  <a:pt x="7148" y="4924"/>
                </a:cubicBezTo>
                <a:cubicBezTo>
                  <a:pt x="5128" y="4924"/>
                  <a:pt x="2953" y="5559"/>
                  <a:pt x="1243" y="6988"/>
                </a:cubicBezTo>
                <a:cubicBezTo>
                  <a:pt x="1088" y="6988"/>
                  <a:pt x="1088" y="7147"/>
                  <a:pt x="1088" y="7306"/>
                </a:cubicBezTo>
                <a:cubicBezTo>
                  <a:pt x="932" y="7306"/>
                  <a:pt x="932" y="7465"/>
                  <a:pt x="932" y="7624"/>
                </a:cubicBezTo>
                <a:cubicBezTo>
                  <a:pt x="932" y="7782"/>
                  <a:pt x="932" y="7941"/>
                  <a:pt x="932" y="8100"/>
                </a:cubicBezTo>
                <a:cubicBezTo>
                  <a:pt x="1088" y="8100"/>
                  <a:pt x="1088" y="8259"/>
                  <a:pt x="1243" y="8418"/>
                </a:cubicBezTo>
                <a:cubicBezTo>
                  <a:pt x="6371" y="13500"/>
                  <a:pt x="6371" y="13500"/>
                  <a:pt x="6371" y="13500"/>
                </a:cubicBezTo>
                <a:cubicBezTo>
                  <a:pt x="155" y="19694"/>
                  <a:pt x="155" y="19694"/>
                  <a:pt x="155" y="19694"/>
                </a:cubicBezTo>
                <a:cubicBezTo>
                  <a:pt x="155" y="19694"/>
                  <a:pt x="155" y="19853"/>
                  <a:pt x="155" y="20012"/>
                </a:cubicBezTo>
                <a:cubicBezTo>
                  <a:pt x="0" y="20965"/>
                  <a:pt x="0" y="20965"/>
                  <a:pt x="0" y="20965"/>
                </a:cubicBezTo>
                <a:cubicBezTo>
                  <a:pt x="0" y="21282"/>
                  <a:pt x="155" y="21600"/>
                  <a:pt x="466" y="21600"/>
                </a:cubicBezTo>
                <a:cubicBezTo>
                  <a:pt x="466" y="21600"/>
                  <a:pt x="466" y="21600"/>
                  <a:pt x="466" y="21600"/>
                </a:cubicBezTo>
                <a:cubicBezTo>
                  <a:pt x="1554" y="21441"/>
                  <a:pt x="1554" y="21441"/>
                  <a:pt x="1554" y="21441"/>
                </a:cubicBezTo>
                <a:cubicBezTo>
                  <a:pt x="1709" y="21441"/>
                  <a:pt x="1709" y="21441"/>
                  <a:pt x="1865" y="21282"/>
                </a:cubicBezTo>
                <a:cubicBezTo>
                  <a:pt x="7925" y="15088"/>
                  <a:pt x="7925" y="15088"/>
                  <a:pt x="7925" y="15088"/>
                </a:cubicBezTo>
                <a:cubicBezTo>
                  <a:pt x="13209" y="20329"/>
                  <a:pt x="13209" y="20329"/>
                  <a:pt x="13209" y="20329"/>
                </a:cubicBezTo>
                <a:cubicBezTo>
                  <a:pt x="13364" y="20488"/>
                  <a:pt x="13519" y="20647"/>
                  <a:pt x="13830" y="20647"/>
                </a:cubicBezTo>
                <a:cubicBezTo>
                  <a:pt x="14141" y="20647"/>
                  <a:pt x="14452" y="20488"/>
                  <a:pt x="14607" y="20329"/>
                </a:cubicBezTo>
                <a:cubicBezTo>
                  <a:pt x="16161" y="18265"/>
                  <a:pt x="16783" y="15724"/>
                  <a:pt x="16627" y="13341"/>
                </a:cubicBezTo>
                <a:cubicBezTo>
                  <a:pt x="21134" y="8735"/>
                  <a:pt x="21134" y="8735"/>
                  <a:pt x="21134" y="8735"/>
                </a:cubicBezTo>
                <a:cubicBezTo>
                  <a:pt x="21600" y="8418"/>
                  <a:pt x="21600" y="7782"/>
                  <a:pt x="21134" y="7306"/>
                </a:cubicBezTo>
                <a:close/>
                <a:moveTo>
                  <a:pt x="15073" y="11912"/>
                </a:moveTo>
                <a:cubicBezTo>
                  <a:pt x="14452" y="12547"/>
                  <a:pt x="14452" y="12547"/>
                  <a:pt x="14452" y="12547"/>
                </a:cubicBezTo>
                <a:cubicBezTo>
                  <a:pt x="14607" y="13500"/>
                  <a:pt x="14607" y="13500"/>
                  <a:pt x="14607" y="13500"/>
                </a:cubicBezTo>
                <a:cubicBezTo>
                  <a:pt x="14763" y="15088"/>
                  <a:pt x="14452" y="16676"/>
                  <a:pt x="13675" y="17947"/>
                </a:cubicBezTo>
                <a:cubicBezTo>
                  <a:pt x="3574" y="7782"/>
                  <a:pt x="3574" y="7782"/>
                  <a:pt x="3574" y="7782"/>
                </a:cubicBezTo>
                <a:cubicBezTo>
                  <a:pt x="3885" y="7624"/>
                  <a:pt x="4351" y="7465"/>
                  <a:pt x="4662" y="7306"/>
                </a:cubicBezTo>
                <a:cubicBezTo>
                  <a:pt x="5439" y="7147"/>
                  <a:pt x="6371" y="6988"/>
                  <a:pt x="7148" y="6988"/>
                </a:cubicBezTo>
                <a:cubicBezTo>
                  <a:pt x="7459" y="6988"/>
                  <a:pt x="7770" y="6988"/>
                  <a:pt x="7925" y="6988"/>
                </a:cubicBezTo>
                <a:cubicBezTo>
                  <a:pt x="9013" y="7147"/>
                  <a:pt x="9013" y="7147"/>
                  <a:pt x="9013" y="7147"/>
                </a:cubicBezTo>
                <a:cubicBezTo>
                  <a:pt x="9635" y="6353"/>
                  <a:pt x="9635" y="6353"/>
                  <a:pt x="9635" y="6353"/>
                </a:cubicBezTo>
                <a:cubicBezTo>
                  <a:pt x="13519" y="2541"/>
                  <a:pt x="13519" y="2541"/>
                  <a:pt x="13519" y="2541"/>
                </a:cubicBezTo>
                <a:cubicBezTo>
                  <a:pt x="18958" y="8100"/>
                  <a:pt x="18958" y="8100"/>
                  <a:pt x="18958" y="8100"/>
                </a:cubicBezTo>
                <a:lnTo>
                  <a:pt x="15073" y="119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0" name="Google Shape;2650;p68"/>
          <p:cNvSpPr/>
          <p:nvPr/>
        </p:nvSpPr>
        <p:spPr>
          <a:xfrm>
            <a:off x="15662380" y="1612027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10" y="3403"/>
                </a:moveTo>
                <a:cubicBezTo>
                  <a:pt x="740" y="3403"/>
                  <a:pt x="740" y="3403"/>
                  <a:pt x="740" y="3403"/>
                </a:cubicBezTo>
                <a:cubicBezTo>
                  <a:pt x="296" y="3403"/>
                  <a:pt x="0" y="3847"/>
                  <a:pt x="0" y="429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17310" y="21600"/>
                  <a:pt x="17310" y="21600"/>
                  <a:pt x="17310" y="21600"/>
                </a:cubicBezTo>
                <a:cubicBezTo>
                  <a:pt x="17753" y="21600"/>
                  <a:pt x="18197" y="21304"/>
                  <a:pt x="18197" y="20860"/>
                </a:cubicBezTo>
                <a:cubicBezTo>
                  <a:pt x="18197" y="4290"/>
                  <a:pt x="18197" y="4290"/>
                  <a:pt x="18197" y="4290"/>
                </a:cubicBezTo>
                <a:cubicBezTo>
                  <a:pt x="18197" y="3847"/>
                  <a:pt x="17753" y="3403"/>
                  <a:pt x="17310" y="3403"/>
                </a:cubicBezTo>
                <a:close/>
                <a:moveTo>
                  <a:pt x="16274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5326"/>
                  <a:pt x="1923" y="5326"/>
                  <a:pt x="1923" y="5326"/>
                </a:cubicBezTo>
                <a:cubicBezTo>
                  <a:pt x="16274" y="5326"/>
                  <a:pt x="16274" y="5326"/>
                  <a:pt x="16274" y="5326"/>
                </a:cubicBezTo>
                <a:lnTo>
                  <a:pt x="16274" y="19677"/>
                </a:lnTo>
                <a:close/>
                <a:moveTo>
                  <a:pt x="20860" y="0"/>
                </a:moveTo>
                <a:cubicBezTo>
                  <a:pt x="3995" y="0"/>
                  <a:pt x="3995" y="0"/>
                  <a:pt x="3995" y="0"/>
                </a:cubicBezTo>
                <a:cubicBezTo>
                  <a:pt x="3995" y="0"/>
                  <a:pt x="3847" y="0"/>
                  <a:pt x="3847" y="148"/>
                </a:cubicBezTo>
                <a:cubicBezTo>
                  <a:pt x="3847" y="1627"/>
                  <a:pt x="3847" y="1627"/>
                  <a:pt x="3847" y="1627"/>
                </a:cubicBezTo>
                <a:cubicBezTo>
                  <a:pt x="3847" y="1775"/>
                  <a:pt x="3995" y="1923"/>
                  <a:pt x="3995" y="1923"/>
                </a:cubicBezTo>
                <a:cubicBezTo>
                  <a:pt x="19677" y="1923"/>
                  <a:pt x="19677" y="1923"/>
                  <a:pt x="19677" y="1923"/>
                </a:cubicBezTo>
                <a:cubicBezTo>
                  <a:pt x="19677" y="17605"/>
                  <a:pt x="19677" y="17605"/>
                  <a:pt x="19677" y="17605"/>
                </a:cubicBezTo>
                <a:cubicBezTo>
                  <a:pt x="19677" y="17605"/>
                  <a:pt x="19825" y="17753"/>
                  <a:pt x="19973" y="17753"/>
                </a:cubicBezTo>
                <a:cubicBezTo>
                  <a:pt x="21452" y="17753"/>
                  <a:pt x="21452" y="17753"/>
                  <a:pt x="21452" y="17753"/>
                </a:cubicBezTo>
                <a:cubicBezTo>
                  <a:pt x="21600" y="17753"/>
                  <a:pt x="21600" y="17605"/>
                  <a:pt x="21600" y="17605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304" y="0"/>
                  <a:pt x="20860" y="0"/>
                </a:cubicBezTo>
                <a:close/>
                <a:moveTo>
                  <a:pt x="5030" y="11836"/>
                </a:moveTo>
                <a:cubicBezTo>
                  <a:pt x="13019" y="11836"/>
                  <a:pt x="13019" y="11836"/>
                  <a:pt x="13019" y="11836"/>
                </a:cubicBezTo>
                <a:cubicBezTo>
                  <a:pt x="13019" y="13611"/>
                  <a:pt x="13019" y="13611"/>
                  <a:pt x="13019" y="13611"/>
                </a:cubicBezTo>
                <a:cubicBezTo>
                  <a:pt x="5030" y="13611"/>
                  <a:pt x="5030" y="13611"/>
                  <a:pt x="5030" y="13611"/>
                </a:cubicBezTo>
                <a:lnTo>
                  <a:pt x="5030" y="118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1" name="Google Shape;2651;p68"/>
          <p:cNvSpPr/>
          <p:nvPr/>
        </p:nvSpPr>
        <p:spPr>
          <a:xfrm>
            <a:off x="15640713" y="651149"/>
            <a:ext cx="281926" cy="338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10"/>
                </a:moveTo>
                <a:cubicBezTo>
                  <a:pt x="21600" y="13605"/>
                  <a:pt x="19606" y="11221"/>
                  <a:pt x="16615" y="10099"/>
                </a:cubicBezTo>
                <a:cubicBezTo>
                  <a:pt x="16615" y="5891"/>
                  <a:pt x="16615" y="5891"/>
                  <a:pt x="16615" y="5891"/>
                </a:cubicBezTo>
                <a:cubicBezTo>
                  <a:pt x="16615" y="5470"/>
                  <a:pt x="16449" y="5190"/>
                  <a:pt x="16117" y="4909"/>
                </a:cubicBezTo>
                <a:cubicBezTo>
                  <a:pt x="11465" y="281"/>
                  <a:pt x="11465" y="281"/>
                  <a:pt x="11465" y="281"/>
                </a:cubicBezTo>
                <a:cubicBezTo>
                  <a:pt x="11298" y="140"/>
                  <a:pt x="11132" y="0"/>
                  <a:pt x="10800" y="0"/>
                </a:cubicBezTo>
                <a:cubicBezTo>
                  <a:pt x="10468" y="0"/>
                  <a:pt x="10302" y="140"/>
                  <a:pt x="10135" y="281"/>
                </a:cubicBezTo>
                <a:cubicBezTo>
                  <a:pt x="5483" y="4909"/>
                  <a:pt x="5483" y="4909"/>
                  <a:pt x="5483" y="4909"/>
                </a:cubicBezTo>
                <a:cubicBezTo>
                  <a:pt x="5151" y="5190"/>
                  <a:pt x="4985" y="5470"/>
                  <a:pt x="4985" y="5891"/>
                </a:cubicBezTo>
                <a:cubicBezTo>
                  <a:pt x="4985" y="10099"/>
                  <a:pt x="4985" y="10099"/>
                  <a:pt x="4985" y="10099"/>
                </a:cubicBezTo>
                <a:cubicBezTo>
                  <a:pt x="1994" y="11221"/>
                  <a:pt x="0" y="13605"/>
                  <a:pt x="0" y="16410"/>
                </a:cubicBezTo>
                <a:cubicBezTo>
                  <a:pt x="4818" y="16410"/>
                  <a:pt x="4818" y="16410"/>
                  <a:pt x="4818" y="16410"/>
                </a:cubicBezTo>
                <a:cubicBezTo>
                  <a:pt x="4818" y="16691"/>
                  <a:pt x="4652" y="16831"/>
                  <a:pt x="4652" y="17112"/>
                </a:cubicBezTo>
                <a:cubicBezTo>
                  <a:pt x="4652" y="17532"/>
                  <a:pt x="4985" y="18094"/>
                  <a:pt x="5317" y="18514"/>
                </a:cubicBezTo>
                <a:cubicBezTo>
                  <a:pt x="5649" y="18935"/>
                  <a:pt x="6148" y="19216"/>
                  <a:pt x="6646" y="19356"/>
                </a:cubicBezTo>
                <a:cubicBezTo>
                  <a:pt x="7477" y="20758"/>
                  <a:pt x="8972" y="21600"/>
                  <a:pt x="10800" y="21600"/>
                </a:cubicBezTo>
                <a:cubicBezTo>
                  <a:pt x="11631" y="21600"/>
                  <a:pt x="12628" y="21319"/>
                  <a:pt x="13292" y="20899"/>
                </a:cubicBezTo>
                <a:cubicBezTo>
                  <a:pt x="13957" y="20618"/>
                  <a:pt x="14622" y="20057"/>
                  <a:pt x="14954" y="19356"/>
                </a:cubicBezTo>
                <a:cubicBezTo>
                  <a:pt x="15452" y="19216"/>
                  <a:pt x="15951" y="18935"/>
                  <a:pt x="16283" y="18514"/>
                </a:cubicBezTo>
                <a:cubicBezTo>
                  <a:pt x="16615" y="18094"/>
                  <a:pt x="16948" y="17673"/>
                  <a:pt x="16948" y="17112"/>
                </a:cubicBezTo>
                <a:cubicBezTo>
                  <a:pt x="16948" y="16831"/>
                  <a:pt x="16782" y="16691"/>
                  <a:pt x="16782" y="16410"/>
                </a:cubicBezTo>
                <a:cubicBezTo>
                  <a:pt x="21600" y="16410"/>
                  <a:pt x="21600" y="16410"/>
                  <a:pt x="21600" y="16410"/>
                </a:cubicBezTo>
                <a:close/>
                <a:moveTo>
                  <a:pt x="18443" y="13605"/>
                </a:moveTo>
                <a:cubicBezTo>
                  <a:pt x="18775" y="13886"/>
                  <a:pt x="18942" y="14306"/>
                  <a:pt x="19108" y="14727"/>
                </a:cubicBezTo>
                <a:cubicBezTo>
                  <a:pt x="16615" y="14727"/>
                  <a:pt x="16615" y="14727"/>
                  <a:pt x="16615" y="14727"/>
                </a:cubicBezTo>
                <a:cubicBezTo>
                  <a:pt x="16615" y="11922"/>
                  <a:pt x="16615" y="11922"/>
                  <a:pt x="16615" y="11922"/>
                </a:cubicBezTo>
                <a:cubicBezTo>
                  <a:pt x="17280" y="12343"/>
                  <a:pt x="17945" y="12904"/>
                  <a:pt x="18443" y="13605"/>
                </a:cubicBezTo>
                <a:close/>
                <a:moveTo>
                  <a:pt x="6978" y="10099"/>
                </a:moveTo>
                <a:cubicBezTo>
                  <a:pt x="6978" y="5891"/>
                  <a:pt x="6978" y="5891"/>
                  <a:pt x="6978" y="5891"/>
                </a:cubicBezTo>
                <a:cubicBezTo>
                  <a:pt x="10800" y="2244"/>
                  <a:pt x="10800" y="2244"/>
                  <a:pt x="10800" y="2244"/>
                </a:cubicBezTo>
                <a:cubicBezTo>
                  <a:pt x="14622" y="5891"/>
                  <a:pt x="14622" y="5891"/>
                  <a:pt x="14622" y="5891"/>
                </a:cubicBezTo>
                <a:cubicBezTo>
                  <a:pt x="14622" y="14727"/>
                  <a:pt x="14622" y="14727"/>
                  <a:pt x="14622" y="14727"/>
                </a:cubicBezTo>
                <a:cubicBezTo>
                  <a:pt x="6978" y="14727"/>
                  <a:pt x="6978" y="14727"/>
                  <a:pt x="6978" y="14727"/>
                </a:cubicBezTo>
                <a:lnTo>
                  <a:pt x="6978" y="10099"/>
                </a:lnTo>
                <a:close/>
                <a:moveTo>
                  <a:pt x="2492" y="14727"/>
                </a:moveTo>
                <a:cubicBezTo>
                  <a:pt x="2658" y="14306"/>
                  <a:pt x="2825" y="13886"/>
                  <a:pt x="3157" y="13605"/>
                </a:cubicBezTo>
                <a:cubicBezTo>
                  <a:pt x="3655" y="12904"/>
                  <a:pt x="4320" y="12343"/>
                  <a:pt x="4985" y="11922"/>
                </a:cubicBezTo>
                <a:cubicBezTo>
                  <a:pt x="4985" y="14727"/>
                  <a:pt x="4985" y="14727"/>
                  <a:pt x="4985" y="14727"/>
                </a:cubicBezTo>
                <a:lnTo>
                  <a:pt x="2492" y="14727"/>
                </a:lnTo>
                <a:close/>
                <a:moveTo>
                  <a:pt x="14289" y="17673"/>
                </a:moveTo>
                <a:cubicBezTo>
                  <a:pt x="14123" y="17673"/>
                  <a:pt x="13957" y="17813"/>
                  <a:pt x="13791" y="17813"/>
                </a:cubicBezTo>
                <a:cubicBezTo>
                  <a:pt x="13292" y="17673"/>
                  <a:pt x="13292" y="17673"/>
                  <a:pt x="13292" y="17673"/>
                </a:cubicBezTo>
                <a:cubicBezTo>
                  <a:pt x="13126" y="18234"/>
                  <a:pt x="13126" y="18234"/>
                  <a:pt x="13126" y="18234"/>
                </a:cubicBezTo>
                <a:cubicBezTo>
                  <a:pt x="12960" y="19075"/>
                  <a:pt x="11963" y="19917"/>
                  <a:pt x="10800" y="19917"/>
                </a:cubicBezTo>
                <a:cubicBezTo>
                  <a:pt x="9637" y="19917"/>
                  <a:pt x="8640" y="19075"/>
                  <a:pt x="8474" y="18234"/>
                </a:cubicBezTo>
                <a:cubicBezTo>
                  <a:pt x="8308" y="17673"/>
                  <a:pt x="8308" y="17673"/>
                  <a:pt x="8308" y="17673"/>
                </a:cubicBezTo>
                <a:cubicBezTo>
                  <a:pt x="7809" y="17813"/>
                  <a:pt x="7809" y="17813"/>
                  <a:pt x="7809" y="17813"/>
                </a:cubicBezTo>
                <a:cubicBezTo>
                  <a:pt x="7643" y="17813"/>
                  <a:pt x="7477" y="17673"/>
                  <a:pt x="7311" y="17673"/>
                </a:cubicBezTo>
                <a:cubicBezTo>
                  <a:pt x="6978" y="17532"/>
                  <a:pt x="6812" y="17252"/>
                  <a:pt x="6812" y="17112"/>
                </a:cubicBezTo>
                <a:cubicBezTo>
                  <a:pt x="6812" y="16831"/>
                  <a:pt x="6978" y="16551"/>
                  <a:pt x="7311" y="16410"/>
                </a:cubicBezTo>
                <a:cubicBezTo>
                  <a:pt x="14289" y="16410"/>
                  <a:pt x="14289" y="16410"/>
                  <a:pt x="14289" y="16410"/>
                </a:cubicBezTo>
                <a:cubicBezTo>
                  <a:pt x="14622" y="16551"/>
                  <a:pt x="14788" y="16831"/>
                  <a:pt x="14788" y="17112"/>
                </a:cubicBezTo>
                <a:cubicBezTo>
                  <a:pt x="14788" y="17252"/>
                  <a:pt x="14622" y="17532"/>
                  <a:pt x="14289" y="17673"/>
                </a:cubicBezTo>
                <a:close/>
                <a:moveTo>
                  <a:pt x="9305" y="7995"/>
                </a:moveTo>
                <a:cubicBezTo>
                  <a:pt x="9305" y="8275"/>
                  <a:pt x="9471" y="8556"/>
                  <a:pt x="9803" y="8836"/>
                </a:cubicBezTo>
                <a:cubicBezTo>
                  <a:pt x="9969" y="9117"/>
                  <a:pt x="10468" y="9117"/>
                  <a:pt x="10800" y="9117"/>
                </a:cubicBezTo>
                <a:cubicBezTo>
                  <a:pt x="11132" y="9117"/>
                  <a:pt x="11631" y="9117"/>
                  <a:pt x="11797" y="8836"/>
                </a:cubicBezTo>
                <a:cubicBezTo>
                  <a:pt x="12129" y="8556"/>
                  <a:pt x="12295" y="8275"/>
                  <a:pt x="12295" y="7995"/>
                </a:cubicBezTo>
                <a:cubicBezTo>
                  <a:pt x="12295" y="7714"/>
                  <a:pt x="12129" y="7294"/>
                  <a:pt x="11797" y="7153"/>
                </a:cubicBezTo>
                <a:cubicBezTo>
                  <a:pt x="11631" y="6873"/>
                  <a:pt x="11132" y="6732"/>
                  <a:pt x="10800" y="6732"/>
                </a:cubicBezTo>
                <a:cubicBezTo>
                  <a:pt x="10468" y="6732"/>
                  <a:pt x="9969" y="6873"/>
                  <a:pt x="9803" y="7153"/>
                </a:cubicBezTo>
                <a:cubicBezTo>
                  <a:pt x="9471" y="7294"/>
                  <a:pt x="9305" y="7714"/>
                  <a:pt x="9305" y="79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2" name="Google Shape;2653;p68"/>
          <p:cNvSpPr/>
          <p:nvPr/>
        </p:nvSpPr>
        <p:spPr>
          <a:xfrm>
            <a:off x="6828180" y="668769"/>
            <a:ext cx="315193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20" y="8700"/>
                </a:moveTo>
                <a:cubicBezTo>
                  <a:pt x="17712" y="8700"/>
                  <a:pt x="17712" y="8700"/>
                  <a:pt x="17712" y="8700"/>
                </a:cubicBezTo>
                <a:cubicBezTo>
                  <a:pt x="17568" y="8700"/>
                  <a:pt x="17568" y="8850"/>
                  <a:pt x="17568" y="9000"/>
                </a:cubicBezTo>
                <a:cubicBezTo>
                  <a:pt x="17568" y="10050"/>
                  <a:pt x="17568" y="10050"/>
                  <a:pt x="17568" y="10050"/>
                </a:cubicBezTo>
                <a:cubicBezTo>
                  <a:pt x="17568" y="10200"/>
                  <a:pt x="17568" y="10200"/>
                  <a:pt x="17712" y="10200"/>
                </a:cubicBezTo>
                <a:cubicBezTo>
                  <a:pt x="18720" y="10200"/>
                  <a:pt x="18720" y="10200"/>
                  <a:pt x="18720" y="10200"/>
                </a:cubicBezTo>
                <a:cubicBezTo>
                  <a:pt x="18864" y="10200"/>
                  <a:pt x="19008" y="10200"/>
                  <a:pt x="19008" y="10050"/>
                </a:cubicBezTo>
                <a:cubicBezTo>
                  <a:pt x="19008" y="9000"/>
                  <a:pt x="19008" y="9000"/>
                  <a:pt x="19008" y="9000"/>
                </a:cubicBezTo>
                <a:cubicBezTo>
                  <a:pt x="19008" y="8850"/>
                  <a:pt x="18864" y="8700"/>
                  <a:pt x="18720" y="8700"/>
                </a:cubicBezTo>
                <a:close/>
                <a:moveTo>
                  <a:pt x="19584" y="6000"/>
                </a:moveTo>
                <a:cubicBezTo>
                  <a:pt x="16560" y="6000"/>
                  <a:pt x="16560" y="6000"/>
                  <a:pt x="16560" y="6000"/>
                </a:cubicBezTo>
                <a:cubicBezTo>
                  <a:pt x="16560" y="300"/>
                  <a:pt x="16560" y="300"/>
                  <a:pt x="16560" y="300"/>
                </a:cubicBezTo>
                <a:cubicBezTo>
                  <a:pt x="16560" y="150"/>
                  <a:pt x="16416" y="0"/>
                  <a:pt x="16272" y="0"/>
                </a:cubicBezTo>
                <a:cubicBezTo>
                  <a:pt x="5328" y="0"/>
                  <a:pt x="5328" y="0"/>
                  <a:pt x="5328" y="0"/>
                </a:cubicBezTo>
                <a:cubicBezTo>
                  <a:pt x="5184" y="0"/>
                  <a:pt x="5040" y="150"/>
                  <a:pt x="5040" y="300"/>
                </a:cubicBezTo>
                <a:cubicBezTo>
                  <a:pt x="5040" y="6000"/>
                  <a:pt x="5040" y="6000"/>
                  <a:pt x="5040" y="6000"/>
                </a:cubicBezTo>
                <a:cubicBezTo>
                  <a:pt x="2016" y="6000"/>
                  <a:pt x="2016" y="6000"/>
                  <a:pt x="2016" y="6000"/>
                </a:cubicBezTo>
                <a:cubicBezTo>
                  <a:pt x="864" y="6000"/>
                  <a:pt x="0" y="6900"/>
                  <a:pt x="0" y="8100"/>
                </a:cubicBezTo>
                <a:cubicBezTo>
                  <a:pt x="0" y="16950"/>
                  <a:pt x="0" y="16950"/>
                  <a:pt x="0" y="16950"/>
                </a:cubicBezTo>
                <a:cubicBezTo>
                  <a:pt x="0" y="17400"/>
                  <a:pt x="288" y="17850"/>
                  <a:pt x="720" y="17850"/>
                </a:cubicBezTo>
                <a:cubicBezTo>
                  <a:pt x="5040" y="17850"/>
                  <a:pt x="5040" y="17850"/>
                  <a:pt x="5040" y="17850"/>
                </a:cubicBezTo>
                <a:cubicBezTo>
                  <a:pt x="5040" y="21300"/>
                  <a:pt x="5040" y="21300"/>
                  <a:pt x="5040" y="21300"/>
                </a:cubicBezTo>
                <a:cubicBezTo>
                  <a:pt x="5040" y="21450"/>
                  <a:pt x="5184" y="21600"/>
                  <a:pt x="5328" y="21600"/>
                </a:cubicBezTo>
                <a:cubicBezTo>
                  <a:pt x="16272" y="21600"/>
                  <a:pt x="16272" y="21600"/>
                  <a:pt x="16272" y="21600"/>
                </a:cubicBezTo>
                <a:cubicBezTo>
                  <a:pt x="16416" y="21600"/>
                  <a:pt x="16560" y="21450"/>
                  <a:pt x="16560" y="21300"/>
                </a:cubicBezTo>
                <a:cubicBezTo>
                  <a:pt x="16560" y="17850"/>
                  <a:pt x="16560" y="17850"/>
                  <a:pt x="16560" y="17850"/>
                </a:cubicBezTo>
                <a:cubicBezTo>
                  <a:pt x="20880" y="17850"/>
                  <a:pt x="20880" y="17850"/>
                  <a:pt x="20880" y="17850"/>
                </a:cubicBezTo>
                <a:cubicBezTo>
                  <a:pt x="21312" y="17850"/>
                  <a:pt x="21600" y="17400"/>
                  <a:pt x="21600" y="1695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6900"/>
                  <a:pt x="20736" y="6000"/>
                  <a:pt x="19584" y="6000"/>
                </a:cubicBezTo>
                <a:close/>
                <a:moveTo>
                  <a:pt x="6912" y="1800"/>
                </a:moveTo>
                <a:cubicBezTo>
                  <a:pt x="14688" y="1800"/>
                  <a:pt x="14688" y="1800"/>
                  <a:pt x="14688" y="1800"/>
                </a:cubicBezTo>
                <a:cubicBezTo>
                  <a:pt x="14688" y="6000"/>
                  <a:pt x="14688" y="6000"/>
                  <a:pt x="14688" y="6000"/>
                </a:cubicBezTo>
                <a:cubicBezTo>
                  <a:pt x="6912" y="6000"/>
                  <a:pt x="6912" y="6000"/>
                  <a:pt x="6912" y="6000"/>
                </a:cubicBezTo>
                <a:lnTo>
                  <a:pt x="6912" y="1800"/>
                </a:lnTo>
                <a:close/>
                <a:moveTo>
                  <a:pt x="14688" y="19800"/>
                </a:moveTo>
                <a:cubicBezTo>
                  <a:pt x="6912" y="19800"/>
                  <a:pt x="6912" y="19800"/>
                  <a:pt x="6912" y="19800"/>
                </a:cubicBezTo>
                <a:cubicBezTo>
                  <a:pt x="6912" y="12300"/>
                  <a:pt x="6912" y="12300"/>
                  <a:pt x="6912" y="12300"/>
                </a:cubicBezTo>
                <a:cubicBezTo>
                  <a:pt x="14688" y="12300"/>
                  <a:pt x="14688" y="12300"/>
                  <a:pt x="14688" y="12300"/>
                </a:cubicBezTo>
                <a:lnTo>
                  <a:pt x="14688" y="19800"/>
                </a:lnTo>
                <a:close/>
                <a:moveTo>
                  <a:pt x="19872" y="15900"/>
                </a:moveTo>
                <a:cubicBezTo>
                  <a:pt x="16560" y="15900"/>
                  <a:pt x="16560" y="15900"/>
                  <a:pt x="16560" y="15900"/>
                </a:cubicBezTo>
                <a:cubicBezTo>
                  <a:pt x="16560" y="10500"/>
                  <a:pt x="16560" y="10500"/>
                  <a:pt x="16560" y="10500"/>
                </a:cubicBezTo>
                <a:cubicBezTo>
                  <a:pt x="5040" y="10500"/>
                  <a:pt x="5040" y="10500"/>
                  <a:pt x="5040" y="10500"/>
                </a:cubicBezTo>
                <a:cubicBezTo>
                  <a:pt x="5040" y="15900"/>
                  <a:pt x="5040" y="15900"/>
                  <a:pt x="5040" y="15900"/>
                </a:cubicBezTo>
                <a:cubicBezTo>
                  <a:pt x="1728" y="15900"/>
                  <a:pt x="1728" y="15900"/>
                  <a:pt x="1728" y="15900"/>
                </a:cubicBezTo>
                <a:cubicBezTo>
                  <a:pt x="1728" y="8100"/>
                  <a:pt x="1728" y="8100"/>
                  <a:pt x="1728" y="8100"/>
                </a:cubicBezTo>
                <a:cubicBezTo>
                  <a:pt x="1728" y="7950"/>
                  <a:pt x="1872" y="7800"/>
                  <a:pt x="2016" y="7800"/>
                </a:cubicBezTo>
                <a:cubicBezTo>
                  <a:pt x="19584" y="7800"/>
                  <a:pt x="19584" y="7800"/>
                  <a:pt x="19584" y="7800"/>
                </a:cubicBezTo>
                <a:cubicBezTo>
                  <a:pt x="19728" y="7800"/>
                  <a:pt x="19872" y="7950"/>
                  <a:pt x="19872" y="8100"/>
                </a:cubicBezTo>
                <a:lnTo>
                  <a:pt x="19872" y="159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3" name="Google Shape;2654;p68"/>
          <p:cNvSpPr/>
          <p:nvPr/>
        </p:nvSpPr>
        <p:spPr>
          <a:xfrm>
            <a:off x="13700807" y="1619605"/>
            <a:ext cx="303069" cy="28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05" y="0"/>
                </a:moveTo>
                <a:cubicBezTo>
                  <a:pt x="13465" y="0"/>
                  <a:pt x="13325" y="0"/>
                  <a:pt x="13184" y="148"/>
                </a:cubicBezTo>
                <a:cubicBezTo>
                  <a:pt x="4488" y="6510"/>
                  <a:pt x="4488" y="6510"/>
                  <a:pt x="4488" y="6510"/>
                </a:cubicBezTo>
                <a:cubicBezTo>
                  <a:pt x="421" y="6510"/>
                  <a:pt x="421" y="6510"/>
                  <a:pt x="421" y="6510"/>
                </a:cubicBezTo>
                <a:cubicBezTo>
                  <a:pt x="140" y="6510"/>
                  <a:pt x="0" y="6658"/>
                  <a:pt x="0" y="6953"/>
                </a:cubicBezTo>
                <a:cubicBezTo>
                  <a:pt x="0" y="14647"/>
                  <a:pt x="0" y="14647"/>
                  <a:pt x="0" y="14647"/>
                </a:cubicBezTo>
                <a:cubicBezTo>
                  <a:pt x="0" y="14942"/>
                  <a:pt x="140" y="15090"/>
                  <a:pt x="421" y="15090"/>
                </a:cubicBezTo>
                <a:cubicBezTo>
                  <a:pt x="4488" y="15090"/>
                  <a:pt x="4488" y="15090"/>
                  <a:pt x="4488" y="15090"/>
                </a:cubicBezTo>
                <a:cubicBezTo>
                  <a:pt x="13184" y="21452"/>
                  <a:pt x="13184" y="21452"/>
                  <a:pt x="13184" y="21452"/>
                </a:cubicBezTo>
                <a:cubicBezTo>
                  <a:pt x="13325" y="21600"/>
                  <a:pt x="13465" y="21600"/>
                  <a:pt x="13605" y="21600"/>
                </a:cubicBezTo>
                <a:cubicBezTo>
                  <a:pt x="14026" y="21600"/>
                  <a:pt x="14447" y="21156"/>
                  <a:pt x="14447" y="20712"/>
                </a:cubicBezTo>
                <a:cubicBezTo>
                  <a:pt x="14447" y="888"/>
                  <a:pt x="14447" y="888"/>
                  <a:pt x="14447" y="888"/>
                </a:cubicBezTo>
                <a:cubicBezTo>
                  <a:pt x="14447" y="444"/>
                  <a:pt x="14026" y="0"/>
                  <a:pt x="13605" y="0"/>
                </a:cubicBezTo>
                <a:close/>
                <a:moveTo>
                  <a:pt x="12623" y="18641"/>
                </a:moveTo>
                <a:cubicBezTo>
                  <a:pt x="5470" y="13463"/>
                  <a:pt x="5470" y="13463"/>
                  <a:pt x="5470" y="13463"/>
                </a:cubicBezTo>
                <a:cubicBezTo>
                  <a:pt x="4909" y="13167"/>
                  <a:pt x="4909" y="13167"/>
                  <a:pt x="4909" y="13167"/>
                </a:cubicBezTo>
                <a:cubicBezTo>
                  <a:pt x="1823" y="13167"/>
                  <a:pt x="1823" y="13167"/>
                  <a:pt x="1823" y="13167"/>
                </a:cubicBezTo>
                <a:cubicBezTo>
                  <a:pt x="1823" y="8433"/>
                  <a:pt x="1823" y="8433"/>
                  <a:pt x="1823" y="8433"/>
                </a:cubicBezTo>
                <a:cubicBezTo>
                  <a:pt x="4909" y="8433"/>
                  <a:pt x="4909" y="8433"/>
                  <a:pt x="4909" y="8433"/>
                </a:cubicBezTo>
                <a:cubicBezTo>
                  <a:pt x="5470" y="8137"/>
                  <a:pt x="5470" y="8137"/>
                  <a:pt x="5470" y="8137"/>
                </a:cubicBezTo>
                <a:cubicBezTo>
                  <a:pt x="12623" y="2959"/>
                  <a:pt x="12623" y="2959"/>
                  <a:pt x="12623" y="2959"/>
                </a:cubicBezTo>
                <a:lnTo>
                  <a:pt x="12623" y="18641"/>
                </a:lnTo>
                <a:close/>
                <a:moveTo>
                  <a:pt x="21179" y="9764"/>
                </a:moveTo>
                <a:cubicBezTo>
                  <a:pt x="18094" y="9764"/>
                  <a:pt x="18094" y="9764"/>
                  <a:pt x="18094" y="9764"/>
                </a:cubicBezTo>
                <a:cubicBezTo>
                  <a:pt x="17813" y="9764"/>
                  <a:pt x="17673" y="10060"/>
                  <a:pt x="17673" y="10208"/>
                </a:cubicBezTo>
                <a:cubicBezTo>
                  <a:pt x="17673" y="11392"/>
                  <a:pt x="17673" y="11392"/>
                  <a:pt x="17673" y="11392"/>
                </a:cubicBezTo>
                <a:cubicBezTo>
                  <a:pt x="17673" y="11540"/>
                  <a:pt x="17813" y="11836"/>
                  <a:pt x="18094" y="11836"/>
                </a:cubicBezTo>
                <a:cubicBezTo>
                  <a:pt x="21179" y="11836"/>
                  <a:pt x="21179" y="11836"/>
                  <a:pt x="21179" y="11836"/>
                </a:cubicBezTo>
                <a:cubicBezTo>
                  <a:pt x="21460" y="11836"/>
                  <a:pt x="21600" y="11540"/>
                  <a:pt x="21600" y="11392"/>
                </a:cubicBezTo>
                <a:cubicBezTo>
                  <a:pt x="21600" y="10208"/>
                  <a:pt x="21600" y="10208"/>
                  <a:pt x="21600" y="10208"/>
                </a:cubicBezTo>
                <a:cubicBezTo>
                  <a:pt x="21600" y="10060"/>
                  <a:pt x="21460" y="9764"/>
                  <a:pt x="21179" y="9764"/>
                </a:cubicBezTo>
                <a:close/>
                <a:moveTo>
                  <a:pt x="20197" y="16866"/>
                </a:moveTo>
                <a:cubicBezTo>
                  <a:pt x="17392" y="15238"/>
                  <a:pt x="17392" y="15238"/>
                  <a:pt x="17392" y="15238"/>
                </a:cubicBezTo>
                <a:cubicBezTo>
                  <a:pt x="17392" y="15238"/>
                  <a:pt x="17392" y="15090"/>
                  <a:pt x="17252" y="15090"/>
                </a:cubicBezTo>
                <a:cubicBezTo>
                  <a:pt x="17252" y="15090"/>
                  <a:pt x="17252" y="15090"/>
                  <a:pt x="17112" y="15090"/>
                </a:cubicBezTo>
                <a:cubicBezTo>
                  <a:pt x="17112" y="15238"/>
                  <a:pt x="17112" y="15238"/>
                  <a:pt x="16971" y="15238"/>
                </a:cubicBezTo>
                <a:cubicBezTo>
                  <a:pt x="16971" y="15238"/>
                  <a:pt x="16971" y="15386"/>
                  <a:pt x="16971" y="15386"/>
                </a:cubicBezTo>
                <a:cubicBezTo>
                  <a:pt x="16410" y="16274"/>
                  <a:pt x="16410" y="16274"/>
                  <a:pt x="16410" y="16274"/>
                </a:cubicBezTo>
                <a:cubicBezTo>
                  <a:pt x="16270" y="16570"/>
                  <a:pt x="16410" y="16718"/>
                  <a:pt x="16551" y="16866"/>
                </a:cubicBezTo>
                <a:cubicBezTo>
                  <a:pt x="19356" y="18641"/>
                  <a:pt x="19356" y="18641"/>
                  <a:pt x="19356" y="18641"/>
                </a:cubicBezTo>
                <a:cubicBezTo>
                  <a:pt x="19356" y="18641"/>
                  <a:pt x="19356" y="18641"/>
                  <a:pt x="19496" y="18641"/>
                </a:cubicBezTo>
                <a:cubicBezTo>
                  <a:pt x="19496" y="18641"/>
                  <a:pt x="19496" y="18641"/>
                  <a:pt x="19636" y="18641"/>
                </a:cubicBezTo>
                <a:cubicBezTo>
                  <a:pt x="19636" y="18641"/>
                  <a:pt x="19636" y="18641"/>
                  <a:pt x="19777" y="18641"/>
                </a:cubicBezTo>
                <a:cubicBezTo>
                  <a:pt x="19777" y="18493"/>
                  <a:pt x="19777" y="18493"/>
                  <a:pt x="19777" y="18493"/>
                </a:cubicBezTo>
                <a:cubicBezTo>
                  <a:pt x="20338" y="17458"/>
                  <a:pt x="20338" y="17458"/>
                  <a:pt x="20338" y="17458"/>
                </a:cubicBezTo>
                <a:cubicBezTo>
                  <a:pt x="20478" y="17310"/>
                  <a:pt x="20338" y="17014"/>
                  <a:pt x="20197" y="16866"/>
                </a:cubicBezTo>
                <a:close/>
                <a:moveTo>
                  <a:pt x="16971" y="6214"/>
                </a:moveTo>
                <a:cubicBezTo>
                  <a:pt x="16971" y="6214"/>
                  <a:pt x="16971" y="6362"/>
                  <a:pt x="16971" y="6362"/>
                </a:cubicBezTo>
                <a:cubicBezTo>
                  <a:pt x="17112" y="6362"/>
                  <a:pt x="17112" y="6362"/>
                  <a:pt x="17112" y="6510"/>
                </a:cubicBezTo>
                <a:cubicBezTo>
                  <a:pt x="17252" y="6510"/>
                  <a:pt x="17252" y="6510"/>
                  <a:pt x="17252" y="6510"/>
                </a:cubicBezTo>
                <a:cubicBezTo>
                  <a:pt x="17392" y="6510"/>
                  <a:pt x="17392" y="6362"/>
                  <a:pt x="17392" y="6362"/>
                </a:cubicBezTo>
                <a:cubicBezTo>
                  <a:pt x="20197" y="4734"/>
                  <a:pt x="20197" y="4734"/>
                  <a:pt x="20197" y="4734"/>
                </a:cubicBezTo>
                <a:cubicBezTo>
                  <a:pt x="20338" y="4586"/>
                  <a:pt x="20478" y="4290"/>
                  <a:pt x="20338" y="4142"/>
                </a:cubicBezTo>
                <a:cubicBezTo>
                  <a:pt x="19777" y="3107"/>
                  <a:pt x="19777" y="3107"/>
                  <a:pt x="19777" y="3107"/>
                </a:cubicBezTo>
                <a:cubicBezTo>
                  <a:pt x="19777" y="3107"/>
                  <a:pt x="19777" y="3107"/>
                  <a:pt x="19777" y="2959"/>
                </a:cubicBezTo>
                <a:cubicBezTo>
                  <a:pt x="19636" y="2959"/>
                  <a:pt x="19636" y="2959"/>
                  <a:pt x="19636" y="2959"/>
                </a:cubicBezTo>
                <a:cubicBezTo>
                  <a:pt x="19496" y="2959"/>
                  <a:pt x="19496" y="2959"/>
                  <a:pt x="19496" y="2959"/>
                </a:cubicBezTo>
                <a:cubicBezTo>
                  <a:pt x="19356" y="2959"/>
                  <a:pt x="19356" y="2959"/>
                  <a:pt x="19356" y="2959"/>
                </a:cubicBezTo>
                <a:cubicBezTo>
                  <a:pt x="16551" y="4734"/>
                  <a:pt x="16551" y="4734"/>
                  <a:pt x="16551" y="4734"/>
                </a:cubicBezTo>
                <a:cubicBezTo>
                  <a:pt x="16410" y="4734"/>
                  <a:pt x="16410" y="4882"/>
                  <a:pt x="16410" y="5030"/>
                </a:cubicBezTo>
                <a:cubicBezTo>
                  <a:pt x="16410" y="5030"/>
                  <a:pt x="16410" y="5178"/>
                  <a:pt x="16410" y="5326"/>
                </a:cubicBezTo>
                <a:lnTo>
                  <a:pt x="16971" y="62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4" name="Google Shape;2655;p68"/>
          <p:cNvSpPr/>
          <p:nvPr/>
        </p:nvSpPr>
        <p:spPr>
          <a:xfrm>
            <a:off x="7811575" y="2469413"/>
            <a:ext cx="280338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64" y="8700"/>
                </a:moveTo>
                <a:cubicBezTo>
                  <a:pt x="18164" y="900"/>
                  <a:pt x="18164" y="900"/>
                  <a:pt x="18164" y="900"/>
                </a:cubicBezTo>
                <a:cubicBezTo>
                  <a:pt x="18164" y="450"/>
                  <a:pt x="17673" y="0"/>
                  <a:pt x="17182" y="0"/>
                </a:cubicBezTo>
                <a:cubicBezTo>
                  <a:pt x="4418" y="0"/>
                  <a:pt x="4418" y="0"/>
                  <a:pt x="4418" y="0"/>
                </a:cubicBezTo>
                <a:cubicBezTo>
                  <a:pt x="3927" y="0"/>
                  <a:pt x="3436" y="450"/>
                  <a:pt x="3436" y="900"/>
                </a:cubicBezTo>
                <a:cubicBezTo>
                  <a:pt x="3436" y="8700"/>
                  <a:pt x="3436" y="8700"/>
                  <a:pt x="3436" y="8700"/>
                </a:cubicBezTo>
                <a:cubicBezTo>
                  <a:pt x="1636" y="8700"/>
                  <a:pt x="0" y="10050"/>
                  <a:pt x="0" y="11700"/>
                </a:cubicBezTo>
                <a:cubicBezTo>
                  <a:pt x="0" y="21300"/>
                  <a:pt x="0" y="21300"/>
                  <a:pt x="0" y="21300"/>
                </a:cubicBezTo>
                <a:cubicBezTo>
                  <a:pt x="0" y="21450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50"/>
                  <a:pt x="2127" y="21300"/>
                </a:cubicBezTo>
                <a:cubicBezTo>
                  <a:pt x="2127" y="11700"/>
                  <a:pt x="2127" y="11700"/>
                  <a:pt x="2127" y="11700"/>
                </a:cubicBezTo>
                <a:cubicBezTo>
                  <a:pt x="2127" y="11100"/>
                  <a:pt x="2782" y="10650"/>
                  <a:pt x="3436" y="10650"/>
                </a:cubicBezTo>
                <a:cubicBezTo>
                  <a:pt x="18164" y="10650"/>
                  <a:pt x="18164" y="10650"/>
                  <a:pt x="18164" y="10650"/>
                </a:cubicBezTo>
                <a:cubicBezTo>
                  <a:pt x="18818" y="10650"/>
                  <a:pt x="19473" y="11100"/>
                  <a:pt x="19473" y="11700"/>
                </a:cubicBezTo>
                <a:cubicBezTo>
                  <a:pt x="19473" y="21300"/>
                  <a:pt x="19473" y="21300"/>
                  <a:pt x="19473" y="21300"/>
                </a:cubicBezTo>
                <a:cubicBezTo>
                  <a:pt x="19473" y="21450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50"/>
                  <a:pt x="21600" y="21300"/>
                </a:cubicBezTo>
                <a:cubicBezTo>
                  <a:pt x="21600" y="11700"/>
                  <a:pt x="21600" y="11700"/>
                  <a:pt x="21600" y="11700"/>
                </a:cubicBezTo>
                <a:cubicBezTo>
                  <a:pt x="21600" y="10050"/>
                  <a:pt x="19964" y="8700"/>
                  <a:pt x="18164" y="8700"/>
                </a:cubicBezTo>
                <a:close/>
                <a:moveTo>
                  <a:pt x="5564" y="8700"/>
                </a:moveTo>
                <a:cubicBezTo>
                  <a:pt x="5564" y="1950"/>
                  <a:pt x="5564" y="1950"/>
                  <a:pt x="5564" y="1950"/>
                </a:cubicBezTo>
                <a:cubicBezTo>
                  <a:pt x="16036" y="1950"/>
                  <a:pt x="16036" y="1950"/>
                  <a:pt x="16036" y="1950"/>
                </a:cubicBezTo>
                <a:cubicBezTo>
                  <a:pt x="16036" y="8700"/>
                  <a:pt x="16036" y="8700"/>
                  <a:pt x="16036" y="8700"/>
                </a:cubicBezTo>
                <a:lnTo>
                  <a:pt x="5564" y="8700"/>
                </a:lnTo>
                <a:close/>
                <a:moveTo>
                  <a:pt x="9164" y="3750"/>
                </a:moveTo>
                <a:cubicBezTo>
                  <a:pt x="7691" y="3750"/>
                  <a:pt x="7691" y="3750"/>
                  <a:pt x="7691" y="3750"/>
                </a:cubicBezTo>
                <a:cubicBezTo>
                  <a:pt x="7691" y="3750"/>
                  <a:pt x="7527" y="3750"/>
                  <a:pt x="7527" y="3900"/>
                </a:cubicBezTo>
                <a:cubicBezTo>
                  <a:pt x="7527" y="5250"/>
                  <a:pt x="7527" y="5250"/>
                  <a:pt x="7527" y="5250"/>
                </a:cubicBezTo>
                <a:cubicBezTo>
                  <a:pt x="7527" y="5250"/>
                  <a:pt x="7691" y="5400"/>
                  <a:pt x="7691" y="5400"/>
                </a:cubicBezTo>
                <a:cubicBezTo>
                  <a:pt x="9164" y="5400"/>
                  <a:pt x="9164" y="5400"/>
                  <a:pt x="9164" y="5400"/>
                </a:cubicBezTo>
                <a:cubicBezTo>
                  <a:pt x="9327" y="5400"/>
                  <a:pt x="9327" y="5250"/>
                  <a:pt x="9327" y="5250"/>
                </a:cubicBezTo>
                <a:cubicBezTo>
                  <a:pt x="9327" y="3900"/>
                  <a:pt x="9327" y="3900"/>
                  <a:pt x="9327" y="3900"/>
                </a:cubicBezTo>
                <a:cubicBezTo>
                  <a:pt x="9327" y="3750"/>
                  <a:pt x="9327" y="3750"/>
                  <a:pt x="9164" y="3750"/>
                </a:cubicBezTo>
                <a:close/>
                <a:moveTo>
                  <a:pt x="13909" y="3750"/>
                </a:moveTo>
                <a:cubicBezTo>
                  <a:pt x="12436" y="3750"/>
                  <a:pt x="12436" y="3750"/>
                  <a:pt x="12436" y="3750"/>
                </a:cubicBezTo>
                <a:cubicBezTo>
                  <a:pt x="12273" y="3750"/>
                  <a:pt x="12273" y="3750"/>
                  <a:pt x="12273" y="3900"/>
                </a:cubicBezTo>
                <a:cubicBezTo>
                  <a:pt x="12273" y="5250"/>
                  <a:pt x="12273" y="5250"/>
                  <a:pt x="12273" y="5250"/>
                </a:cubicBezTo>
                <a:cubicBezTo>
                  <a:pt x="12273" y="5250"/>
                  <a:pt x="12273" y="5400"/>
                  <a:pt x="12436" y="5400"/>
                </a:cubicBezTo>
                <a:cubicBezTo>
                  <a:pt x="13909" y="5400"/>
                  <a:pt x="13909" y="5400"/>
                  <a:pt x="13909" y="5400"/>
                </a:cubicBezTo>
                <a:cubicBezTo>
                  <a:pt x="13909" y="5400"/>
                  <a:pt x="14073" y="5250"/>
                  <a:pt x="14073" y="5250"/>
                </a:cubicBezTo>
                <a:cubicBezTo>
                  <a:pt x="14073" y="3900"/>
                  <a:pt x="14073" y="3900"/>
                  <a:pt x="14073" y="3900"/>
                </a:cubicBezTo>
                <a:cubicBezTo>
                  <a:pt x="14073" y="3750"/>
                  <a:pt x="13909" y="3750"/>
                  <a:pt x="13909" y="37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5" name="Google Shape;2656;p68"/>
          <p:cNvSpPr/>
          <p:nvPr/>
        </p:nvSpPr>
        <p:spPr>
          <a:xfrm>
            <a:off x="11724078" y="1612027"/>
            <a:ext cx="318224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00" y="0"/>
                </a:moveTo>
                <a:cubicBezTo>
                  <a:pt x="14850" y="0"/>
                  <a:pt x="14850" y="0"/>
                  <a:pt x="14850" y="0"/>
                </a:cubicBezTo>
                <a:cubicBezTo>
                  <a:pt x="14400" y="0"/>
                  <a:pt x="13950" y="304"/>
                  <a:pt x="13950" y="913"/>
                </a:cubicBezTo>
                <a:cubicBezTo>
                  <a:pt x="13500" y="2282"/>
                  <a:pt x="12300" y="3346"/>
                  <a:pt x="10800" y="3346"/>
                </a:cubicBezTo>
                <a:cubicBezTo>
                  <a:pt x="9300" y="3346"/>
                  <a:pt x="8100" y="2282"/>
                  <a:pt x="7650" y="913"/>
                </a:cubicBezTo>
                <a:cubicBezTo>
                  <a:pt x="7650" y="608"/>
                  <a:pt x="7500" y="456"/>
                  <a:pt x="7350" y="304"/>
                </a:cubicBezTo>
                <a:cubicBezTo>
                  <a:pt x="7200" y="152"/>
                  <a:pt x="6900" y="0"/>
                  <a:pt x="6750" y="0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900" y="0"/>
                  <a:pt x="600" y="152"/>
                  <a:pt x="300" y="304"/>
                </a:cubicBezTo>
                <a:cubicBezTo>
                  <a:pt x="150" y="608"/>
                  <a:pt x="0" y="913"/>
                  <a:pt x="0" y="1217"/>
                </a:cubicBezTo>
                <a:cubicBezTo>
                  <a:pt x="0" y="8214"/>
                  <a:pt x="0" y="8214"/>
                  <a:pt x="0" y="8214"/>
                </a:cubicBezTo>
                <a:cubicBezTo>
                  <a:pt x="0" y="8670"/>
                  <a:pt x="150" y="8975"/>
                  <a:pt x="300" y="9127"/>
                </a:cubicBezTo>
                <a:cubicBezTo>
                  <a:pt x="600" y="9431"/>
                  <a:pt x="900" y="9583"/>
                  <a:pt x="1200" y="9583"/>
                </a:cubicBezTo>
                <a:cubicBezTo>
                  <a:pt x="3150" y="9583"/>
                  <a:pt x="3150" y="9583"/>
                  <a:pt x="3150" y="9583"/>
                </a:cubicBezTo>
                <a:cubicBezTo>
                  <a:pt x="3150" y="20383"/>
                  <a:pt x="3150" y="20383"/>
                  <a:pt x="3150" y="20383"/>
                </a:cubicBezTo>
                <a:cubicBezTo>
                  <a:pt x="3150" y="20687"/>
                  <a:pt x="3300" y="20992"/>
                  <a:pt x="3450" y="21144"/>
                </a:cubicBezTo>
                <a:cubicBezTo>
                  <a:pt x="3750" y="21448"/>
                  <a:pt x="4050" y="21600"/>
                  <a:pt x="4350" y="21600"/>
                </a:cubicBezTo>
                <a:cubicBezTo>
                  <a:pt x="17250" y="21600"/>
                  <a:pt x="17250" y="21600"/>
                  <a:pt x="17250" y="21600"/>
                </a:cubicBezTo>
                <a:cubicBezTo>
                  <a:pt x="17550" y="21600"/>
                  <a:pt x="17850" y="21448"/>
                  <a:pt x="18150" y="21144"/>
                </a:cubicBezTo>
                <a:cubicBezTo>
                  <a:pt x="18300" y="20992"/>
                  <a:pt x="18450" y="20687"/>
                  <a:pt x="18450" y="20383"/>
                </a:cubicBezTo>
                <a:cubicBezTo>
                  <a:pt x="18450" y="9583"/>
                  <a:pt x="18450" y="9583"/>
                  <a:pt x="18450" y="9583"/>
                </a:cubicBezTo>
                <a:cubicBezTo>
                  <a:pt x="20400" y="9583"/>
                  <a:pt x="20400" y="9583"/>
                  <a:pt x="20400" y="9583"/>
                </a:cubicBezTo>
                <a:cubicBezTo>
                  <a:pt x="20700" y="9583"/>
                  <a:pt x="21000" y="9431"/>
                  <a:pt x="21300" y="9127"/>
                </a:cubicBezTo>
                <a:cubicBezTo>
                  <a:pt x="21450" y="8975"/>
                  <a:pt x="21600" y="8670"/>
                  <a:pt x="21600" y="8214"/>
                </a:cubicBezTo>
                <a:cubicBezTo>
                  <a:pt x="21600" y="1217"/>
                  <a:pt x="21600" y="1217"/>
                  <a:pt x="21600" y="1217"/>
                </a:cubicBezTo>
                <a:cubicBezTo>
                  <a:pt x="21600" y="913"/>
                  <a:pt x="21450" y="608"/>
                  <a:pt x="21300" y="304"/>
                </a:cubicBezTo>
                <a:cubicBezTo>
                  <a:pt x="21000" y="152"/>
                  <a:pt x="20700" y="0"/>
                  <a:pt x="20400" y="0"/>
                </a:cubicBezTo>
                <a:close/>
                <a:moveTo>
                  <a:pt x="19650" y="7454"/>
                </a:moveTo>
                <a:cubicBezTo>
                  <a:pt x="16500" y="7454"/>
                  <a:pt x="16500" y="7454"/>
                  <a:pt x="16500" y="7454"/>
                </a:cubicBezTo>
                <a:cubicBezTo>
                  <a:pt x="16500" y="19623"/>
                  <a:pt x="16500" y="19623"/>
                  <a:pt x="16500" y="19623"/>
                </a:cubicBezTo>
                <a:cubicBezTo>
                  <a:pt x="5100" y="19623"/>
                  <a:pt x="5100" y="19623"/>
                  <a:pt x="5100" y="19623"/>
                </a:cubicBezTo>
                <a:cubicBezTo>
                  <a:pt x="5100" y="7454"/>
                  <a:pt x="5100" y="7454"/>
                  <a:pt x="5100" y="7454"/>
                </a:cubicBezTo>
                <a:cubicBezTo>
                  <a:pt x="1950" y="7454"/>
                  <a:pt x="1950" y="7454"/>
                  <a:pt x="1950" y="7454"/>
                </a:cubicBezTo>
                <a:cubicBezTo>
                  <a:pt x="1950" y="1977"/>
                  <a:pt x="1950" y="1977"/>
                  <a:pt x="1950" y="1977"/>
                </a:cubicBezTo>
                <a:cubicBezTo>
                  <a:pt x="6000" y="1977"/>
                  <a:pt x="6000" y="1977"/>
                  <a:pt x="6000" y="1977"/>
                </a:cubicBezTo>
                <a:cubicBezTo>
                  <a:pt x="6750" y="3955"/>
                  <a:pt x="8700" y="5324"/>
                  <a:pt x="10800" y="5324"/>
                </a:cubicBezTo>
                <a:cubicBezTo>
                  <a:pt x="12900" y="5324"/>
                  <a:pt x="14850" y="3955"/>
                  <a:pt x="15600" y="1977"/>
                </a:cubicBezTo>
                <a:cubicBezTo>
                  <a:pt x="19650" y="1977"/>
                  <a:pt x="19650" y="1977"/>
                  <a:pt x="19650" y="1977"/>
                </a:cubicBezTo>
                <a:lnTo>
                  <a:pt x="19650" y="74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6" name="Google Shape;2658;p68"/>
          <p:cNvSpPr/>
          <p:nvPr/>
        </p:nvSpPr>
        <p:spPr>
          <a:xfrm>
            <a:off x="6827191" y="1633526"/>
            <a:ext cx="317167" cy="26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1994"/>
                </a:moveTo>
                <a:cubicBezTo>
                  <a:pt x="16904" y="1994"/>
                  <a:pt x="16904" y="1994"/>
                  <a:pt x="16904" y="1994"/>
                </a:cubicBezTo>
                <a:cubicBezTo>
                  <a:pt x="16904" y="332"/>
                  <a:pt x="16904" y="332"/>
                  <a:pt x="16904" y="332"/>
                </a:cubicBezTo>
                <a:cubicBezTo>
                  <a:pt x="16904" y="166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166"/>
                  <a:pt x="15160" y="332"/>
                </a:cubicBezTo>
                <a:cubicBezTo>
                  <a:pt x="15160" y="1994"/>
                  <a:pt x="15160" y="1994"/>
                  <a:pt x="15160" y="1994"/>
                </a:cubicBezTo>
                <a:cubicBezTo>
                  <a:pt x="11538" y="1994"/>
                  <a:pt x="11538" y="1994"/>
                  <a:pt x="11538" y="1994"/>
                </a:cubicBezTo>
                <a:cubicBezTo>
                  <a:pt x="11538" y="332"/>
                  <a:pt x="11538" y="332"/>
                  <a:pt x="11538" y="332"/>
                </a:cubicBezTo>
                <a:cubicBezTo>
                  <a:pt x="11538" y="166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166"/>
                  <a:pt x="9928" y="332"/>
                </a:cubicBezTo>
                <a:cubicBezTo>
                  <a:pt x="9928" y="1994"/>
                  <a:pt x="9928" y="1994"/>
                  <a:pt x="9928" y="1994"/>
                </a:cubicBezTo>
                <a:cubicBezTo>
                  <a:pt x="6306" y="1994"/>
                  <a:pt x="6306" y="1994"/>
                  <a:pt x="6306" y="1994"/>
                </a:cubicBezTo>
                <a:cubicBezTo>
                  <a:pt x="6306" y="332"/>
                  <a:pt x="6306" y="332"/>
                  <a:pt x="6306" y="332"/>
                </a:cubicBezTo>
                <a:cubicBezTo>
                  <a:pt x="6306" y="166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166"/>
                  <a:pt x="4561" y="332"/>
                </a:cubicBezTo>
                <a:cubicBezTo>
                  <a:pt x="4561" y="1994"/>
                  <a:pt x="4561" y="1994"/>
                  <a:pt x="4561" y="1994"/>
                </a:cubicBezTo>
                <a:cubicBezTo>
                  <a:pt x="671" y="1994"/>
                  <a:pt x="671" y="1994"/>
                  <a:pt x="671" y="1994"/>
                </a:cubicBezTo>
                <a:cubicBezTo>
                  <a:pt x="268" y="1994"/>
                  <a:pt x="0" y="2492"/>
                  <a:pt x="0" y="2991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2991"/>
                  <a:pt x="21600" y="2991"/>
                  <a:pt x="21600" y="2991"/>
                </a:cubicBezTo>
                <a:cubicBezTo>
                  <a:pt x="21600" y="2492"/>
                  <a:pt x="21198" y="1994"/>
                  <a:pt x="20795" y="1994"/>
                </a:cubicBezTo>
                <a:close/>
                <a:moveTo>
                  <a:pt x="19856" y="19274"/>
                </a:moveTo>
                <a:cubicBezTo>
                  <a:pt x="1610" y="19274"/>
                  <a:pt x="1610" y="19274"/>
                  <a:pt x="1610" y="19274"/>
                </a:cubicBezTo>
                <a:cubicBezTo>
                  <a:pt x="1610" y="4154"/>
                  <a:pt x="1610" y="4154"/>
                  <a:pt x="1610" y="4154"/>
                </a:cubicBezTo>
                <a:cubicBezTo>
                  <a:pt x="4561" y="4154"/>
                  <a:pt x="4561" y="4154"/>
                  <a:pt x="4561" y="4154"/>
                </a:cubicBezTo>
                <a:cubicBezTo>
                  <a:pt x="4561" y="5982"/>
                  <a:pt x="4561" y="5982"/>
                  <a:pt x="4561" y="5982"/>
                </a:cubicBezTo>
                <a:cubicBezTo>
                  <a:pt x="4561" y="5982"/>
                  <a:pt x="4696" y="6148"/>
                  <a:pt x="4696" y="6148"/>
                </a:cubicBezTo>
                <a:cubicBezTo>
                  <a:pt x="6171" y="6148"/>
                  <a:pt x="6171" y="6148"/>
                  <a:pt x="6171" y="6148"/>
                </a:cubicBezTo>
                <a:cubicBezTo>
                  <a:pt x="6171" y="6148"/>
                  <a:pt x="6306" y="5982"/>
                  <a:pt x="6306" y="5982"/>
                </a:cubicBezTo>
                <a:cubicBezTo>
                  <a:pt x="6306" y="4154"/>
                  <a:pt x="6306" y="4154"/>
                  <a:pt x="6306" y="4154"/>
                </a:cubicBezTo>
                <a:cubicBezTo>
                  <a:pt x="9928" y="4154"/>
                  <a:pt x="9928" y="4154"/>
                  <a:pt x="9928" y="4154"/>
                </a:cubicBezTo>
                <a:cubicBezTo>
                  <a:pt x="9928" y="5982"/>
                  <a:pt x="9928" y="5982"/>
                  <a:pt x="9928" y="5982"/>
                </a:cubicBezTo>
                <a:cubicBezTo>
                  <a:pt x="9928" y="5982"/>
                  <a:pt x="9928" y="6148"/>
                  <a:pt x="10062" y="6148"/>
                </a:cubicBezTo>
                <a:cubicBezTo>
                  <a:pt x="11404" y="6148"/>
                  <a:pt x="11404" y="6148"/>
                  <a:pt x="11404" y="6148"/>
                </a:cubicBezTo>
                <a:cubicBezTo>
                  <a:pt x="11538" y="6148"/>
                  <a:pt x="11538" y="5982"/>
                  <a:pt x="11538" y="5982"/>
                </a:cubicBezTo>
                <a:cubicBezTo>
                  <a:pt x="11538" y="4154"/>
                  <a:pt x="11538" y="4154"/>
                  <a:pt x="11538" y="4154"/>
                </a:cubicBezTo>
                <a:cubicBezTo>
                  <a:pt x="15160" y="4154"/>
                  <a:pt x="15160" y="4154"/>
                  <a:pt x="15160" y="4154"/>
                </a:cubicBezTo>
                <a:cubicBezTo>
                  <a:pt x="15160" y="5982"/>
                  <a:pt x="15160" y="5982"/>
                  <a:pt x="15160" y="5982"/>
                </a:cubicBezTo>
                <a:cubicBezTo>
                  <a:pt x="15160" y="5982"/>
                  <a:pt x="15294" y="6148"/>
                  <a:pt x="15429" y="6148"/>
                </a:cubicBezTo>
                <a:cubicBezTo>
                  <a:pt x="16770" y="6148"/>
                  <a:pt x="16770" y="6148"/>
                  <a:pt x="16770" y="6148"/>
                </a:cubicBezTo>
                <a:cubicBezTo>
                  <a:pt x="16770" y="6148"/>
                  <a:pt x="16904" y="5982"/>
                  <a:pt x="16904" y="5982"/>
                </a:cubicBezTo>
                <a:cubicBezTo>
                  <a:pt x="16904" y="4154"/>
                  <a:pt x="16904" y="4154"/>
                  <a:pt x="16904" y="4154"/>
                </a:cubicBezTo>
                <a:cubicBezTo>
                  <a:pt x="19856" y="4154"/>
                  <a:pt x="19856" y="4154"/>
                  <a:pt x="19856" y="4154"/>
                </a:cubicBezTo>
                <a:lnTo>
                  <a:pt x="19856" y="19274"/>
                </a:lnTo>
                <a:close/>
                <a:moveTo>
                  <a:pt x="8452" y="10302"/>
                </a:moveTo>
                <a:cubicBezTo>
                  <a:pt x="4025" y="10302"/>
                  <a:pt x="4025" y="10302"/>
                  <a:pt x="4025" y="10302"/>
                </a:cubicBezTo>
                <a:cubicBezTo>
                  <a:pt x="3891" y="10302"/>
                  <a:pt x="3757" y="10468"/>
                  <a:pt x="3757" y="10634"/>
                </a:cubicBezTo>
                <a:cubicBezTo>
                  <a:pt x="3757" y="11963"/>
                  <a:pt x="3757" y="11963"/>
                  <a:pt x="3757" y="11963"/>
                </a:cubicBezTo>
                <a:cubicBezTo>
                  <a:pt x="3757" y="12129"/>
                  <a:pt x="3891" y="12295"/>
                  <a:pt x="4025" y="12295"/>
                </a:cubicBezTo>
                <a:cubicBezTo>
                  <a:pt x="8452" y="12295"/>
                  <a:pt x="8452" y="12295"/>
                  <a:pt x="8452" y="12295"/>
                </a:cubicBezTo>
                <a:cubicBezTo>
                  <a:pt x="8586" y="12295"/>
                  <a:pt x="8586" y="12129"/>
                  <a:pt x="8586" y="11963"/>
                </a:cubicBezTo>
                <a:cubicBezTo>
                  <a:pt x="8586" y="10634"/>
                  <a:pt x="8586" y="10634"/>
                  <a:pt x="8586" y="10634"/>
                </a:cubicBezTo>
                <a:cubicBezTo>
                  <a:pt x="8586" y="10468"/>
                  <a:pt x="8586" y="10302"/>
                  <a:pt x="8452" y="10302"/>
                </a:cubicBezTo>
                <a:close/>
                <a:moveTo>
                  <a:pt x="8452" y="14455"/>
                </a:moveTo>
                <a:cubicBezTo>
                  <a:pt x="4025" y="14455"/>
                  <a:pt x="4025" y="14455"/>
                  <a:pt x="4025" y="14455"/>
                </a:cubicBezTo>
                <a:cubicBezTo>
                  <a:pt x="3891" y="14455"/>
                  <a:pt x="3757" y="14622"/>
                  <a:pt x="3757" y="14622"/>
                </a:cubicBezTo>
                <a:cubicBezTo>
                  <a:pt x="3757" y="16117"/>
                  <a:pt x="3757" y="16117"/>
                  <a:pt x="3757" y="16117"/>
                </a:cubicBezTo>
                <a:cubicBezTo>
                  <a:pt x="3757" y="16283"/>
                  <a:pt x="3891" y="16449"/>
                  <a:pt x="4025" y="16449"/>
                </a:cubicBezTo>
                <a:cubicBezTo>
                  <a:pt x="8452" y="16449"/>
                  <a:pt x="8452" y="16449"/>
                  <a:pt x="8452" y="16449"/>
                </a:cubicBezTo>
                <a:cubicBezTo>
                  <a:pt x="8586" y="16449"/>
                  <a:pt x="8586" y="16283"/>
                  <a:pt x="8586" y="16117"/>
                </a:cubicBezTo>
                <a:cubicBezTo>
                  <a:pt x="8586" y="14622"/>
                  <a:pt x="8586" y="14622"/>
                  <a:pt x="8586" y="14622"/>
                </a:cubicBezTo>
                <a:cubicBezTo>
                  <a:pt x="8586" y="14622"/>
                  <a:pt x="8586" y="14455"/>
                  <a:pt x="8452" y="14455"/>
                </a:cubicBezTo>
                <a:close/>
                <a:moveTo>
                  <a:pt x="15831" y="8972"/>
                </a:moveTo>
                <a:cubicBezTo>
                  <a:pt x="13416" y="13458"/>
                  <a:pt x="13416" y="13458"/>
                  <a:pt x="13416" y="13458"/>
                </a:cubicBezTo>
                <a:cubicBezTo>
                  <a:pt x="12075" y="11132"/>
                  <a:pt x="12075" y="11132"/>
                  <a:pt x="12075" y="11132"/>
                </a:cubicBezTo>
                <a:cubicBezTo>
                  <a:pt x="11940" y="11132"/>
                  <a:pt x="11940" y="10966"/>
                  <a:pt x="11806" y="10966"/>
                </a:cubicBezTo>
                <a:cubicBezTo>
                  <a:pt x="10465" y="10966"/>
                  <a:pt x="10465" y="10966"/>
                  <a:pt x="10465" y="10966"/>
                </a:cubicBezTo>
                <a:cubicBezTo>
                  <a:pt x="10330" y="10966"/>
                  <a:pt x="10196" y="11298"/>
                  <a:pt x="10330" y="11465"/>
                </a:cubicBezTo>
                <a:cubicBezTo>
                  <a:pt x="13014" y="16283"/>
                  <a:pt x="13014" y="16283"/>
                  <a:pt x="13014" y="16283"/>
                </a:cubicBezTo>
                <a:cubicBezTo>
                  <a:pt x="13014" y="16283"/>
                  <a:pt x="13148" y="16283"/>
                  <a:pt x="13148" y="16283"/>
                </a:cubicBezTo>
                <a:cubicBezTo>
                  <a:pt x="13282" y="16449"/>
                  <a:pt x="13282" y="16449"/>
                  <a:pt x="13282" y="16449"/>
                </a:cubicBezTo>
                <a:cubicBezTo>
                  <a:pt x="13416" y="16449"/>
                  <a:pt x="13416" y="16449"/>
                  <a:pt x="13550" y="16283"/>
                </a:cubicBezTo>
                <a:cubicBezTo>
                  <a:pt x="13550" y="16283"/>
                  <a:pt x="13684" y="16283"/>
                  <a:pt x="13684" y="16283"/>
                </a:cubicBezTo>
                <a:cubicBezTo>
                  <a:pt x="17575" y="9305"/>
                  <a:pt x="17575" y="9305"/>
                  <a:pt x="17575" y="9305"/>
                </a:cubicBezTo>
                <a:cubicBezTo>
                  <a:pt x="17709" y="9138"/>
                  <a:pt x="17575" y="8806"/>
                  <a:pt x="17441" y="8806"/>
                </a:cubicBezTo>
                <a:cubicBezTo>
                  <a:pt x="16099" y="8806"/>
                  <a:pt x="16099" y="8806"/>
                  <a:pt x="16099" y="8806"/>
                </a:cubicBezTo>
                <a:cubicBezTo>
                  <a:pt x="16099" y="8806"/>
                  <a:pt x="15965" y="8972"/>
                  <a:pt x="15831" y="897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7" name="Google Shape;2659;p68"/>
          <p:cNvSpPr/>
          <p:nvPr/>
        </p:nvSpPr>
        <p:spPr>
          <a:xfrm>
            <a:off x="9783650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4290"/>
                </a:moveTo>
                <a:cubicBezTo>
                  <a:pt x="20860" y="740"/>
                  <a:pt x="20860" y="740"/>
                  <a:pt x="20860" y="740"/>
                </a:cubicBezTo>
                <a:cubicBezTo>
                  <a:pt x="20860" y="296"/>
                  <a:pt x="20416" y="0"/>
                  <a:pt x="19973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1184" y="0"/>
                  <a:pt x="740" y="296"/>
                  <a:pt x="740" y="740"/>
                </a:cubicBezTo>
                <a:cubicBezTo>
                  <a:pt x="740" y="4290"/>
                  <a:pt x="740" y="4290"/>
                  <a:pt x="740" y="4290"/>
                </a:cubicBezTo>
                <a:cubicBezTo>
                  <a:pt x="296" y="4290"/>
                  <a:pt x="0" y="4734"/>
                  <a:pt x="0" y="5178"/>
                </a:cubicBezTo>
                <a:cubicBezTo>
                  <a:pt x="0" y="8729"/>
                  <a:pt x="0" y="8729"/>
                  <a:pt x="0" y="8729"/>
                </a:cubicBezTo>
                <a:cubicBezTo>
                  <a:pt x="0" y="9321"/>
                  <a:pt x="0" y="10060"/>
                  <a:pt x="296" y="10652"/>
                </a:cubicBezTo>
                <a:cubicBezTo>
                  <a:pt x="444" y="10948"/>
                  <a:pt x="592" y="11244"/>
                  <a:pt x="740" y="11392"/>
                </a:cubicBezTo>
                <a:cubicBezTo>
                  <a:pt x="740" y="20860"/>
                  <a:pt x="740" y="20860"/>
                  <a:pt x="740" y="20860"/>
                </a:cubicBezTo>
                <a:cubicBezTo>
                  <a:pt x="740" y="21304"/>
                  <a:pt x="1184" y="21600"/>
                  <a:pt x="1627" y="21600"/>
                </a:cubicBezTo>
                <a:cubicBezTo>
                  <a:pt x="19973" y="21600"/>
                  <a:pt x="19973" y="21600"/>
                  <a:pt x="19973" y="21600"/>
                </a:cubicBezTo>
                <a:cubicBezTo>
                  <a:pt x="20416" y="21600"/>
                  <a:pt x="20860" y="21304"/>
                  <a:pt x="20860" y="20860"/>
                </a:cubicBezTo>
                <a:cubicBezTo>
                  <a:pt x="20860" y="11392"/>
                  <a:pt x="20860" y="11392"/>
                  <a:pt x="20860" y="11392"/>
                </a:cubicBezTo>
                <a:cubicBezTo>
                  <a:pt x="21008" y="11244"/>
                  <a:pt x="21156" y="10948"/>
                  <a:pt x="21304" y="10652"/>
                </a:cubicBezTo>
                <a:cubicBezTo>
                  <a:pt x="21600" y="10060"/>
                  <a:pt x="21600" y="9321"/>
                  <a:pt x="21600" y="8729"/>
                </a:cubicBezTo>
                <a:cubicBezTo>
                  <a:pt x="21600" y="5178"/>
                  <a:pt x="21600" y="5178"/>
                  <a:pt x="21600" y="5178"/>
                </a:cubicBezTo>
                <a:cubicBezTo>
                  <a:pt x="21600" y="4734"/>
                  <a:pt x="21304" y="4290"/>
                  <a:pt x="20860" y="4290"/>
                </a:cubicBezTo>
                <a:close/>
                <a:moveTo>
                  <a:pt x="2663" y="1923"/>
                </a:moveTo>
                <a:cubicBezTo>
                  <a:pt x="18937" y="1923"/>
                  <a:pt x="18937" y="1923"/>
                  <a:pt x="18937" y="1923"/>
                </a:cubicBezTo>
                <a:cubicBezTo>
                  <a:pt x="18937" y="4290"/>
                  <a:pt x="18937" y="4290"/>
                  <a:pt x="18937" y="4290"/>
                </a:cubicBezTo>
                <a:cubicBezTo>
                  <a:pt x="2663" y="4290"/>
                  <a:pt x="2663" y="4290"/>
                  <a:pt x="2663" y="4290"/>
                </a:cubicBezTo>
                <a:lnTo>
                  <a:pt x="2663" y="1923"/>
                </a:lnTo>
                <a:close/>
                <a:moveTo>
                  <a:pt x="12575" y="19677"/>
                </a:moveTo>
                <a:cubicBezTo>
                  <a:pt x="9025" y="19677"/>
                  <a:pt x="9025" y="19677"/>
                  <a:pt x="9025" y="19677"/>
                </a:cubicBezTo>
                <a:cubicBezTo>
                  <a:pt x="9025" y="16866"/>
                  <a:pt x="9025" y="16866"/>
                  <a:pt x="9025" y="16866"/>
                </a:cubicBezTo>
                <a:cubicBezTo>
                  <a:pt x="12575" y="16866"/>
                  <a:pt x="12575" y="16866"/>
                  <a:pt x="12575" y="16866"/>
                </a:cubicBezTo>
                <a:lnTo>
                  <a:pt x="12575" y="19677"/>
                </a:lnTo>
                <a:close/>
                <a:moveTo>
                  <a:pt x="18937" y="19677"/>
                </a:moveTo>
                <a:cubicBezTo>
                  <a:pt x="14351" y="19677"/>
                  <a:pt x="14351" y="19677"/>
                  <a:pt x="14351" y="19677"/>
                </a:cubicBezTo>
                <a:cubicBezTo>
                  <a:pt x="14351" y="15978"/>
                  <a:pt x="14351" y="15978"/>
                  <a:pt x="14351" y="15978"/>
                </a:cubicBezTo>
                <a:cubicBezTo>
                  <a:pt x="14351" y="15534"/>
                  <a:pt x="13907" y="15090"/>
                  <a:pt x="13463" y="15090"/>
                </a:cubicBezTo>
                <a:cubicBezTo>
                  <a:pt x="8137" y="15090"/>
                  <a:pt x="8137" y="15090"/>
                  <a:pt x="8137" y="15090"/>
                </a:cubicBezTo>
                <a:cubicBezTo>
                  <a:pt x="7693" y="15090"/>
                  <a:pt x="7397" y="15534"/>
                  <a:pt x="7397" y="15978"/>
                </a:cubicBezTo>
                <a:cubicBezTo>
                  <a:pt x="7397" y="19677"/>
                  <a:pt x="7397" y="19677"/>
                  <a:pt x="7397" y="19677"/>
                </a:cubicBezTo>
                <a:cubicBezTo>
                  <a:pt x="2663" y="19677"/>
                  <a:pt x="2663" y="19677"/>
                  <a:pt x="2663" y="19677"/>
                </a:cubicBezTo>
                <a:cubicBezTo>
                  <a:pt x="2663" y="13167"/>
                  <a:pt x="2663" y="13167"/>
                  <a:pt x="2663" y="13167"/>
                </a:cubicBezTo>
                <a:cubicBezTo>
                  <a:pt x="2811" y="13167"/>
                  <a:pt x="2811" y="13167"/>
                  <a:pt x="2959" y="13315"/>
                </a:cubicBezTo>
                <a:cubicBezTo>
                  <a:pt x="3551" y="13463"/>
                  <a:pt x="4142" y="13611"/>
                  <a:pt x="4882" y="13611"/>
                </a:cubicBezTo>
                <a:cubicBezTo>
                  <a:pt x="5474" y="13611"/>
                  <a:pt x="6214" y="13463"/>
                  <a:pt x="6805" y="13315"/>
                </a:cubicBezTo>
                <a:cubicBezTo>
                  <a:pt x="7101" y="13019"/>
                  <a:pt x="7545" y="12871"/>
                  <a:pt x="7841" y="12575"/>
                </a:cubicBezTo>
                <a:cubicBezTo>
                  <a:pt x="7841" y="12575"/>
                  <a:pt x="7841" y="12575"/>
                  <a:pt x="7841" y="12575"/>
                </a:cubicBezTo>
                <a:cubicBezTo>
                  <a:pt x="8137" y="12871"/>
                  <a:pt x="8581" y="13019"/>
                  <a:pt x="8877" y="13315"/>
                </a:cubicBezTo>
                <a:cubicBezTo>
                  <a:pt x="9468" y="13463"/>
                  <a:pt x="10208" y="13611"/>
                  <a:pt x="10800" y="13611"/>
                </a:cubicBezTo>
                <a:cubicBezTo>
                  <a:pt x="11540" y="13611"/>
                  <a:pt x="12132" y="13463"/>
                  <a:pt x="12723" y="13315"/>
                </a:cubicBezTo>
                <a:cubicBezTo>
                  <a:pt x="13019" y="13019"/>
                  <a:pt x="13463" y="12871"/>
                  <a:pt x="13759" y="12575"/>
                </a:cubicBezTo>
                <a:cubicBezTo>
                  <a:pt x="13759" y="12575"/>
                  <a:pt x="13759" y="12575"/>
                  <a:pt x="13759" y="12575"/>
                </a:cubicBezTo>
                <a:cubicBezTo>
                  <a:pt x="14055" y="12871"/>
                  <a:pt x="14499" y="13019"/>
                  <a:pt x="14795" y="13315"/>
                </a:cubicBezTo>
                <a:cubicBezTo>
                  <a:pt x="15386" y="13463"/>
                  <a:pt x="16126" y="13611"/>
                  <a:pt x="16718" y="13611"/>
                </a:cubicBezTo>
                <a:cubicBezTo>
                  <a:pt x="17458" y="13611"/>
                  <a:pt x="18049" y="13463"/>
                  <a:pt x="18641" y="13315"/>
                </a:cubicBezTo>
                <a:cubicBezTo>
                  <a:pt x="18789" y="13167"/>
                  <a:pt x="18789" y="13167"/>
                  <a:pt x="18937" y="13167"/>
                </a:cubicBezTo>
                <a:cubicBezTo>
                  <a:pt x="18937" y="19677"/>
                  <a:pt x="18937" y="19677"/>
                  <a:pt x="18937" y="19677"/>
                </a:cubicBezTo>
                <a:close/>
                <a:moveTo>
                  <a:pt x="19677" y="8729"/>
                </a:moveTo>
                <a:cubicBezTo>
                  <a:pt x="19677" y="10356"/>
                  <a:pt x="18345" y="11688"/>
                  <a:pt x="16718" y="11688"/>
                </a:cubicBezTo>
                <a:cubicBezTo>
                  <a:pt x="15682" y="11688"/>
                  <a:pt x="14647" y="11096"/>
                  <a:pt x="14203" y="10208"/>
                </a:cubicBezTo>
                <a:cubicBezTo>
                  <a:pt x="14055" y="10060"/>
                  <a:pt x="13907" y="9912"/>
                  <a:pt x="13759" y="9912"/>
                </a:cubicBezTo>
                <a:cubicBezTo>
                  <a:pt x="13759" y="9912"/>
                  <a:pt x="13759" y="9912"/>
                  <a:pt x="13759" y="9912"/>
                </a:cubicBezTo>
                <a:cubicBezTo>
                  <a:pt x="13611" y="9912"/>
                  <a:pt x="13463" y="10060"/>
                  <a:pt x="13315" y="10208"/>
                </a:cubicBezTo>
                <a:cubicBezTo>
                  <a:pt x="13167" y="10652"/>
                  <a:pt x="12723" y="10948"/>
                  <a:pt x="12279" y="11244"/>
                </a:cubicBezTo>
                <a:cubicBezTo>
                  <a:pt x="11836" y="11540"/>
                  <a:pt x="11392" y="11688"/>
                  <a:pt x="10800" y="11688"/>
                </a:cubicBezTo>
                <a:cubicBezTo>
                  <a:pt x="9764" y="11688"/>
                  <a:pt x="8729" y="11096"/>
                  <a:pt x="8285" y="10208"/>
                </a:cubicBezTo>
                <a:cubicBezTo>
                  <a:pt x="8137" y="10060"/>
                  <a:pt x="7989" y="9912"/>
                  <a:pt x="7841" y="9912"/>
                </a:cubicBezTo>
                <a:cubicBezTo>
                  <a:pt x="7693" y="9912"/>
                  <a:pt x="7545" y="10060"/>
                  <a:pt x="7397" y="10208"/>
                </a:cubicBezTo>
                <a:cubicBezTo>
                  <a:pt x="7249" y="10652"/>
                  <a:pt x="6805" y="10948"/>
                  <a:pt x="6362" y="11244"/>
                </a:cubicBezTo>
                <a:cubicBezTo>
                  <a:pt x="5918" y="11540"/>
                  <a:pt x="5326" y="11688"/>
                  <a:pt x="4882" y="11688"/>
                </a:cubicBezTo>
                <a:cubicBezTo>
                  <a:pt x="3255" y="11688"/>
                  <a:pt x="1923" y="10356"/>
                  <a:pt x="1923" y="8729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677" y="6214"/>
                  <a:pt x="19677" y="6214"/>
                  <a:pt x="19677" y="6214"/>
                </a:cubicBezTo>
                <a:cubicBezTo>
                  <a:pt x="19677" y="6214"/>
                  <a:pt x="19677" y="6214"/>
                  <a:pt x="19677" y="6214"/>
                </a:cubicBezTo>
                <a:lnTo>
                  <a:pt x="19677" y="87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8" name="Google Shape;2661;p68"/>
          <p:cNvSpPr/>
          <p:nvPr/>
        </p:nvSpPr>
        <p:spPr>
          <a:xfrm>
            <a:off x="13744319" y="661720"/>
            <a:ext cx="24738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35" y="9660"/>
                </a:moveTo>
                <a:cubicBezTo>
                  <a:pt x="8535" y="9660"/>
                  <a:pt x="8535" y="9660"/>
                  <a:pt x="8535" y="9660"/>
                </a:cubicBezTo>
                <a:cubicBezTo>
                  <a:pt x="8535" y="9525"/>
                  <a:pt x="8361" y="9525"/>
                  <a:pt x="8361" y="9525"/>
                </a:cubicBezTo>
                <a:cubicBezTo>
                  <a:pt x="6968" y="9525"/>
                  <a:pt x="6968" y="9525"/>
                  <a:pt x="6968" y="9525"/>
                </a:cubicBezTo>
                <a:cubicBezTo>
                  <a:pt x="6794" y="9525"/>
                  <a:pt x="6794" y="9525"/>
                  <a:pt x="6794" y="9525"/>
                </a:cubicBezTo>
                <a:cubicBezTo>
                  <a:pt x="6794" y="9660"/>
                  <a:pt x="6794" y="9660"/>
                  <a:pt x="6619" y="9660"/>
                </a:cubicBezTo>
                <a:cubicBezTo>
                  <a:pt x="6619" y="9660"/>
                  <a:pt x="6619" y="9660"/>
                  <a:pt x="6619" y="9660"/>
                </a:cubicBezTo>
                <a:cubicBezTo>
                  <a:pt x="6619" y="9794"/>
                  <a:pt x="6619" y="9794"/>
                  <a:pt x="6619" y="9794"/>
                </a:cubicBezTo>
                <a:cubicBezTo>
                  <a:pt x="6619" y="9794"/>
                  <a:pt x="6619" y="9794"/>
                  <a:pt x="6619" y="9928"/>
                </a:cubicBezTo>
                <a:cubicBezTo>
                  <a:pt x="9406" y="13684"/>
                  <a:pt x="9406" y="13684"/>
                  <a:pt x="9406" y="13684"/>
                </a:cubicBezTo>
                <a:cubicBezTo>
                  <a:pt x="8013" y="13684"/>
                  <a:pt x="8013" y="13684"/>
                  <a:pt x="8013" y="13684"/>
                </a:cubicBezTo>
                <a:cubicBezTo>
                  <a:pt x="7839" y="13684"/>
                  <a:pt x="7665" y="13819"/>
                  <a:pt x="7665" y="13953"/>
                </a:cubicBezTo>
                <a:cubicBezTo>
                  <a:pt x="7665" y="14489"/>
                  <a:pt x="7665" y="14489"/>
                  <a:pt x="7665" y="14489"/>
                </a:cubicBezTo>
                <a:cubicBezTo>
                  <a:pt x="7665" y="14624"/>
                  <a:pt x="7839" y="14758"/>
                  <a:pt x="8013" y="14758"/>
                </a:cubicBezTo>
                <a:cubicBezTo>
                  <a:pt x="9929" y="14758"/>
                  <a:pt x="9929" y="14758"/>
                  <a:pt x="9929" y="14758"/>
                </a:cubicBezTo>
                <a:cubicBezTo>
                  <a:pt x="9929" y="15429"/>
                  <a:pt x="9929" y="15429"/>
                  <a:pt x="9929" y="15429"/>
                </a:cubicBezTo>
                <a:cubicBezTo>
                  <a:pt x="8013" y="15429"/>
                  <a:pt x="8013" y="15429"/>
                  <a:pt x="8013" y="15429"/>
                </a:cubicBezTo>
                <a:cubicBezTo>
                  <a:pt x="7839" y="15429"/>
                  <a:pt x="7665" y="15563"/>
                  <a:pt x="7665" y="15697"/>
                </a:cubicBezTo>
                <a:cubicBezTo>
                  <a:pt x="7665" y="16234"/>
                  <a:pt x="7665" y="16234"/>
                  <a:pt x="7665" y="16234"/>
                </a:cubicBezTo>
                <a:cubicBezTo>
                  <a:pt x="7665" y="16368"/>
                  <a:pt x="7839" y="16502"/>
                  <a:pt x="8013" y="16502"/>
                </a:cubicBezTo>
                <a:cubicBezTo>
                  <a:pt x="9929" y="16502"/>
                  <a:pt x="9929" y="16502"/>
                  <a:pt x="9929" y="16502"/>
                </a:cubicBezTo>
                <a:cubicBezTo>
                  <a:pt x="9929" y="17709"/>
                  <a:pt x="9929" y="17709"/>
                  <a:pt x="9929" y="17709"/>
                </a:cubicBezTo>
                <a:cubicBezTo>
                  <a:pt x="9929" y="17709"/>
                  <a:pt x="9929" y="17843"/>
                  <a:pt x="10103" y="17843"/>
                </a:cubicBezTo>
                <a:cubicBezTo>
                  <a:pt x="11497" y="17843"/>
                  <a:pt x="11497" y="17843"/>
                  <a:pt x="11497" y="17843"/>
                </a:cubicBezTo>
                <a:cubicBezTo>
                  <a:pt x="11671" y="17843"/>
                  <a:pt x="11671" y="17709"/>
                  <a:pt x="11671" y="17709"/>
                </a:cubicBezTo>
                <a:cubicBezTo>
                  <a:pt x="11671" y="16502"/>
                  <a:pt x="11671" y="16502"/>
                  <a:pt x="11671" y="16502"/>
                </a:cubicBezTo>
                <a:cubicBezTo>
                  <a:pt x="13587" y="16502"/>
                  <a:pt x="13587" y="16502"/>
                  <a:pt x="13587" y="16502"/>
                </a:cubicBezTo>
                <a:cubicBezTo>
                  <a:pt x="13761" y="16502"/>
                  <a:pt x="13935" y="16368"/>
                  <a:pt x="13935" y="16234"/>
                </a:cubicBezTo>
                <a:cubicBezTo>
                  <a:pt x="13935" y="15697"/>
                  <a:pt x="13935" y="15697"/>
                  <a:pt x="13935" y="15697"/>
                </a:cubicBezTo>
                <a:cubicBezTo>
                  <a:pt x="13935" y="15563"/>
                  <a:pt x="13761" y="15429"/>
                  <a:pt x="13587" y="15429"/>
                </a:cubicBezTo>
                <a:cubicBezTo>
                  <a:pt x="11671" y="15429"/>
                  <a:pt x="11671" y="15429"/>
                  <a:pt x="11671" y="15429"/>
                </a:cubicBezTo>
                <a:cubicBezTo>
                  <a:pt x="11671" y="14758"/>
                  <a:pt x="11671" y="14758"/>
                  <a:pt x="11671" y="14758"/>
                </a:cubicBezTo>
                <a:cubicBezTo>
                  <a:pt x="13587" y="14758"/>
                  <a:pt x="13587" y="14758"/>
                  <a:pt x="13587" y="14758"/>
                </a:cubicBezTo>
                <a:cubicBezTo>
                  <a:pt x="13761" y="14758"/>
                  <a:pt x="13935" y="14624"/>
                  <a:pt x="13935" y="14489"/>
                </a:cubicBezTo>
                <a:cubicBezTo>
                  <a:pt x="13935" y="13953"/>
                  <a:pt x="13935" y="13953"/>
                  <a:pt x="13935" y="13953"/>
                </a:cubicBezTo>
                <a:cubicBezTo>
                  <a:pt x="13935" y="13819"/>
                  <a:pt x="13761" y="13684"/>
                  <a:pt x="13587" y="13684"/>
                </a:cubicBezTo>
                <a:cubicBezTo>
                  <a:pt x="12194" y="13684"/>
                  <a:pt x="12194" y="13684"/>
                  <a:pt x="12194" y="13684"/>
                </a:cubicBezTo>
                <a:cubicBezTo>
                  <a:pt x="14981" y="9928"/>
                  <a:pt x="14981" y="9928"/>
                  <a:pt x="14981" y="9928"/>
                </a:cubicBezTo>
                <a:cubicBezTo>
                  <a:pt x="14981" y="9794"/>
                  <a:pt x="14981" y="9794"/>
                  <a:pt x="14981" y="9794"/>
                </a:cubicBezTo>
                <a:cubicBezTo>
                  <a:pt x="14981" y="9794"/>
                  <a:pt x="14981" y="9660"/>
                  <a:pt x="14981" y="9660"/>
                </a:cubicBezTo>
                <a:cubicBezTo>
                  <a:pt x="14981" y="9660"/>
                  <a:pt x="14806" y="9660"/>
                  <a:pt x="14806" y="9660"/>
                </a:cubicBezTo>
                <a:cubicBezTo>
                  <a:pt x="14806" y="9525"/>
                  <a:pt x="14806" y="9525"/>
                  <a:pt x="14632" y="9525"/>
                </a:cubicBezTo>
                <a:cubicBezTo>
                  <a:pt x="13239" y="9525"/>
                  <a:pt x="13239" y="9525"/>
                  <a:pt x="13239" y="9525"/>
                </a:cubicBezTo>
                <a:cubicBezTo>
                  <a:pt x="13065" y="9525"/>
                  <a:pt x="13065" y="9660"/>
                  <a:pt x="13065" y="9660"/>
                </a:cubicBezTo>
                <a:cubicBezTo>
                  <a:pt x="10800" y="13148"/>
                  <a:pt x="10800" y="13148"/>
                  <a:pt x="10800" y="13148"/>
                </a:cubicBezTo>
                <a:lnTo>
                  <a:pt x="8535" y="9660"/>
                </a:lnTo>
                <a:close/>
                <a:moveTo>
                  <a:pt x="20555" y="0"/>
                </a:move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402"/>
                  <a:pt x="0" y="805"/>
                </a:cubicBezTo>
                <a:cubicBezTo>
                  <a:pt x="0" y="20929"/>
                  <a:pt x="0" y="20929"/>
                  <a:pt x="0" y="20929"/>
                </a:cubicBezTo>
                <a:cubicBezTo>
                  <a:pt x="0" y="21332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2"/>
                  <a:pt x="21600" y="20929"/>
                </a:cubicBezTo>
                <a:cubicBezTo>
                  <a:pt x="21600" y="805"/>
                  <a:pt x="21600" y="805"/>
                  <a:pt x="21600" y="805"/>
                </a:cubicBezTo>
                <a:cubicBezTo>
                  <a:pt x="21600" y="402"/>
                  <a:pt x="21077" y="0"/>
                  <a:pt x="20555" y="0"/>
                </a:cubicBezTo>
                <a:close/>
                <a:moveTo>
                  <a:pt x="19335" y="19990"/>
                </a:moveTo>
                <a:cubicBezTo>
                  <a:pt x="2265" y="19990"/>
                  <a:pt x="2265" y="19990"/>
                  <a:pt x="2265" y="19990"/>
                </a:cubicBezTo>
                <a:cubicBezTo>
                  <a:pt x="2265" y="3220"/>
                  <a:pt x="2265" y="3220"/>
                  <a:pt x="2265" y="3220"/>
                </a:cubicBezTo>
                <a:cubicBezTo>
                  <a:pt x="10277" y="8050"/>
                  <a:pt x="10277" y="8050"/>
                  <a:pt x="10277" y="8050"/>
                </a:cubicBezTo>
                <a:cubicBezTo>
                  <a:pt x="10626" y="8318"/>
                  <a:pt x="10974" y="8318"/>
                  <a:pt x="11323" y="8050"/>
                </a:cubicBezTo>
                <a:cubicBezTo>
                  <a:pt x="19335" y="3220"/>
                  <a:pt x="19335" y="3220"/>
                  <a:pt x="19335" y="3220"/>
                </a:cubicBezTo>
                <a:lnTo>
                  <a:pt x="19335" y="19990"/>
                </a:lnTo>
                <a:close/>
                <a:moveTo>
                  <a:pt x="19335" y="1878"/>
                </a:moveTo>
                <a:cubicBezTo>
                  <a:pt x="18465" y="1878"/>
                  <a:pt x="18465" y="1878"/>
                  <a:pt x="18465" y="1878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3135" y="1878"/>
                  <a:pt x="3135" y="1878"/>
                  <a:pt x="3135" y="1878"/>
                </a:cubicBezTo>
                <a:cubicBezTo>
                  <a:pt x="2265" y="1878"/>
                  <a:pt x="2265" y="1878"/>
                  <a:pt x="2265" y="1878"/>
                </a:cubicBezTo>
                <a:cubicBezTo>
                  <a:pt x="2265" y="1744"/>
                  <a:pt x="2265" y="1744"/>
                  <a:pt x="2265" y="1744"/>
                </a:cubicBezTo>
                <a:cubicBezTo>
                  <a:pt x="19335" y="1744"/>
                  <a:pt x="19335" y="1744"/>
                  <a:pt x="19335" y="1744"/>
                </a:cubicBezTo>
                <a:lnTo>
                  <a:pt x="19335" y="1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29" name="Google Shape;2662;p68"/>
          <p:cNvSpPr/>
          <p:nvPr/>
        </p:nvSpPr>
        <p:spPr>
          <a:xfrm>
            <a:off x="17609244" y="674642"/>
            <a:ext cx="281926" cy="2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291" y="0"/>
                  <a:pt x="20829" y="0"/>
                </a:cubicBezTo>
                <a:close/>
                <a:moveTo>
                  <a:pt x="19749" y="12450"/>
                </a:moveTo>
                <a:cubicBezTo>
                  <a:pt x="11263" y="12450"/>
                  <a:pt x="11263" y="12450"/>
                  <a:pt x="11263" y="12450"/>
                </a:cubicBezTo>
                <a:cubicBezTo>
                  <a:pt x="11263" y="9000"/>
                  <a:pt x="11263" y="9000"/>
                  <a:pt x="11263" y="9000"/>
                </a:cubicBezTo>
                <a:cubicBezTo>
                  <a:pt x="19749" y="9000"/>
                  <a:pt x="19749" y="9000"/>
                  <a:pt x="19749" y="9000"/>
                </a:cubicBezTo>
                <a:lnTo>
                  <a:pt x="19749" y="12450"/>
                </a:lnTo>
                <a:close/>
                <a:moveTo>
                  <a:pt x="19749" y="19650"/>
                </a:moveTo>
                <a:cubicBezTo>
                  <a:pt x="1851" y="19650"/>
                  <a:pt x="1851" y="19650"/>
                  <a:pt x="1851" y="19650"/>
                </a:cubicBezTo>
                <a:cubicBezTo>
                  <a:pt x="1851" y="1950"/>
                  <a:pt x="1851" y="1950"/>
                  <a:pt x="1851" y="1950"/>
                </a:cubicBezTo>
                <a:cubicBezTo>
                  <a:pt x="19749" y="1950"/>
                  <a:pt x="19749" y="1950"/>
                  <a:pt x="19749" y="1950"/>
                </a:cubicBezTo>
                <a:cubicBezTo>
                  <a:pt x="19749" y="7350"/>
                  <a:pt x="19749" y="7350"/>
                  <a:pt x="19749" y="7350"/>
                </a:cubicBezTo>
                <a:cubicBezTo>
                  <a:pt x="10337" y="7350"/>
                  <a:pt x="10337" y="7350"/>
                  <a:pt x="10337" y="7350"/>
                </a:cubicBezTo>
                <a:cubicBezTo>
                  <a:pt x="9874" y="7350"/>
                  <a:pt x="9566" y="7800"/>
                  <a:pt x="9566" y="8250"/>
                </a:cubicBezTo>
                <a:cubicBezTo>
                  <a:pt x="9566" y="13350"/>
                  <a:pt x="9566" y="13350"/>
                  <a:pt x="9566" y="13350"/>
                </a:cubicBezTo>
                <a:cubicBezTo>
                  <a:pt x="9566" y="13800"/>
                  <a:pt x="9874" y="14250"/>
                  <a:pt x="10337" y="14250"/>
                </a:cubicBezTo>
                <a:cubicBezTo>
                  <a:pt x="19749" y="14250"/>
                  <a:pt x="19749" y="14250"/>
                  <a:pt x="19749" y="14250"/>
                </a:cubicBezTo>
                <a:lnTo>
                  <a:pt x="19749" y="19650"/>
                </a:lnTo>
                <a:close/>
                <a:moveTo>
                  <a:pt x="12651" y="10800"/>
                </a:moveTo>
                <a:cubicBezTo>
                  <a:pt x="12651" y="11100"/>
                  <a:pt x="12806" y="11400"/>
                  <a:pt x="12960" y="11550"/>
                </a:cubicBezTo>
                <a:cubicBezTo>
                  <a:pt x="13114" y="11700"/>
                  <a:pt x="13423" y="11850"/>
                  <a:pt x="13731" y="11850"/>
                </a:cubicBezTo>
                <a:cubicBezTo>
                  <a:pt x="14040" y="11850"/>
                  <a:pt x="14349" y="11700"/>
                  <a:pt x="14503" y="11550"/>
                </a:cubicBezTo>
                <a:cubicBezTo>
                  <a:pt x="14657" y="11400"/>
                  <a:pt x="14811" y="11100"/>
                  <a:pt x="14811" y="10800"/>
                </a:cubicBezTo>
                <a:cubicBezTo>
                  <a:pt x="14811" y="10500"/>
                  <a:pt x="14657" y="10200"/>
                  <a:pt x="14503" y="10050"/>
                </a:cubicBezTo>
                <a:cubicBezTo>
                  <a:pt x="14349" y="9900"/>
                  <a:pt x="14040" y="9750"/>
                  <a:pt x="13731" y="9750"/>
                </a:cubicBezTo>
                <a:cubicBezTo>
                  <a:pt x="13423" y="9750"/>
                  <a:pt x="13114" y="9900"/>
                  <a:pt x="12960" y="10050"/>
                </a:cubicBezTo>
                <a:cubicBezTo>
                  <a:pt x="12806" y="10200"/>
                  <a:pt x="12651" y="10500"/>
                  <a:pt x="12651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0" name="Google Shape;2664;p68"/>
          <p:cNvSpPr/>
          <p:nvPr/>
        </p:nvSpPr>
        <p:spPr>
          <a:xfrm>
            <a:off x="7782438" y="679342"/>
            <a:ext cx="29567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  <a:moveTo>
                  <a:pt x="10224" y="7800"/>
                </a:moveTo>
                <a:cubicBezTo>
                  <a:pt x="15264" y="7800"/>
                  <a:pt x="15264" y="7800"/>
                  <a:pt x="15264" y="7800"/>
                </a:cubicBezTo>
                <a:cubicBezTo>
                  <a:pt x="15408" y="7800"/>
                  <a:pt x="15408" y="7650"/>
                  <a:pt x="15408" y="7500"/>
                </a:cubicBezTo>
                <a:cubicBezTo>
                  <a:pt x="15408" y="6300"/>
                  <a:pt x="15408" y="6300"/>
                  <a:pt x="15408" y="6300"/>
                </a:cubicBezTo>
                <a:cubicBezTo>
                  <a:pt x="15408" y="6150"/>
                  <a:pt x="15408" y="6000"/>
                  <a:pt x="15264" y="6000"/>
                </a:cubicBezTo>
                <a:cubicBezTo>
                  <a:pt x="10224" y="6000"/>
                  <a:pt x="10224" y="6000"/>
                  <a:pt x="10224" y="6000"/>
                </a:cubicBezTo>
                <a:cubicBezTo>
                  <a:pt x="10080" y="6000"/>
                  <a:pt x="10080" y="6150"/>
                  <a:pt x="10080" y="6300"/>
                </a:cubicBezTo>
                <a:cubicBezTo>
                  <a:pt x="10080" y="7500"/>
                  <a:pt x="10080" y="7500"/>
                  <a:pt x="10080" y="7500"/>
                </a:cubicBezTo>
                <a:cubicBezTo>
                  <a:pt x="10080" y="7650"/>
                  <a:pt x="10080" y="7800"/>
                  <a:pt x="10224" y="7800"/>
                </a:cubicBezTo>
                <a:close/>
                <a:moveTo>
                  <a:pt x="10224" y="11700"/>
                </a:moveTo>
                <a:cubicBezTo>
                  <a:pt x="15264" y="11700"/>
                  <a:pt x="15264" y="11700"/>
                  <a:pt x="15264" y="11700"/>
                </a:cubicBezTo>
                <a:cubicBezTo>
                  <a:pt x="15408" y="11700"/>
                  <a:pt x="15408" y="11550"/>
                  <a:pt x="15408" y="11400"/>
                </a:cubicBezTo>
                <a:cubicBezTo>
                  <a:pt x="15408" y="10200"/>
                  <a:pt x="15408" y="10200"/>
                  <a:pt x="15408" y="10200"/>
                </a:cubicBezTo>
                <a:cubicBezTo>
                  <a:pt x="15408" y="10050"/>
                  <a:pt x="15408" y="9900"/>
                  <a:pt x="15264" y="9900"/>
                </a:cubicBezTo>
                <a:cubicBezTo>
                  <a:pt x="10224" y="9900"/>
                  <a:pt x="10224" y="9900"/>
                  <a:pt x="10224" y="9900"/>
                </a:cubicBezTo>
                <a:cubicBezTo>
                  <a:pt x="10080" y="9900"/>
                  <a:pt x="10080" y="10050"/>
                  <a:pt x="10080" y="10200"/>
                </a:cubicBezTo>
                <a:cubicBezTo>
                  <a:pt x="10080" y="11400"/>
                  <a:pt x="10080" y="11400"/>
                  <a:pt x="10080" y="11400"/>
                </a:cubicBezTo>
                <a:cubicBezTo>
                  <a:pt x="10080" y="11550"/>
                  <a:pt x="10080" y="11700"/>
                  <a:pt x="10224" y="11700"/>
                </a:cubicBezTo>
                <a:close/>
                <a:moveTo>
                  <a:pt x="10224" y="15600"/>
                </a:moveTo>
                <a:cubicBezTo>
                  <a:pt x="15264" y="15600"/>
                  <a:pt x="15264" y="15600"/>
                  <a:pt x="15264" y="15600"/>
                </a:cubicBezTo>
                <a:cubicBezTo>
                  <a:pt x="15408" y="15600"/>
                  <a:pt x="15408" y="15450"/>
                  <a:pt x="15408" y="15300"/>
                </a:cubicBezTo>
                <a:cubicBezTo>
                  <a:pt x="15408" y="14100"/>
                  <a:pt x="15408" y="14100"/>
                  <a:pt x="15408" y="14100"/>
                </a:cubicBezTo>
                <a:cubicBezTo>
                  <a:pt x="15408" y="13950"/>
                  <a:pt x="15408" y="13800"/>
                  <a:pt x="15264" y="13800"/>
                </a:cubicBezTo>
                <a:cubicBezTo>
                  <a:pt x="10224" y="13800"/>
                  <a:pt x="10224" y="13800"/>
                  <a:pt x="10224" y="13800"/>
                </a:cubicBezTo>
                <a:cubicBezTo>
                  <a:pt x="10080" y="13800"/>
                  <a:pt x="10080" y="13950"/>
                  <a:pt x="10080" y="14100"/>
                </a:cubicBezTo>
                <a:cubicBezTo>
                  <a:pt x="10080" y="15300"/>
                  <a:pt x="10080" y="15300"/>
                  <a:pt x="10080" y="15300"/>
                </a:cubicBezTo>
                <a:cubicBezTo>
                  <a:pt x="10080" y="15450"/>
                  <a:pt x="10080" y="15600"/>
                  <a:pt x="10224" y="15600"/>
                </a:cubicBezTo>
                <a:close/>
                <a:moveTo>
                  <a:pt x="6192" y="6900"/>
                </a:moveTo>
                <a:cubicBezTo>
                  <a:pt x="6192" y="7200"/>
                  <a:pt x="6336" y="7500"/>
                  <a:pt x="6480" y="7650"/>
                </a:cubicBezTo>
                <a:cubicBezTo>
                  <a:pt x="6624" y="7950"/>
                  <a:pt x="6912" y="7950"/>
                  <a:pt x="7200" y="7950"/>
                </a:cubicBezTo>
                <a:cubicBezTo>
                  <a:pt x="7488" y="7950"/>
                  <a:pt x="7776" y="7950"/>
                  <a:pt x="8064" y="7650"/>
                </a:cubicBezTo>
                <a:cubicBezTo>
                  <a:pt x="8208" y="7500"/>
                  <a:pt x="8352" y="7200"/>
                  <a:pt x="8352" y="6900"/>
                </a:cubicBezTo>
                <a:cubicBezTo>
                  <a:pt x="8352" y="6600"/>
                  <a:pt x="8208" y="6300"/>
                  <a:pt x="8064" y="6150"/>
                </a:cubicBezTo>
                <a:cubicBezTo>
                  <a:pt x="7776" y="6000"/>
                  <a:pt x="7488" y="5850"/>
                  <a:pt x="7200" y="5850"/>
                </a:cubicBezTo>
                <a:cubicBezTo>
                  <a:pt x="6912" y="5850"/>
                  <a:pt x="6624" y="6000"/>
                  <a:pt x="6480" y="6150"/>
                </a:cubicBezTo>
                <a:cubicBezTo>
                  <a:pt x="6336" y="6300"/>
                  <a:pt x="6192" y="6600"/>
                  <a:pt x="6192" y="6900"/>
                </a:cubicBezTo>
                <a:close/>
                <a:moveTo>
                  <a:pt x="6192" y="10800"/>
                </a:moveTo>
                <a:cubicBezTo>
                  <a:pt x="6192" y="11100"/>
                  <a:pt x="6336" y="11400"/>
                  <a:pt x="6480" y="11550"/>
                </a:cubicBezTo>
                <a:cubicBezTo>
                  <a:pt x="6624" y="11700"/>
                  <a:pt x="6912" y="11850"/>
                  <a:pt x="7200" y="11850"/>
                </a:cubicBezTo>
                <a:cubicBezTo>
                  <a:pt x="7488" y="11850"/>
                  <a:pt x="7776" y="11700"/>
                  <a:pt x="8064" y="11550"/>
                </a:cubicBezTo>
                <a:cubicBezTo>
                  <a:pt x="8208" y="11400"/>
                  <a:pt x="8352" y="11100"/>
                  <a:pt x="8352" y="10800"/>
                </a:cubicBezTo>
                <a:cubicBezTo>
                  <a:pt x="8352" y="10500"/>
                  <a:pt x="8208" y="10200"/>
                  <a:pt x="8064" y="10050"/>
                </a:cubicBezTo>
                <a:cubicBezTo>
                  <a:pt x="7776" y="9900"/>
                  <a:pt x="7488" y="9750"/>
                  <a:pt x="7200" y="9750"/>
                </a:cubicBezTo>
                <a:cubicBezTo>
                  <a:pt x="6912" y="9750"/>
                  <a:pt x="6624" y="9900"/>
                  <a:pt x="6480" y="10050"/>
                </a:cubicBezTo>
                <a:cubicBezTo>
                  <a:pt x="6336" y="10200"/>
                  <a:pt x="6192" y="10500"/>
                  <a:pt x="6192" y="10800"/>
                </a:cubicBezTo>
                <a:close/>
                <a:moveTo>
                  <a:pt x="6192" y="14700"/>
                </a:moveTo>
                <a:cubicBezTo>
                  <a:pt x="6192" y="15000"/>
                  <a:pt x="6336" y="15300"/>
                  <a:pt x="6480" y="15450"/>
                </a:cubicBezTo>
                <a:cubicBezTo>
                  <a:pt x="6624" y="15600"/>
                  <a:pt x="6912" y="15750"/>
                  <a:pt x="7200" y="15750"/>
                </a:cubicBezTo>
                <a:cubicBezTo>
                  <a:pt x="7488" y="15750"/>
                  <a:pt x="7776" y="15600"/>
                  <a:pt x="8064" y="15450"/>
                </a:cubicBezTo>
                <a:cubicBezTo>
                  <a:pt x="8208" y="15300"/>
                  <a:pt x="8352" y="15000"/>
                  <a:pt x="8352" y="14700"/>
                </a:cubicBezTo>
                <a:cubicBezTo>
                  <a:pt x="8352" y="14400"/>
                  <a:pt x="8208" y="14100"/>
                  <a:pt x="8064" y="13950"/>
                </a:cubicBezTo>
                <a:cubicBezTo>
                  <a:pt x="7776" y="13650"/>
                  <a:pt x="7488" y="13650"/>
                  <a:pt x="7200" y="13650"/>
                </a:cubicBezTo>
                <a:cubicBezTo>
                  <a:pt x="6912" y="13650"/>
                  <a:pt x="6624" y="13650"/>
                  <a:pt x="6480" y="13950"/>
                </a:cubicBezTo>
                <a:cubicBezTo>
                  <a:pt x="6336" y="14100"/>
                  <a:pt x="6192" y="14400"/>
                  <a:pt x="6192" y="147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1" name="Google Shape;2665;p68"/>
          <p:cNvSpPr/>
          <p:nvPr/>
        </p:nvSpPr>
        <p:spPr>
          <a:xfrm>
            <a:off x="7809018" y="3437761"/>
            <a:ext cx="28545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39" y="4292"/>
                </a:move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lnTo>
                  <a:pt x="4539" y="4292"/>
                </a:lnTo>
                <a:close/>
                <a:moveTo>
                  <a:pt x="9861" y="7892"/>
                </a:moveTo>
                <a:cubicBezTo>
                  <a:pt x="4539" y="7892"/>
                  <a:pt x="4539" y="7892"/>
                  <a:pt x="4539" y="7892"/>
                </a:cubicBez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close/>
                <a:moveTo>
                  <a:pt x="8452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692"/>
                  <a:pt x="18157" y="9692"/>
                  <a:pt x="18157" y="9692"/>
                </a:cubicBezTo>
                <a:cubicBezTo>
                  <a:pt x="18157" y="9831"/>
                  <a:pt x="18313" y="9969"/>
                  <a:pt x="18313" y="9969"/>
                </a:cubicBezTo>
                <a:cubicBezTo>
                  <a:pt x="20035" y="9969"/>
                  <a:pt x="20035" y="9969"/>
                  <a:pt x="20035" y="9969"/>
                </a:cubicBezTo>
                <a:cubicBezTo>
                  <a:pt x="20191" y="9969"/>
                  <a:pt x="20191" y="9831"/>
                  <a:pt x="20191" y="9692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452" y="21046"/>
                  <a:pt x="8452" y="21046"/>
                  <a:pt x="8452" y="21046"/>
                </a:cubicBezTo>
                <a:cubicBezTo>
                  <a:pt x="8609" y="21046"/>
                  <a:pt x="8765" y="20908"/>
                  <a:pt x="8765" y="20908"/>
                </a:cubicBezTo>
                <a:cubicBezTo>
                  <a:pt x="8765" y="19523"/>
                  <a:pt x="8765" y="19523"/>
                  <a:pt x="8765" y="19523"/>
                </a:cubicBezTo>
                <a:cubicBezTo>
                  <a:pt x="8765" y="19385"/>
                  <a:pt x="8609" y="19246"/>
                  <a:pt x="8452" y="19246"/>
                </a:cubicBezTo>
                <a:close/>
                <a:moveTo>
                  <a:pt x="21130" y="17031"/>
                </a:moveTo>
                <a:cubicBezTo>
                  <a:pt x="17061" y="17031"/>
                  <a:pt x="17061" y="17031"/>
                  <a:pt x="17061" y="17031"/>
                </a:cubicBezTo>
                <a:cubicBezTo>
                  <a:pt x="17061" y="16200"/>
                  <a:pt x="17061" y="16200"/>
                  <a:pt x="17061" y="16200"/>
                </a:cubicBezTo>
                <a:cubicBezTo>
                  <a:pt x="18313" y="15785"/>
                  <a:pt x="19252" y="14815"/>
                  <a:pt x="19252" y="13431"/>
                </a:cubicBezTo>
                <a:cubicBezTo>
                  <a:pt x="19252" y="11908"/>
                  <a:pt x="17843" y="10662"/>
                  <a:pt x="16122" y="10662"/>
                </a:cubicBezTo>
                <a:cubicBezTo>
                  <a:pt x="14243" y="10662"/>
                  <a:pt x="12835" y="11908"/>
                  <a:pt x="12835" y="13431"/>
                </a:cubicBezTo>
                <a:cubicBezTo>
                  <a:pt x="12835" y="14815"/>
                  <a:pt x="13774" y="15785"/>
                  <a:pt x="15183" y="16200"/>
                </a:cubicBezTo>
                <a:cubicBezTo>
                  <a:pt x="15183" y="17031"/>
                  <a:pt x="15183" y="17031"/>
                  <a:pt x="15183" y="17031"/>
                </a:cubicBezTo>
                <a:cubicBezTo>
                  <a:pt x="10957" y="17031"/>
                  <a:pt x="10957" y="17031"/>
                  <a:pt x="10957" y="17031"/>
                </a:cubicBezTo>
                <a:cubicBezTo>
                  <a:pt x="10800" y="17031"/>
                  <a:pt x="10643" y="17308"/>
                  <a:pt x="10643" y="17446"/>
                </a:cubicBezTo>
                <a:cubicBezTo>
                  <a:pt x="10643" y="21185"/>
                  <a:pt x="10643" y="21185"/>
                  <a:pt x="10643" y="21185"/>
                </a:cubicBezTo>
                <a:cubicBezTo>
                  <a:pt x="10643" y="21462"/>
                  <a:pt x="10800" y="21600"/>
                  <a:pt x="10957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462"/>
                  <a:pt x="21600" y="21185"/>
                </a:cubicBezTo>
                <a:cubicBezTo>
                  <a:pt x="21600" y="17446"/>
                  <a:pt x="21600" y="17446"/>
                  <a:pt x="21600" y="17446"/>
                </a:cubicBezTo>
                <a:cubicBezTo>
                  <a:pt x="21600" y="17308"/>
                  <a:pt x="21443" y="17031"/>
                  <a:pt x="21130" y="17031"/>
                </a:cubicBezTo>
                <a:close/>
                <a:moveTo>
                  <a:pt x="14713" y="13431"/>
                </a:moveTo>
                <a:cubicBezTo>
                  <a:pt x="14713" y="12738"/>
                  <a:pt x="15339" y="12185"/>
                  <a:pt x="16122" y="12185"/>
                </a:cubicBezTo>
                <a:cubicBezTo>
                  <a:pt x="16904" y="12185"/>
                  <a:pt x="17530" y="12738"/>
                  <a:pt x="17530" y="13431"/>
                </a:cubicBezTo>
                <a:cubicBezTo>
                  <a:pt x="17530" y="14123"/>
                  <a:pt x="16904" y="14677"/>
                  <a:pt x="16122" y="14677"/>
                </a:cubicBezTo>
                <a:cubicBezTo>
                  <a:pt x="15339" y="14677"/>
                  <a:pt x="14713" y="14123"/>
                  <a:pt x="14713" y="13431"/>
                </a:cubicBezTo>
                <a:close/>
                <a:moveTo>
                  <a:pt x="19878" y="20077"/>
                </a:moveTo>
                <a:cubicBezTo>
                  <a:pt x="12365" y="20077"/>
                  <a:pt x="12365" y="20077"/>
                  <a:pt x="12365" y="20077"/>
                </a:cubicBezTo>
                <a:cubicBezTo>
                  <a:pt x="12365" y="18554"/>
                  <a:pt x="12365" y="18554"/>
                  <a:pt x="12365" y="18554"/>
                </a:cubicBezTo>
                <a:cubicBezTo>
                  <a:pt x="19878" y="18554"/>
                  <a:pt x="19878" y="18554"/>
                  <a:pt x="19878" y="18554"/>
                </a:cubicBezTo>
                <a:lnTo>
                  <a:pt x="19878" y="200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2" name="Google Shape;2667;p68"/>
          <p:cNvSpPr/>
          <p:nvPr/>
        </p:nvSpPr>
        <p:spPr>
          <a:xfrm>
            <a:off x="10699012" y="633412"/>
            <a:ext cx="303070" cy="373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73" y="2863"/>
                </a:moveTo>
                <a:cubicBezTo>
                  <a:pt x="11291" y="130"/>
                  <a:pt x="11291" y="130"/>
                  <a:pt x="11291" y="130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0"/>
                </a:cubicBezTo>
                <a:cubicBezTo>
                  <a:pt x="327" y="2863"/>
                  <a:pt x="327" y="2863"/>
                  <a:pt x="327" y="2863"/>
                </a:cubicBezTo>
                <a:cubicBezTo>
                  <a:pt x="164" y="2863"/>
                  <a:pt x="0" y="3123"/>
                  <a:pt x="0" y="3253"/>
                </a:cubicBezTo>
                <a:cubicBezTo>
                  <a:pt x="0" y="14573"/>
                  <a:pt x="0" y="14573"/>
                  <a:pt x="0" y="14573"/>
                </a:cubicBezTo>
                <a:cubicBezTo>
                  <a:pt x="0" y="14834"/>
                  <a:pt x="164" y="15094"/>
                  <a:pt x="327" y="15224"/>
                </a:cubicBezTo>
                <a:cubicBezTo>
                  <a:pt x="10473" y="21470"/>
                  <a:pt x="10473" y="21470"/>
                  <a:pt x="10473" y="21470"/>
                </a:cubicBezTo>
                <a:cubicBezTo>
                  <a:pt x="10473" y="21470"/>
                  <a:pt x="10636" y="21600"/>
                  <a:pt x="10800" y="21600"/>
                </a:cubicBezTo>
                <a:cubicBezTo>
                  <a:pt x="10964" y="21600"/>
                  <a:pt x="11127" y="21470"/>
                  <a:pt x="11127" y="21470"/>
                </a:cubicBezTo>
                <a:cubicBezTo>
                  <a:pt x="21273" y="15224"/>
                  <a:pt x="21273" y="15224"/>
                  <a:pt x="21273" y="15224"/>
                </a:cubicBezTo>
                <a:cubicBezTo>
                  <a:pt x="21436" y="15094"/>
                  <a:pt x="21600" y="14834"/>
                  <a:pt x="21600" y="14573"/>
                </a:cubicBezTo>
                <a:cubicBezTo>
                  <a:pt x="21600" y="3253"/>
                  <a:pt x="21600" y="3253"/>
                  <a:pt x="21600" y="3253"/>
                </a:cubicBezTo>
                <a:cubicBezTo>
                  <a:pt x="21600" y="3123"/>
                  <a:pt x="21436" y="2863"/>
                  <a:pt x="21273" y="2863"/>
                </a:cubicBezTo>
                <a:close/>
                <a:moveTo>
                  <a:pt x="19636" y="14183"/>
                </a:moveTo>
                <a:cubicBezTo>
                  <a:pt x="10800" y="19518"/>
                  <a:pt x="10800" y="19518"/>
                  <a:pt x="10800" y="19518"/>
                </a:cubicBezTo>
                <a:cubicBezTo>
                  <a:pt x="1964" y="14183"/>
                  <a:pt x="1964" y="14183"/>
                  <a:pt x="1964" y="14183"/>
                </a:cubicBezTo>
                <a:cubicBezTo>
                  <a:pt x="1964" y="4164"/>
                  <a:pt x="1964" y="4164"/>
                  <a:pt x="1964" y="4164"/>
                </a:cubicBezTo>
                <a:cubicBezTo>
                  <a:pt x="10800" y="1692"/>
                  <a:pt x="10800" y="1692"/>
                  <a:pt x="10800" y="1692"/>
                </a:cubicBezTo>
                <a:cubicBezTo>
                  <a:pt x="19636" y="4164"/>
                  <a:pt x="19636" y="4164"/>
                  <a:pt x="19636" y="4164"/>
                </a:cubicBezTo>
                <a:lnTo>
                  <a:pt x="19636" y="14183"/>
                </a:lnTo>
                <a:close/>
                <a:moveTo>
                  <a:pt x="8345" y="6246"/>
                </a:moveTo>
                <a:cubicBezTo>
                  <a:pt x="7036" y="6246"/>
                  <a:pt x="7036" y="6246"/>
                  <a:pt x="7036" y="6246"/>
                </a:cubicBezTo>
                <a:cubicBezTo>
                  <a:pt x="7036" y="6246"/>
                  <a:pt x="6873" y="6246"/>
                  <a:pt x="6873" y="6246"/>
                </a:cubicBezTo>
                <a:cubicBezTo>
                  <a:pt x="6873" y="6376"/>
                  <a:pt x="6873" y="6376"/>
                  <a:pt x="6709" y="6376"/>
                </a:cubicBezTo>
                <a:cubicBezTo>
                  <a:pt x="6709" y="6506"/>
                  <a:pt x="6709" y="6506"/>
                  <a:pt x="6873" y="6636"/>
                </a:cubicBezTo>
                <a:cubicBezTo>
                  <a:pt x="9327" y="10410"/>
                  <a:pt x="9327" y="10410"/>
                  <a:pt x="9327" y="10410"/>
                </a:cubicBezTo>
                <a:cubicBezTo>
                  <a:pt x="8018" y="10410"/>
                  <a:pt x="8018" y="10410"/>
                  <a:pt x="8018" y="10410"/>
                </a:cubicBezTo>
                <a:cubicBezTo>
                  <a:pt x="7855" y="10410"/>
                  <a:pt x="7691" y="10540"/>
                  <a:pt x="7691" y="10670"/>
                </a:cubicBezTo>
                <a:cubicBezTo>
                  <a:pt x="7691" y="11060"/>
                  <a:pt x="7691" y="11060"/>
                  <a:pt x="7691" y="11060"/>
                </a:cubicBezTo>
                <a:cubicBezTo>
                  <a:pt x="7691" y="11190"/>
                  <a:pt x="7855" y="11320"/>
                  <a:pt x="8018" y="11320"/>
                </a:cubicBezTo>
                <a:cubicBezTo>
                  <a:pt x="9982" y="11320"/>
                  <a:pt x="9982" y="11320"/>
                  <a:pt x="9982" y="11320"/>
                </a:cubicBezTo>
                <a:cubicBezTo>
                  <a:pt x="9982" y="12101"/>
                  <a:pt x="9982" y="12101"/>
                  <a:pt x="9982" y="12101"/>
                </a:cubicBezTo>
                <a:cubicBezTo>
                  <a:pt x="8018" y="12101"/>
                  <a:pt x="8018" y="12101"/>
                  <a:pt x="8018" y="12101"/>
                </a:cubicBezTo>
                <a:cubicBezTo>
                  <a:pt x="7855" y="12101"/>
                  <a:pt x="7691" y="12101"/>
                  <a:pt x="7691" y="12231"/>
                </a:cubicBezTo>
                <a:cubicBezTo>
                  <a:pt x="7691" y="12752"/>
                  <a:pt x="7691" y="12752"/>
                  <a:pt x="7691" y="12752"/>
                </a:cubicBezTo>
                <a:cubicBezTo>
                  <a:pt x="7691" y="12882"/>
                  <a:pt x="7855" y="13012"/>
                  <a:pt x="8018" y="13012"/>
                </a:cubicBezTo>
                <a:cubicBezTo>
                  <a:pt x="9982" y="13012"/>
                  <a:pt x="9982" y="13012"/>
                  <a:pt x="9982" y="13012"/>
                </a:cubicBezTo>
                <a:cubicBezTo>
                  <a:pt x="9982" y="14183"/>
                  <a:pt x="9982" y="14183"/>
                  <a:pt x="9982" y="14183"/>
                </a:cubicBezTo>
                <a:cubicBezTo>
                  <a:pt x="9982" y="14313"/>
                  <a:pt x="9982" y="14443"/>
                  <a:pt x="10145" y="14443"/>
                </a:cubicBezTo>
                <a:cubicBezTo>
                  <a:pt x="11455" y="14443"/>
                  <a:pt x="11455" y="14443"/>
                  <a:pt x="11455" y="14443"/>
                </a:cubicBezTo>
                <a:cubicBezTo>
                  <a:pt x="11618" y="14443"/>
                  <a:pt x="11782" y="14313"/>
                  <a:pt x="11782" y="14183"/>
                </a:cubicBezTo>
                <a:cubicBezTo>
                  <a:pt x="11782" y="13012"/>
                  <a:pt x="11782" y="13012"/>
                  <a:pt x="11782" y="13012"/>
                </a:cubicBezTo>
                <a:cubicBezTo>
                  <a:pt x="13582" y="13012"/>
                  <a:pt x="13582" y="13012"/>
                  <a:pt x="13582" y="13012"/>
                </a:cubicBezTo>
                <a:cubicBezTo>
                  <a:pt x="13745" y="13012"/>
                  <a:pt x="13909" y="12882"/>
                  <a:pt x="13909" y="12752"/>
                </a:cubicBezTo>
                <a:cubicBezTo>
                  <a:pt x="13909" y="12231"/>
                  <a:pt x="13909" y="12231"/>
                  <a:pt x="13909" y="12231"/>
                </a:cubicBezTo>
                <a:cubicBezTo>
                  <a:pt x="13909" y="12101"/>
                  <a:pt x="13745" y="12101"/>
                  <a:pt x="13582" y="12101"/>
                </a:cubicBezTo>
                <a:cubicBezTo>
                  <a:pt x="11782" y="12101"/>
                  <a:pt x="11782" y="12101"/>
                  <a:pt x="11782" y="12101"/>
                </a:cubicBezTo>
                <a:cubicBezTo>
                  <a:pt x="11782" y="11320"/>
                  <a:pt x="11782" y="11320"/>
                  <a:pt x="11782" y="11320"/>
                </a:cubicBezTo>
                <a:cubicBezTo>
                  <a:pt x="13582" y="11320"/>
                  <a:pt x="13582" y="11320"/>
                  <a:pt x="13582" y="11320"/>
                </a:cubicBezTo>
                <a:cubicBezTo>
                  <a:pt x="13745" y="11320"/>
                  <a:pt x="13909" y="11190"/>
                  <a:pt x="13909" y="11060"/>
                </a:cubicBezTo>
                <a:cubicBezTo>
                  <a:pt x="13909" y="10670"/>
                  <a:pt x="13909" y="10670"/>
                  <a:pt x="13909" y="10670"/>
                </a:cubicBezTo>
                <a:cubicBezTo>
                  <a:pt x="13909" y="10540"/>
                  <a:pt x="13745" y="10410"/>
                  <a:pt x="13582" y="10410"/>
                </a:cubicBezTo>
                <a:cubicBezTo>
                  <a:pt x="12273" y="10410"/>
                  <a:pt x="12273" y="10410"/>
                  <a:pt x="12273" y="10410"/>
                </a:cubicBezTo>
                <a:cubicBezTo>
                  <a:pt x="14727" y="6636"/>
                  <a:pt x="14727" y="6636"/>
                  <a:pt x="14727" y="6636"/>
                </a:cubicBezTo>
                <a:cubicBezTo>
                  <a:pt x="14891" y="6636"/>
                  <a:pt x="14891" y="6506"/>
                  <a:pt x="14891" y="6506"/>
                </a:cubicBezTo>
                <a:cubicBezTo>
                  <a:pt x="14891" y="6506"/>
                  <a:pt x="14891" y="6376"/>
                  <a:pt x="14727" y="6376"/>
                </a:cubicBezTo>
                <a:cubicBezTo>
                  <a:pt x="14727" y="6376"/>
                  <a:pt x="14727" y="6376"/>
                  <a:pt x="14727" y="6246"/>
                </a:cubicBezTo>
                <a:cubicBezTo>
                  <a:pt x="14727" y="6246"/>
                  <a:pt x="14564" y="6246"/>
                  <a:pt x="14564" y="6246"/>
                </a:cubicBezTo>
                <a:cubicBezTo>
                  <a:pt x="13255" y="6246"/>
                  <a:pt x="13255" y="6246"/>
                  <a:pt x="13255" y="6246"/>
                </a:cubicBezTo>
                <a:cubicBezTo>
                  <a:pt x="13091" y="6246"/>
                  <a:pt x="13091" y="6376"/>
                  <a:pt x="12927" y="6376"/>
                </a:cubicBezTo>
                <a:cubicBezTo>
                  <a:pt x="10800" y="9759"/>
                  <a:pt x="10800" y="9759"/>
                  <a:pt x="10800" y="9759"/>
                </a:cubicBezTo>
                <a:cubicBezTo>
                  <a:pt x="8673" y="6376"/>
                  <a:pt x="8673" y="6376"/>
                  <a:pt x="8673" y="6376"/>
                </a:cubicBezTo>
                <a:cubicBezTo>
                  <a:pt x="8673" y="6376"/>
                  <a:pt x="8509" y="6246"/>
                  <a:pt x="8345" y="6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3" name="Google Shape;2668;p68"/>
          <p:cNvSpPr/>
          <p:nvPr/>
        </p:nvSpPr>
        <p:spPr>
          <a:xfrm>
            <a:off x="11685627" y="679342"/>
            <a:ext cx="36650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95" y="0"/>
                </a:moveTo>
                <a:cubicBezTo>
                  <a:pt x="15294" y="0"/>
                  <a:pt x="15294" y="0"/>
                  <a:pt x="15294" y="0"/>
                </a:cubicBezTo>
                <a:cubicBezTo>
                  <a:pt x="14087" y="0"/>
                  <a:pt x="12880" y="343"/>
                  <a:pt x="11940" y="1200"/>
                </a:cubicBezTo>
                <a:cubicBezTo>
                  <a:pt x="10733" y="2229"/>
                  <a:pt x="10733" y="2229"/>
                  <a:pt x="10733" y="2229"/>
                </a:cubicBezTo>
                <a:cubicBezTo>
                  <a:pt x="9525" y="1200"/>
                  <a:pt x="9525" y="1200"/>
                  <a:pt x="9525" y="1200"/>
                </a:cubicBezTo>
                <a:cubicBezTo>
                  <a:pt x="8586" y="343"/>
                  <a:pt x="7379" y="0"/>
                  <a:pt x="6171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343"/>
                  <a:pt x="0" y="1029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029"/>
                  <a:pt x="268" y="19371"/>
                  <a:pt x="671" y="19371"/>
                </a:cubicBezTo>
                <a:cubicBezTo>
                  <a:pt x="6171" y="19371"/>
                  <a:pt x="6171" y="19371"/>
                  <a:pt x="6171" y="19371"/>
                </a:cubicBezTo>
                <a:cubicBezTo>
                  <a:pt x="7379" y="19371"/>
                  <a:pt x="8586" y="19886"/>
                  <a:pt x="9525" y="20743"/>
                </a:cubicBezTo>
                <a:cubicBezTo>
                  <a:pt x="10599" y="21600"/>
                  <a:pt x="10599" y="21600"/>
                  <a:pt x="10599" y="21600"/>
                </a:cubicBezTo>
                <a:cubicBezTo>
                  <a:pt x="10599" y="21600"/>
                  <a:pt x="10733" y="21600"/>
                  <a:pt x="10733" y="21600"/>
                </a:cubicBezTo>
                <a:cubicBezTo>
                  <a:pt x="10733" y="21600"/>
                  <a:pt x="10867" y="21600"/>
                  <a:pt x="10867" y="21600"/>
                </a:cubicBezTo>
                <a:cubicBezTo>
                  <a:pt x="11940" y="20743"/>
                  <a:pt x="11940" y="20743"/>
                  <a:pt x="11940" y="20743"/>
                </a:cubicBezTo>
                <a:cubicBezTo>
                  <a:pt x="12880" y="19886"/>
                  <a:pt x="14087" y="19371"/>
                  <a:pt x="15294" y="19371"/>
                </a:cubicBezTo>
                <a:cubicBezTo>
                  <a:pt x="20795" y="19371"/>
                  <a:pt x="20795" y="19371"/>
                  <a:pt x="20795" y="19371"/>
                </a:cubicBezTo>
                <a:cubicBezTo>
                  <a:pt x="21198" y="19371"/>
                  <a:pt x="21600" y="19029"/>
                  <a:pt x="21600" y="18514"/>
                </a:cubicBezTo>
                <a:cubicBezTo>
                  <a:pt x="21600" y="1029"/>
                  <a:pt x="21600" y="1029"/>
                  <a:pt x="21600" y="1029"/>
                </a:cubicBezTo>
                <a:cubicBezTo>
                  <a:pt x="21600" y="343"/>
                  <a:pt x="21198" y="0"/>
                  <a:pt x="20795" y="0"/>
                </a:cubicBezTo>
                <a:close/>
                <a:moveTo>
                  <a:pt x="6171" y="17314"/>
                </a:moveTo>
                <a:cubicBezTo>
                  <a:pt x="1610" y="17314"/>
                  <a:pt x="1610" y="17314"/>
                  <a:pt x="1610" y="17314"/>
                </a:cubicBezTo>
                <a:cubicBezTo>
                  <a:pt x="1610" y="2229"/>
                  <a:pt x="1610" y="2229"/>
                  <a:pt x="1610" y="2229"/>
                </a:cubicBezTo>
                <a:cubicBezTo>
                  <a:pt x="6171" y="2229"/>
                  <a:pt x="6171" y="2229"/>
                  <a:pt x="6171" y="2229"/>
                </a:cubicBezTo>
                <a:cubicBezTo>
                  <a:pt x="7111" y="2229"/>
                  <a:pt x="7916" y="2571"/>
                  <a:pt x="8586" y="3086"/>
                </a:cubicBezTo>
                <a:cubicBezTo>
                  <a:pt x="9794" y="4114"/>
                  <a:pt x="9794" y="4114"/>
                  <a:pt x="9794" y="4114"/>
                </a:cubicBezTo>
                <a:cubicBezTo>
                  <a:pt x="9928" y="4286"/>
                  <a:pt x="9928" y="4286"/>
                  <a:pt x="9928" y="4286"/>
                </a:cubicBezTo>
                <a:cubicBezTo>
                  <a:pt x="9928" y="18514"/>
                  <a:pt x="9928" y="18514"/>
                  <a:pt x="9928" y="18514"/>
                </a:cubicBezTo>
                <a:cubicBezTo>
                  <a:pt x="8855" y="17657"/>
                  <a:pt x="7513" y="17314"/>
                  <a:pt x="6171" y="17314"/>
                </a:cubicBezTo>
                <a:close/>
                <a:moveTo>
                  <a:pt x="19856" y="17314"/>
                </a:moveTo>
                <a:cubicBezTo>
                  <a:pt x="15294" y="17314"/>
                  <a:pt x="15294" y="17314"/>
                  <a:pt x="15294" y="17314"/>
                </a:cubicBezTo>
                <a:cubicBezTo>
                  <a:pt x="13953" y="17314"/>
                  <a:pt x="12611" y="17657"/>
                  <a:pt x="11538" y="18514"/>
                </a:cubicBezTo>
                <a:cubicBezTo>
                  <a:pt x="11538" y="4286"/>
                  <a:pt x="11538" y="4286"/>
                  <a:pt x="11538" y="4286"/>
                </a:cubicBezTo>
                <a:cubicBezTo>
                  <a:pt x="11672" y="4114"/>
                  <a:pt x="11672" y="4114"/>
                  <a:pt x="11672" y="4114"/>
                </a:cubicBezTo>
                <a:cubicBezTo>
                  <a:pt x="12880" y="3086"/>
                  <a:pt x="12880" y="3086"/>
                  <a:pt x="12880" y="3086"/>
                </a:cubicBezTo>
                <a:cubicBezTo>
                  <a:pt x="13550" y="2571"/>
                  <a:pt x="14355" y="2229"/>
                  <a:pt x="15294" y="2229"/>
                </a:cubicBezTo>
                <a:cubicBezTo>
                  <a:pt x="19856" y="2229"/>
                  <a:pt x="19856" y="2229"/>
                  <a:pt x="19856" y="2229"/>
                </a:cubicBezTo>
                <a:lnTo>
                  <a:pt x="19856" y="17314"/>
                </a:lnTo>
                <a:close/>
                <a:moveTo>
                  <a:pt x="7916" y="6171"/>
                </a:moveTo>
                <a:cubicBezTo>
                  <a:pt x="3488" y="6171"/>
                  <a:pt x="3488" y="6171"/>
                  <a:pt x="3488" y="6171"/>
                </a:cubicBezTo>
                <a:cubicBezTo>
                  <a:pt x="3354" y="6171"/>
                  <a:pt x="3354" y="6171"/>
                  <a:pt x="3354" y="6343"/>
                </a:cubicBezTo>
                <a:cubicBezTo>
                  <a:pt x="3354" y="7714"/>
                  <a:pt x="3354" y="7714"/>
                  <a:pt x="3354" y="7714"/>
                </a:cubicBezTo>
                <a:cubicBezTo>
                  <a:pt x="3354" y="7886"/>
                  <a:pt x="3354" y="8057"/>
                  <a:pt x="3488" y="8057"/>
                </a:cubicBezTo>
                <a:cubicBezTo>
                  <a:pt x="7916" y="8057"/>
                  <a:pt x="7916" y="8057"/>
                  <a:pt x="7916" y="8057"/>
                </a:cubicBezTo>
                <a:cubicBezTo>
                  <a:pt x="8050" y="8057"/>
                  <a:pt x="8184" y="7886"/>
                  <a:pt x="8184" y="7714"/>
                </a:cubicBezTo>
                <a:cubicBezTo>
                  <a:pt x="8184" y="6343"/>
                  <a:pt x="8184" y="6343"/>
                  <a:pt x="8184" y="6343"/>
                </a:cubicBezTo>
                <a:cubicBezTo>
                  <a:pt x="8184" y="6171"/>
                  <a:pt x="8050" y="6171"/>
                  <a:pt x="7916" y="6171"/>
                </a:cubicBezTo>
                <a:close/>
                <a:moveTo>
                  <a:pt x="13282" y="6343"/>
                </a:moveTo>
                <a:cubicBezTo>
                  <a:pt x="13282" y="7714"/>
                  <a:pt x="13282" y="7714"/>
                  <a:pt x="13282" y="7714"/>
                </a:cubicBezTo>
                <a:cubicBezTo>
                  <a:pt x="13282" y="7886"/>
                  <a:pt x="13416" y="8057"/>
                  <a:pt x="13550" y="8057"/>
                </a:cubicBezTo>
                <a:cubicBezTo>
                  <a:pt x="17978" y="8057"/>
                  <a:pt x="17978" y="8057"/>
                  <a:pt x="17978" y="8057"/>
                </a:cubicBezTo>
                <a:cubicBezTo>
                  <a:pt x="18112" y="8057"/>
                  <a:pt x="18112" y="7886"/>
                  <a:pt x="18112" y="7714"/>
                </a:cubicBezTo>
                <a:cubicBezTo>
                  <a:pt x="18112" y="6343"/>
                  <a:pt x="18112" y="6343"/>
                  <a:pt x="18112" y="6343"/>
                </a:cubicBezTo>
                <a:cubicBezTo>
                  <a:pt x="18112" y="6171"/>
                  <a:pt x="18112" y="6171"/>
                  <a:pt x="17978" y="6171"/>
                </a:cubicBezTo>
                <a:cubicBezTo>
                  <a:pt x="13550" y="6171"/>
                  <a:pt x="13550" y="6171"/>
                  <a:pt x="13550" y="6171"/>
                </a:cubicBezTo>
                <a:cubicBezTo>
                  <a:pt x="13416" y="6171"/>
                  <a:pt x="13282" y="6171"/>
                  <a:pt x="13282" y="6343"/>
                </a:cubicBezTo>
                <a:close/>
                <a:moveTo>
                  <a:pt x="7916" y="10457"/>
                </a:moveTo>
                <a:cubicBezTo>
                  <a:pt x="3488" y="10457"/>
                  <a:pt x="3488" y="10457"/>
                  <a:pt x="3488" y="10457"/>
                </a:cubicBezTo>
                <a:cubicBezTo>
                  <a:pt x="3354" y="10457"/>
                  <a:pt x="3354" y="10629"/>
                  <a:pt x="3354" y="10629"/>
                </a:cubicBezTo>
                <a:cubicBezTo>
                  <a:pt x="3354" y="12000"/>
                  <a:pt x="3354" y="12000"/>
                  <a:pt x="3354" y="12000"/>
                </a:cubicBezTo>
                <a:cubicBezTo>
                  <a:pt x="3354" y="12171"/>
                  <a:pt x="3354" y="12343"/>
                  <a:pt x="3488" y="12343"/>
                </a:cubicBezTo>
                <a:cubicBezTo>
                  <a:pt x="7916" y="12343"/>
                  <a:pt x="7916" y="12343"/>
                  <a:pt x="7916" y="12343"/>
                </a:cubicBezTo>
                <a:cubicBezTo>
                  <a:pt x="8050" y="12343"/>
                  <a:pt x="8184" y="12171"/>
                  <a:pt x="8184" y="12000"/>
                </a:cubicBezTo>
                <a:cubicBezTo>
                  <a:pt x="8184" y="10629"/>
                  <a:pt x="8184" y="10629"/>
                  <a:pt x="8184" y="10629"/>
                </a:cubicBezTo>
                <a:cubicBezTo>
                  <a:pt x="8184" y="10629"/>
                  <a:pt x="8050" y="10457"/>
                  <a:pt x="7916" y="10457"/>
                </a:cubicBezTo>
                <a:close/>
                <a:moveTo>
                  <a:pt x="17978" y="10457"/>
                </a:moveTo>
                <a:cubicBezTo>
                  <a:pt x="13550" y="10457"/>
                  <a:pt x="13550" y="10457"/>
                  <a:pt x="13550" y="10457"/>
                </a:cubicBezTo>
                <a:cubicBezTo>
                  <a:pt x="13416" y="10457"/>
                  <a:pt x="13282" y="10629"/>
                  <a:pt x="13282" y="10629"/>
                </a:cubicBezTo>
                <a:cubicBezTo>
                  <a:pt x="13282" y="12000"/>
                  <a:pt x="13282" y="12000"/>
                  <a:pt x="13282" y="12000"/>
                </a:cubicBezTo>
                <a:cubicBezTo>
                  <a:pt x="13282" y="12171"/>
                  <a:pt x="13416" y="12343"/>
                  <a:pt x="13550" y="12343"/>
                </a:cubicBezTo>
                <a:cubicBezTo>
                  <a:pt x="17978" y="12343"/>
                  <a:pt x="17978" y="12343"/>
                  <a:pt x="17978" y="12343"/>
                </a:cubicBezTo>
                <a:cubicBezTo>
                  <a:pt x="18112" y="12343"/>
                  <a:pt x="18112" y="12171"/>
                  <a:pt x="18112" y="12000"/>
                </a:cubicBezTo>
                <a:cubicBezTo>
                  <a:pt x="18112" y="10629"/>
                  <a:pt x="18112" y="10629"/>
                  <a:pt x="18112" y="10629"/>
                </a:cubicBezTo>
                <a:cubicBezTo>
                  <a:pt x="18112" y="10629"/>
                  <a:pt x="18112" y="10457"/>
                  <a:pt x="17978" y="1045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4" name="Google Shape;2669;p68"/>
          <p:cNvSpPr/>
          <p:nvPr/>
        </p:nvSpPr>
        <p:spPr>
          <a:xfrm>
            <a:off x="12735679" y="661720"/>
            <a:ext cx="325095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38" y="12300"/>
                </a:moveTo>
                <a:cubicBezTo>
                  <a:pt x="13907" y="12300"/>
                  <a:pt x="12723" y="13350"/>
                  <a:pt x="12723" y="14700"/>
                </a:cubicBezTo>
                <a:cubicBezTo>
                  <a:pt x="12723" y="16050"/>
                  <a:pt x="13907" y="17250"/>
                  <a:pt x="15238" y="17250"/>
                </a:cubicBezTo>
                <a:cubicBezTo>
                  <a:pt x="16570" y="17250"/>
                  <a:pt x="17753" y="16050"/>
                  <a:pt x="17753" y="14700"/>
                </a:cubicBezTo>
                <a:cubicBezTo>
                  <a:pt x="17753" y="13350"/>
                  <a:pt x="16570" y="12300"/>
                  <a:pt x="15238" y="12300"/>
                </a:cubicBezTo>
                <a:close/>
                <a:moveTo>
                  <a:pt x="15238" y="15600"/>
                </a:moveTo>
                <a:cubicBezTo>
                  <a:pt x="14795" y="15600"/>
                  <a:pt x="14351" y="15150"/>
                  <a:pt x="14351" y="14700"/>
                </a:cubicBezTo>
                <a:cubicBezTo>
                  <a:pt x="14351" y="14250"/>
                  <a:pt x="14795" y="13800"/>
                  <a:pt x="15238" y="13800"/>
                </a:cubicBezTo>
                <a:cubicBezTo>
                  <a:pt x="15830" y="13800"/>
                  <a:pt x="16126" y="14250"/>
                  <a:pt x="16126" y="14700"/>
                </a:cubicBezTo>
                <a:cubicBezTo>
                  <a:pt x="16126" y="15150"/>
                  <a:pt x="15830" y="15600"/>
                  <a:pt x="15238" y="15600"/>
                </a:cubicBezTo>
                <a:close/>
                <a:moveTo>
                  <a:pt x="20860" y="1500"/>
                </a:moveTo>
                <a:cubicBezTo>
                  <a:pt x="15090" y="1500"/>
                  <a:pt x="15090" y="1500"/>
                  <a:pt x="15090" y="1500"/>
                </a:cubicBezTo>
                <a:cubicBezTo>
                  <a:pt x="15090" y="750"/>
                  <a:pt x="14351" y="0"/>
                  <a:pt x="13463" y="0"/>
                </a:cubicBezTo>
                <a:cubicBezTo>
                  <a:pt x="11392" y="0"/>
                  <a:pt x="11392" y="0"/>
                  <a:pt x="11392" y="0"/>
                </a:cubicBezTo>
                <a:cubicBezTo>
                  <a:pt x="10504" y="0"/>
                  <a:pt x="9764" y="750"/>
                  <a:pt x="9764" y="1500"/>
                </a:cubicBezTo>
                <a:cubicBezTo>
                  <a:pt x="3995" y="1500"/>
                  <a:pt x="3995" y="1500"/>
                  <a:pt x="3995" y="1500"/>
                </a:cubicBezTo>
                <a:cubicBezTo>
                  <a:pt x="3551" y="1500"/>
                  <a:pt x="3255" y="1950"/>
                  <a:pt x="3255" y="2400"/>
                </a:cubicBezTo>
                <a:cubicBezTo>
                  <a:pt x="3255" y="7800"/>
                  <a:pt x="3255" y="7800"/>
                  <a:pt x="3255" y="7800"/>
                </a:cubicBezTo>
                <a:cubicBezTo>
                  <a:pt x="740" y="7800"/>
                  <a:pt x="740" y="7800"/>
                  <a:pt x="740" y="7800"/>
                </a:cubicBezTo>
                <a:cubicBezTo>
                  <a:pt x="296" y="7800"/>
                  <a:pt x="0" y="8100"/>
                  <a:pt x="0" y="87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9912" y="21600"/>
                  <a:pt x="9912" y="21600"/>
                  <a:pt x="9912" y="21600"/>
                </a:cubicBezTo>
                <a:cubicBezTo>
                  <a:pt x="10356" y="21600"/>
                  <a:pt x="10800" y="21150"/>
                  <a:pt x="10800" y="20700"/>
                </a:cubicBezTo>
                <a:cubicBezTo>
                  <a:pt x="10800" y="20250"/>
                  <a:pt x="10800" y="20250"/>
                  <a:pt x="10800" y="20250"/>
                </a:cubicBezTo>
                <a:cubicBezTo>
                  <a:pt x="20860" y="20250"/>
                  <a:pt x="20860" y="20250"/>
                  <a:pt x="20860" y="20250"/>
                </a:cubicBezTo>
                <a:cubicBezTo>
                  <a:pt x="21304" y="20250"/>
                  <a:pt x="21600" y="19950"/>
                  <a:pt x="21600" y="19350"/>
                </a:cubicBezTo>
                <a:cubicBezTo>
                  <a:pt x="21600" y="2400"/>
                  <a:pt x="21600" y="2400"/>
                  <a:pt x="21600" y="2400"/>
                </a:cubicBezTo>
                <a:cubicBezTo>
                  <a:pt x="21600" y="1950"/>
                  <a:pt x="21304" y="1500"/>
                  <a:pt x="20860" y="1500"/>
                </a:cubicBezTo>
                <a:close/>
                <a:moveTo>
                  <a:pt x="9616" y="3300"/>
                </a:moveTo>
                <a:cubicBezTo>
                  <a:pt x="11540" y="3300"/>
                  <a:pt x="11540" y="3300"/>
                  <a:pt x="11540" y="3300"/>
                </a:cubicBezTo>
                <a:cubicBezTo>
                  <a:pt x="11540" y="1800"/>
                  <a:pt x="11540" y="1800"/>
                  <a:pt x="11540" y="1800"/>
                </a:cubicBezTo>
                <a:cubicBezTo>
                  <a:pt x="13315" y="1800"/>
                  <a:pt x="13315" y="1800"/>
                  <a:pt x="13315" y="1800"/>
                </a:cubicBezTo>
                <a:cubicBezTo>
                  <a:pt x="13315" y="3300"/>
                  <a:pt x="13315" y="3300"/>
                  <a:pt x="13315" y="3300"/>
                </a:cubicBezTo>
                <a:cubicBezTo>
                  <a:pt x="15238" y="3300"/>
                  <a:pt x="15238" y="3300"/>
                  <a:pt x="15238" y="3300"/>
                </a:cubicBezTo>
                <a:cubicBezTo>
                  <a:pt x="15238" y="4500"/>
                  <a:pt x="15238" y="4500"/>
                  <a:pt x="15238" y="4500"/>
                </a:cubicBezTo>
                <a:cubicBezTo>
                  <a:pt x="9616" y="4500"/>
                  <a:pt x="9616" y="4500"/>
                  <a:pt x="9616" y="4500"/>
                </a:cubicBezTo>
                <a:lnTo>
                  <a:pt x="9616" y="3300"/>
                </a:lnTo>
                <a:close/>
                <a:moveTo>
                  <a:pt x="9025" y="19800"/>
                </a:moveTo>
                <a:cubicBezTo>
                  <a:pt x="1627" y="19800"/>
                  <a:pt x="1627" y="19800"/>
                  <a:pt x="1627" y="19800"/>
                </a:cubicBezTo>
                <a:cubicBezTo>
                  <a:pt x="1627" y="13650"/>
                  <a:pt x="1627" y="13650"/>
                  <a:pt x="1627" y="13650"/>
                </a:cubicBezTo>
                <a:cubicBezTo>
                  <a:pt x="9025" y="13650"/>
                  <a:pt x="9025" y="13650"/>
                  <a:pt x="9025" y="13650"/>
                </a:cubicBezTo>
                <a:lnTo>
                  <a:pt x="9025" y="19800"/>
                </a:lnTo>
                <a:close/>
                <a:moveTo>
                  <a:pt x="9025" y="11850"/>
                </a:moveTo>
                <a:cubicBezTo>
                  <a:pt x="1627" y="11850"/>
                  <a:pt x="1627" y="11850"/>
                  <a:pt x="1627" y="11850"/>
                </a:cubicBezTo>
                <a:cubicBezTo>
                  <a:pt x="1627" y="9450"/>
                  <a:pt x="1627" y="9450"/>
                  <a:pt x="1627" y="9450"/>
                </a:cubicBezTo>
                <a:cubicBezTo>
                  <a:pt x="9025" y="9450"/>
                  <a:pt x="9025" y="9450"/>
                  <a:pt x="9025" y="9450"/>
                </a:cubicBezTo>
                <a:lnTo>
                  <a:pt x="9025" y="11850"/>
                </a:lnTo>
                <a:close/>
                <a:moveTo>
                  <a:pt x="19677" y="18300"/>
                </a:moveTo>
                <a:cubicBezTo>
                  <a:pt x="10800" y="18300"/>
                  <a:pt x="10800" y="18300"/>
                  <a:pt x="10800" y="18300"/>
                </a:cubicBezTo>
                <a:cubicBezTo>
                  <a:pt x="10800" y="8700"/>
                  <a:pt x="10800" y="8700"/>
                  <a:pt x="10800" y="8700"/>
                </a:cubicBezTo>
                <a:cubicBezTo>
                  <a:pt x="10800" y="8100"/>
                  <a:pt x="10356" y="7800"/>
                  <a:pt x="9912" y="7800"/>
                </a:cubicBezTo>
                <a:cubicBezTo>
                  <a:pt x="5178" y="7800"/>
                  <a:pt x="5178" y="7800"/>
                  <a:pt x="5178" y="7800"/>
                </a:cubicBezTo>
                <a:cubicBezTo>
                  <a:pt x="5178" y="3450"/>
                  <a:pt x="5178" y="3450"/>
                  <a:pt x="5178" y="3450"/>
                </a:cubicBezTo>
                <a:cubicBezTo>
                  <a:pt x="7841" y="3450"/>
                  <a:pt x="7841" y="3450"/>
                  <a:pt x="7841" y="3450"/>
                </a:cubicBezTo>
                <a:cubicBezTo>
                  <a:pt x="7841" y="6300"/>
                  <a:pt x="7841" y="6300"/>
                  <a:pt x="7841" y="6300"/>
                </a:cubicBezTo>
                <a:cubicBezTo>
                  <a:pt x="17014" y="6300"/>
                  <a:pt x="17014" y="6300"/>
                  <a:pt x="17014" y="6300"/>
                </a:cubicBezTo>
                <a:cubicBezTo>
                  <a:pt x="17014" y="3450"/>
                  <a:pt x="17014" y="3450"/>
                  <a:pt x="17014" y="3450"/>
                </a:cubicBezTo>
                <a:cubicBezTo>
                  <a:pt x="19677" y="3450"/>
                  <a:pt x="19677" y="3450"/>
                  <a:pt x="19677" y="3450"/>
                </a:cubicBezTo>
                <a:lnTo>
                  <a:pt x="19677" y="18300"/>
                </a:lnTo>
                <a:close/>
                <a:moveTo>
                  <a:pt x="15978" y="7950"/>
                </a:moveTo>
                <a:cubicBezTo>
                  <a:pt x="15978" y="10650"/>
                  <a:pt x="15978" y="10650"/>
                  <a:pt x="15978" y="10650"/>
                </a:cubicBezTo>
                <a:cubicBezTo>
                  <a:pt x="15978" y="10650"/>
                  <a:pt x="16126" y="10800"/>
                  <a:pt x="16274" y="10800"/>
                </a:cubicBezTo>
                <a:cubicBezTo>
                  <a:pt x="17605" y="10800"/>
                  <a:pt x="17605" y="10800"/>
                  <a:pt x="17605" y="10800"/>
                </a:cubicBezTo>
                <a:cubicBezTo>
                  <a:pt x="17605" y="10800"/>
                  <a:pt x="17753" y="10650"/>
                  <a:pt x="17753" y="10650"/>
                </a:cubicBezTo>
                <a:cubicBezTo>
                  <a:pt x="17753" y="7950"/>
                  <a:pt x="17753" y="7950"/>
                  <a:pt x="17753" y="7950"/>
                </a:cubicBezTo>
                <a:cubicBezTo>
                  <a:pt x="17753" y="7950"/>
                  <a:pt x="17605" y="7800"/>
                  <a:pt x="17605" y="7800"/>
                </a:cubicBezTo>
                <a:cubicBezTo>
                  <a:pt x="16274" y="7800"/>
                  <a:pt x="16274" y="7800"/>
                  <a:pt x="16274" y="7800"/>
                </a:cubicBezTo>
                <a:cubicBezTo>
                  <a:pt x="16126" y="7800"/>
                  <a:pt x="15978" y="7950"/>
                  <a:pt x="15978" y="7950"/>
                </a:cubicBezTo>
                <a:close/>
                <a:moveTo>
                  <a:pt x="13019" y="10800"/>
                </a:moveTo>
                <a:cubicBezTo>
                  <a:pt x="14351" y="10800"/>
                  <a:pt x="14351" y="10800"/>
                  <a:pt x="14351" y="10800"/>
                </a:cubicBezTo>
                <a:cubicBezTo>
                  <a:pt x="14351" y="10800"/>
                  <a:pt x="14499" y="10650"/>
                  <a:pt x="14499" y="10650"/>
                </a:cubicBezTo>
                <a:cubicBezTo>
                  <a:pt x="14499" y="9000"/>
                  <a:pt x="14499" y="9000"/>
                  <a:pt x="14499" y="9000"/>
                </a:cubicBezTo>
                <a:cubicBezTo>
                  <a:pt x="14499" y="9000"/>
                  <a:pt x="14351" y="8850"/>
                  <a:pt x="14351" y="8850"/>
                </a:cubicBezTo>
                <a:cubicBezTo>
                  <a:pt x="13019" y="8850"/>
                  <a:pt x="13019" y="8850"/>
                  <a:pt x="13019" y="8850"/>
                </a:cubicBezTo>
                <a:cubicBezTo>
                  <a:pt x="12871" y="8850"/>
                  <a:pt x="12723" y="9000"/>
                  <a:pt x="12723" y="9000"/>
                </a:cubicBezTo>
                <a:cubicBezTo>
                  <a:pt x="12723" y="10650"/>
                  <a:pt x="12723" y="10650"/>
                  <a:pt x="12723" y="10650"/>
                </a:cubicBezTo>
                <a:cubicBezTo>
                  <a:pt x="12723" y="10650"/>
                  <a:pt x="12871" y="10800"/>
                  <a:pt x="13019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37" name="Google Shape;2670;p68"/>
          <p:cNvGrpSpPr/>
          <p:nvPr/>
        </p:nvGrpSpPr>
        <p:grpSpPr>
          <a:xfrm>
            <a:off x="14675256" y="656468"/>
            <a:ext cx="281914" cy="328937"/>
            <a:chOff x="0" y="0"/>
            <a:chExt cx="281912" cy="328936"/>
          </a:xfrm>
        </p:grpSpPr>
        <p:sp>
          <p:nvSpPr>
            <p:cNvPr id="1635" name="Google Shape;2671;p68"/>
            <p:cNvSpPr/>
            <p:nvPr/>
          </p:nvSpPr>
          <p:spPr>
            <a:xfrm>
              <a:off x="84833" y="130202"/>
              <a:ext cx="122164" cy="12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7031" y="21600"/>
                    <a:pt x="21600" y="16941"/>
                    <a:pt x="21600" y="11012"/>
                  </a:cubicBezTo>
                  <a:cubicBezTo>
                    <a:pt x="21600" y="4659"/>
                    <a:pt x="17031" y="0"/>
                    <a:pt x="10800" y="0"/>
                  </a:cubicBezTo>
                  <a:cubicBezTo>
                    <a:pt x="4985" y="0"/>
                    <a:pt x="0" y="4659"/>
                    <a:pt x="0" y="11012"/>
                  </a:cubicBezTo>
                  <a:cubicBezTo>
                    <a:pt x="0" y="16941"/>
                    <a:pt x="4985" y="21600"/>
                    <a:pt x="10800" y="21600"/>
                  </a:cubicBezTo>
                  <a:close/>
                  <a:moveTo>
                    <a:pt x="10800" y="4659"/>
                  </a:moveTo>
                  <a:cubicBezTo>
                    <a:pt x="14123" y="4659"/>
                    <a:pt x="17031" y="7624"/>
                    <a:pt x="17031" y="11012"/>
                  </a:cubicBezTo>
                  <a:cubicBezTo>
                    <a:pt x="17031" y="14400"/>
                    <a:pt x="14123" y="16941"/>
                    <a:pt x="10800" y="16941"/>
                  </a:cubicBezTo>
                  <a:cubicBezTo>
                    <a:pt x="7477" y="16941"/>
                    <a:pt x="4985" y="14400"/>
                    <a:pt x="4985" y="11012"/>
                  </a:cubicBezTo>
                  <a:cubicBezTo>
                    <a:pt x="4985" y="7624"/>
                    <a:pt x="7477" y="4659"/>
                    <a:pt x="10800" y="46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6" name="Google Shape;2672;p68"/>
            <p:cNvSpPr/>
            <p:nvPr/>
          </p:nvSpPr>
          <p:spPr>
            <a:xfrm>
              <a:off x="0" y="0"/>
              <a:ext cx="281913" cy="328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43" y="3900"/>
                  </a:moveTo>
                  <a:cubicBezTo>
                    <a:pt x="19714" y="3900"/>
                    <a:pt x="19714" y="3900"/>
                    <a:pt x="19714" y="3900"/>
                  </a:cubicBezTo>
                  <a:cubicBezTo>
                    <a:pt x="18686" y="600"/>
                    <a:pt x="18686" y="600"/>
                    <a:pt x="18686" y="600"/>
                  </a:cubicBezTo>
                  <a:cubicBezTo>
                    <a:pt x="18514" y="300"/>
                    <a:pt x="18171" y="0"/>
                    <a:pt x="17829" y="0"/>
                  </a:cubicBezTo>
                  <a:cubicBezTo>
                    <a:pt x="3771" y="0"/>
                    <a:pt x="3771" y="0"/>
                    <a:pt x="3771" y="0"/>
                  </a:cubicBezTo>
                  <a:cubicBezTo>
                    <a:pt x="3429" y="0"/>
                    <a:pt x="3086" y="300"/>
                    <a:pt x="2914" y="600"/>
                  </a:cubicBezTo>
                  <a:cubicBezTo>
                    <a:pt x="1886" y="3900"/>
                    <a:pt x="1886" y="3900"/>
                    <a:pt x="1886" y="3900"/>
                  </a:cubicBezTo>
                  <a:cubicBezTo>
                    <a:pt x="857" y="3900"/>
                    <a:pt x="857" y="3900"/>
                    <a:pt x="857" y="3900"/>
                  </a:cubicBezTo>
                  <a:cubicBezTo>
                    <a:pt x="343" y="3900"/>
                    <a:pt x="0" y="4350"/>
                    <a:pt x="0" y="4800"/>
                  </a:cubicBezTo>
                  <a:cubicBezTo>
                    <a:pt x="0" y="5550"/>
                    <a:pt x="0" y="5550"/>
                    <a:pt x="0" y="5550"/>
                  </a:cubicBezTo>
                  <a:cubicBezTo>
                    <a:pt x="0" y="5700"/>
                    <a:pt x="0" y="5700"/>
                    <a:pt x="171" y="5700"/>
                  </a:cubicBezTo>
                  <a:cubicBezTo>
                    <a:pt x="1543" y="5700"/>
                    <a:pt x="1543" y="5700"/>
                    <a:pt x="1543" y="5700"/>
                  </a:cubicBezTo>
                  <a:cubicBezTo>
                    <a:pt x="3086" y="20850"/>
                    <a:pt x="3086" y="20850"/>
                    <a:pt x="3086" y="20850"/>
                  </a:cubicBezTo>
                  <a:cubicBezTo>
                    <a:pt x="3086" y="21000"/>
                    <a:pt x="3257" y="21150"/>
                    <a:pt x="3429" y="21300"/>
                  </a:cubicBezTo>
                  <a:cubicBezTo>
                    <a:pt x="3600" y="21450"/>
                    <a:pt x="3771" y="21600"/>
                    <a:pt x="4114" y="21600"/>
                  </a:cubicBezTo>
                  <a:cubicBezTo>
                    <a:pt x="17314" y="21600"/>
                    <a:pt x="17314" y="21600"/>
                    <a:pt x="17314" y="21600"/>
                  </a:cubicBezTo>
                  <a:cubicBezTo>
                    <a:pt x="17486" y="21600"/>
                    <a:pt x="17829" y="21450"/>
                    <a:pt x="18000" y="21300"/>
                  </a:cubicBezTo>
                  <a:cubicBezTo>
                    <a:pt x="18171" y="21150"/>
                    <a:pt x="18171" y="21000"/>
                    <a:pt x="18343" y="20850"/>
                  </a:cubicBezTo>
                  <a:cubicBezTo>
                    <a:pt x="19714" y="5700"/>
                    <a:pt x="19714" y="5700"/>
                    <a:pt x="19714" y="5700"/>
                  </a:cubicBezTo>
                  <a:cubicBezTo>
                    <a:pt x="21429" y="5700"/>
                    <a:pt x="21429" y="5700"/>
                    <a:pt x="21429" y="5700"/>
                  </a:cubicBezTo>
                  <a:cubicBezTo>
                    <a:pt x="21600" y="5700"/>
                    <a:pt x="21600" y="5700"/>
                    <a:pt x="21600" y="555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350"/>
                    <a:pt x="21257" y="3900"/>
                    <a:pt x="20743" y="3900"/>
                  </a:cubicBezTo>
                  <a:close/>
                  <a:moveTo>
                    <a:pt x="4629" y="1800"/>
                  </a:moveTo>
                  <a:cubicBezTo>
                    <a:pt x="16971" y="1800"/>
                    <a:pt x="16971" y="1800"/>
                    <a:pt x="16971" y="1800"/>
                  </a:cubicBezTo>
                  <a:cubicBezTo>
                    <a:pt x="17657" y="3900"/>
                    <a:pt x="17657" y="3900"/>
                    <a:pt x="17657" y="3900"/>
                  </a:cubicBezTo>
                  <a:cubicBezTo>
                    <a:pt x="3943" y="3900"/>
                    <a:pt x="3943" y="3900"/>
                    <a:pt x="3943" y="3900"/>
                  </a:cubicBezTo>
                  <a:lnTo>
                    <a:pt x="4629" y="1800"/>
                  </a:lnTo>
                  <a:close/>
                  <a:moveTo>
                    <a:pt x="16286" y="19800"/>
                  </a:moveTo>
                  <a:cubicBezTo>
                    <a:pt x="5143" y="19800"/>
                    <a:pt x="5143" y="19800"/>
                    <a:pt x="5143" y="19800"/>
                  </a:cubicBezTo>
                  <a:cubicBezTo>
                    <a:pt x="3771" y="5700"/>
                    <a:pt x="3771" y="5700"/>
                    <a:pt x="3771" y="5700"/>
                  </a:cubicBezTo>
                  <a:cubicBezTo>
                    <a:pt x="17657" y="5700"/>
                    <a:pt x="17657" y="5700"/>
                    <a:pt x="17657" y="5700"/>
                  </a:cubicBezTo>
                  <a:lnTo>
                    <a:pt x="16286" y="19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38" name="Google Shape;2673;p68"/>
          <p:cNvSpPr/>
          <p:nvPr/>
        </p:nvSpPr>
        <p:spPr>
          <a:xfrm>
            <a:off x="7822076" y="1581721"/>
            <a:ext cx="303070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7" y="2700"/>
                </a:moveTo>
                <a:cubicBezTo>
                  <a:pt x="11270" y="0"/>
                  <a:pt x="11270" y="0"/>
                  <a:pt x="11270" y="0"/>
                </a:cubicBezTo>
                <a:cubicBezTo>
                  <a:pt x="11113" y="0"/>
                  <a:pt x="10957" y="0"/>
                  <a:pt x="10800" y="0"/>
                </a:cubicBezTo>
                <a:cubicBezTo>
                  <a:pt x="10643" y="0"/>
                  <a:pt x="10487" y="0"/>
                  <a:pt x="10330" y="0"/>
                </a:cubicBezTo>
                <a:cubicBezTo>
                  <a:pt x="313" y="2700"/>
                  <a:pt x="313" y="2700"/>
                  <a:pt x="313" y="2700"/>
                </a:cubicBezTo>
                <a:cubicBezTo>
                  <a:pt x="157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7" y="15043"/>
                  <a:pt x="313" y="15171"/>
                </a:cubicBezTo>
                <a:cubicBezTo>
                  <a:pt x="10487" y="21600"/>
                  <a:pt x="10487" y="21600"/>
                  <a:pt x="10487" y="21600"/>
                </a:cubicBezTo>
                <a:cubicBezTo>
                  <a:pt x="10487" y="21600"/>
                  <a:pt x="10643" y="21600"/>
                  <a:pt x="10800" y="21600"/>
                </a:cubicBezTo>
                <a:cubicBezTo>
                  <a:pt x="10957" y="21600"/>
                  <a:pt x="11113" y="21600"/>
                  <a:pt x="11113" y="21600"/>
                </a:cubicBezTo>
                <a:cubicBezTo>
                  <a:pt x="21287" y="15171"/>
                  <a:pt x="21287" y="15171"/>
                  <a:pt x="21287" y="15171"/>
                </a:cubicBezTo>
                <a:cubicBezTo>
                  <a:pt x="21443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3" y="2829"/>
                  <a:pt x="21287" y="2700"/>
                </a:cubicBezTo>
                <a:close/>
                <a:moveTo>
                  <a:pt x="1956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35" y="14143"/>
                  <a:pt x="2035" y="14143"/>
                  <a:pt x="2035" y="14143"/>
                </a:cubicBezTo>
                <a:cubicBezTo>
                  <a:pt x="2035" y="4114"/>
                  <a:pt x="2035" y="4114"/>
                  <a:pt x="203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65" y="4114"/>
                  <a:pt x="19565" y="4114"/>
                  <a:pt x="19565" y="4114"/>
                </a:cubicBezTo>
                <a:lnTo>
                  <a:pt x="19565" y="14143"/>
                </a:lnTo>
                <a:close/>
                <a:moveTo>
                  <a:pt x="7670" y="11186"/>
                </a:moveTo>
                <a:cubicBezTo>
                  <a:pt x="5322" y="12986"/>
                  <a:pt x="5322" y="12986"/>
                  <a:pt x="5322" y="12986"/>
                </a:cubicBezTo>
                <a:cubicBezTo>
                  <a:pt x="5322" y="13114"/>
                  <a:pt x="5322" y="13114"/>
                  <a:pt x="5322" y="13114"/>
                </a:cubicBezTo>
                <a:cubicBezTo>
                  <a:pt x="5322" y="13243"/>
                  <a:pt x="5322" y="13243"/>
                  <a:pt x="5322" y="13243"/>
                </a:cubicBezTo>
                <a:cubicBezTo>
                  <a:pt x="6261" y="14143"/>
                  <a:pt x="6261" y="14143"/>
                  <a:pt x="6261" y="14143"/>
                </a:cubicBezTo>
                <a:cubicBezTo>
                  <a:pt x="6417" y="14143"/>
                  <a:pt x="6574" y="14143"/>
                  <a:pt x="6730" y="14143"/>
                </a:cubicBezTo>
                <a:cubicBezTo>
                  <a:pt x="8922" y="12214"/>
                  <a:pt x="8922" y="12214"/>
                  <a:pt x="8922" y="12214"/>
                </a:cubicBezTo>
                <a:cubicBezTo>
                  <a:pt x="10487" y="13114"/>
                  <a:pt x="12678" y="12986"/>
                  <a:pt x="14243" y="11829"/>
                </a:cubicBezTo>
                <a:cubicBezTo>
                  <a:pt x="15809" y="10414"/>
                  <a:pt x="15809" y="8357"/>
                  <a:pt x="14243" y="6943"/>
                </a:cubicBezTo>
                <a:cubicBezTo>
                  <a:pt x="12522" y="5657"/>
                  <a:pt x="9861" y="5657"/>
                  <a:pt x="8139" y="6943"/>
                </a:cubicBezTo>
                <a:cubicBezTo>
                  <a:pt x="6730" y="8100"/>
                  <a:pt x="6574" y="9900"/>
                  <a:pt x="7670" y="11186"/>
                </a:cubicBezTo>
                <a:close/>
                <a:moveTo>
                  <a:pt x="9548" y="8100"/>
                </a:moveTo>
                <a:cubicBezTo>
                  <a:pt x="10487" y="7329"/>
                  <a:pt x="11896" y="7329"/>
                  <a:pt x="12835" y="8100"/>
                </a:cubicBezTo>
                <a:cubicBezTo>
                  <a:pt x="13774" y="8743"/>
                  <a:pt x="13774" y="10029"/>
                  <a:pt x="12835" y="10671"/>
                </a:cubicBezTo>
                <a:cubicBezTo>
                  <a:pt x="11896" y="11443"/>
                  <a:pt x="10487" y="11443"/>
                  <a:pt x="9548" y="10671"/>
                </a:cubicBezTo>
                <a:cubicBezTo>
                  <a:pt x="8609" y="10029"/>
                  <a:pt x="8609" y="8743"/>
                  <a:pt x="9548" y="81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39" name="Google Shape;2675;p68"/>
          <p:cNvSpPr/>
          <p:nvPr/>
        </p:nvSpPr>
        <p:spPr>
          <a:xfrm>
            <a:off x="8761662" y="685606"/>
            <a:ext cx="281925" cy="26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8" y="17250"/>
                </a:moveTo>
                <a:cubicBezTo>
                  <a:pt x="6768" y="17250"/>
                  <a:pt x="6768" y="17250"/>
                  <a:pt x="6768" y="17250"/>
                </a:cubicBezTo>
                <a:cubicBezTo>
                  <a:pt x="6768" y="17250"/>
                  <a:pt x="6912" y="17100"/>
                  <a:pt x="6912" y="17100"/>
                </a:cubicBezTo>
                <a:cubicBezTo>
                  <a:pt x="6912" y="4500"/>
                  <a:pt x="6912" y="4500"/>
                  <a:pt x="6912" y="4500"/>
                </a:cubicBezTo>
                <a:cubicBezTo>
                  <a:pt x="6912" y="4500"/>
                  <a:pt x="6768" y="4350"/>
                  <a:pt x="6768" y="4350"/>
                </a:cubicBezTo>
                <a:cubicBezTo>
                  <a:pt x="4608" y="4350"/>
                  <a:pt x="4608" y="4350"/>
                  <a:pt x="4608" y="4350"/>
                </a:cubicBezTo>
                <a:cubicBezTo>
                  <a:pt x="4464" y="4350"/>
                  <a:pt x="4320" y="4500"/>
                  <a:pt x="4320" y="4500"/>
                </a:cubicBezTo>
                <a:cubicBezTo>
                  <a:pt x="4320" y="17100"/>
                  <a:pt x="4320" y="17100"/>
                  <a:pt x="4320" y="17100"/>
                </a:cubicBezTo>
                <a:cubicBezTo>
                  <a:pt x="4320" y="17100"/>
                  <a:pt x="4464" y="17250"/>
                  <a:pt x="4608" y="17250"/>
                </a:cubicBezTo>
                <a:close/>
                <a:moveTo>
                  <a:pt x="9792" y="9750"/>
                </a:moveTo>
                <a:cubicBezTo>
                  <a:pt x="11952" y="9750"/>
                  <a:pt x="11952" y="9750"/>
                  <a:pt x="11952" y="9750"/>
                </a:cubicBezTo>
                <a:cubicBezTo>
                  <a:pt x="11952" y="9750"/>
                  <a:pt x="12096" y="9600"/>
                  <a:pt x="12096" y="9450"/>
                </a:cubicBezTo>
                <a:cubicBezTo>
                  <a:pt x="12096" y="4500"/>
                  <a:pt x="12096" y="4500"/>
                  <a:pt x="12096" y="4500"/>
                </a:cubicBezTo>
                <a:cubicBezTo>
                  <a:pt x="12096" y="4500"/>
                  <a:pt x="11952" y="4350"/>
                  <a:pt x="11952" y="4350"/>
                </a:cubicBezTo>
                <a:cubicBezTo>
                  <a:pt x="9792" y="4350"/>
                  <a:pt x="9792" y="4350"/>
                  <a:pt x="9792" y="4350"/>
                </a:cubicBezTo>
                <a:cubicBezTo>
                  <a:pt x="9648" y="4350"/>
                  <a:pt x="9504" y="4500"/>
                  <a:pt x="9504" y="4500"/>
                </a:cubicBezTo>
                <a:cubicBezTo>
                  <a:pt x="9504" y="9450"/>
                  <a:pt x="9504" y="9450"/>
                  <a:pt x="9504" y="9450"/>
                </a:cubicBezTo>
                <a:cubicBezTo>
                  <a:pt x="9504" y="9600"/>
                  <a:pt x="9648" y="9750"/>
                  <a:pt x="9792" y="9750"/>
                </a:cubicBezTo>
                <a:close/>
                <a:moveTo>
                  <a:pt x="14976" y="11700"/>
                </a:moveTo>
                <a:cubicBezTo>
                  <a:pt x="17136" y="11700"/>
                  <a:pt x="17136" y="11700"/>
                  <a:pt x="17136" y="11700"/>
                </a:cubicBezTo>
                <a:cubicBezTo>
                  <a:pt x="17136" y="11700"/>
                  <a:pt x="17280" y="11550"/>
                  <a:pt x="17280" y="11400"/>
                </a:cubicBezTo>
                <a:cubicBezTo>
                  <a:pt x="17280" y="4500"/>
                  <a:pt x="17280" y="4500"/>
                  <a:pt x="17280" y="4500"/>
                </a:cubicBezTo>
                <a:cubicBezTo>
                  <a:pt x="17280" y="4500"/>
                  <a:pt x="17136" y="4350"/>
                  <a:pt x="17136" y="4350"/>
                </a:cubicBezTo>
                <a:cubicBezTo>
                  <a:pt x="14976" y="4350"/>
                  <a:pt x="14976" y="4350"/>
                  <a:pt x="14976" y="4350"/>
                </a:cubicBezTo>
                <a:cubicBezTo>
                  <a:pt x="14832" y="4350"/>
                  <a:pt x="14688" y="4500"/>
                  <a:pt x="14688" y="4500"/>
                </a:cubicBezTo>
                <a:cubicBezTo>
                  <a:pt x="14688" y="11400"/>
                  <a:pt x="14688" y="11400"/>
                  <a:pt x="14688" y="11400"/>
                </a:cubicBezTo>
                <a:cubicBezTo>
                  <a:pt x="14688" y="11550"/>
                  <a:pt x="14832" y="11700"/>
                  <a:pt x="14976" y="11700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0" name="Google Shape;2677;p68"/>
          <p:cNvSpPr/>
          <p:nvPr/>
        </p:nvSpPr>
        <p:spPr>
          <a:xfrm>
            <a:off x="10764438" y="1596376"/>
            <a:ext cx="281925" cy="33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3" y="5326"/>
                </a:moveTo>
                <a:cubicBezTo>
                  <a:pt x="16457" y="5326"/>
                  <a:pt x="16457" y="5326"/>
                  <a:pt x="16457" y="5326"/>
                </a:cubicBezTo>
                <a:cubicBezTo>
                  <a:pt x="16457" y="4882"/>
                  <a:pt x="16457" y="4882"/>
                  <a:pt x="16457" y="4882"/>
                </a:cubicBezTo>
                <a:cubicBezTo>
                  <a:pt x="16457" y="2219"/>
                  <a:pt x="13886" y="0"/>
                  <a:pt x="10800" y="0"/>
                </a:cubicBezTo>
                <a:cubicBezTo>
                  <a:pt x="7714" y="0"/>
                  <a:pt x="5143" y="2219"/>
                  <a:pt x="5143" y="4882"/>
                </a:cubicBezTo>
                <a:cubicBezTo>
                  <a:pt x="5143" y="5326"/>
                  <a:pt x="5143" y="5326"/>
                  <a:pt x="5143" y="5326"/>
                </a:cubicBezTo>
                <a:cubicBezTo>
                  <a:pt x="1029" y="5326"/>
                  <a:pt x="1029" y="5326"/>
                  <a:pt x="1029" y="5326"/>
                </a:cubicBezTo>
                <a:cubicBezTo>
                  <a:pt x="343" y="5326"/>
                  <a:pt x="0" y="5770"/>
                  <a:pt x="0" y="6214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04"/>
                  <a:pt x="21600" y="20860"/>
                </a:cubicBezTo>
                <a:cubicBezTo>
                  <a:pt x="21600" y="6214"/>
                  <a:pt x="21600" y="6214"/>
                  <a:pt x="21600" y="6214"/>
                </a:cubicBezTo>
                <a:cubicBezTo>
                  <a:pt x="21600" y="5770"/>
                  <a:pt x="21257" y="5326"/>
                  <a:pt x="20743" y="5326"/>
                </a:cubicBezTo>
                <a:close/>
                <a:moveTo>
                  <a:pt x="7371" y="4882"/>
                </a:moveTo>
                <a:cubicBezTo>
                  <a:pt x="7371" y="3255"/>
                  <a:pt x="8914" y="1923"/>
                  <a:pt x="10800" y="1923"/>
                </a:cubicBezTo>
                <a:cubicBezTo>
                  <a:pt x="12686" y="1923"/>
                  <a:pt x="14229" y="3255"/>
                  <a:pt x="14229" y="4882"/>
                </a:cubicBezTo>
                <a:cubicBezTo>
                  <a:pt x="14229" y="5326"/>
                  <a:pt x="14229" y="5326"/>
                  <a:pt x="14229" y="5326"/>
                </a:cubicBezTo>
                <a:cubicBezTo>
                  <a:pt x="7371" y="5326"/>
                  <a:pt x="7371" y="5326"/>
                  <a:pt x="7371" y="5326"/>
                </a:cubicBezTo>
                <a:lnTo>
                  <a:pt x="7371" y="4882"/>
                </a:lnTo>
                <a:close/>
                <a:moveTo>
                  <a:pt x="19371" y="19677"/>
                </a:moveTo>
                <a:cubicBezTo>
                  <a:pt x="2229" y="19677"/>
                  <a:pt x="2229" y="19677"/>
                  <a:pt x="2229" y="19677"/>
                </a:cubicBezTo>
                <a:cubicBezTo>
                  <a:pt x="2229" y="7249"/>
                  <a:pt x="2229" y="7249"/>
                  <a:pt x="2229" y="7249"/>
                </a:cubicBezTo>
                <a:cubicBezTo>
                  <a:pt x="5143" y="7249"/>
                  <a:pt x="5143" y="7249"/>
                  <a:pt x="5143" y="7249"/>
                </a:cubicBezTo>
                <a:cubicBezTo>
                  <a:pt x="5143" y="9764"/>
                  <a:pt x="5143" y="9764"/>
                  <a:pt x="5143" y="9764"/>
                </a:cubicBezTo>
                <a:cubicBezTo>
                  <a:pt x="5143" y="9764"/>
                  <a:pt x="5314" y="9912"/>
                  <a:pt x="5314" y="9912"/>
                </a:cubicBezTo>
                <a:cubicBezTo>
                  <a:pt x="7029" y="9912"/>
                  <a:pt x="7029" y="9912"/>
                  <a:pt x="7029" y="9912"/>
                </a:cubicBezTo>
                <a:cubicBezTo>
                  <a:pt x="7200" y="9912"/>
                  <a:pt x="7371" y="9764"/>
                  <a:pt x="7371" y="9764"/>
                </a:cubicBezTo>
                <a:cubicBezTo>
                  <a:pt x="7371" y="7249"/>
                  <a:pt x="7371" y="7249"/>
                  <a:pt x="7371" y="7249"/>
                </a:cubicBezTo>
                <a:cubicBezTo>
                  <a:pt x="14229" y="7249"/>
                  <a:pt x="14229" y="7249"/>
                  <a:pt x="14229" y="7249"/>
                </a:cubicBezTo>
                <a:cubicBezTo>
                  <a:pt x="14229" y="9764"/>
                  <a:pt x="14229" y="9764"/>
                  <a:pt x="14229" y="9764"/>
                </a:cubicBezTo>
                <a:cubicBezTo>
                  <a:pt x="14229" y="9764"/>
                  <a:pt x="14400" y="9912"/>
                  <a:pt x="14571" y="9912"/>
                </a:cubicBezTo>
                <a:cubicBezTo>
                  <a:pt x="16286" y="9912"/>
                  <a:pt x="16286" y="9912"/>
                  <a:pt x="16286" y="9912"/>
                </a:cubicBezTo>
                <a:cubicBezTo>
                  <a:pt x="16286" y="9912"/>
                  <a:pt x="16457" y="9764"/>
                  <a:pt x="16457" y="9764"/>
                </a:cubicBezTo>
                <a:cubicBezTo>
                  <a:pt x="16457" y="7249"/>
                  <a:pt x="16457" y="7249"/>
                  <a:pt x="16457" y="7249"/>
                </a:cubicBezTo>
                <a:cubicBezTo>
                  <a:pt x="19371" y="7249"/>
                  <a:pt x="19371" y="7249"/>
                  <a:pt x="19371" y="7249"/>
                </a:cubicBezTo>
                <a:lnTo>
                  <a:pt x="19371" y="196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1" name="Google Shape;2678;p68"/>
          <p:cNvSpPr/>
          <p:nvPr/>
        </p:nvSpPr>
        <p:spPr>
          <a:xfrm>
            <a:off x="6821116" y="3441627"/>
            <a:ext cx="281925" cy="30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62" y="13953"/>
                </a:moveTo>
                <a:cubicBezTo>
                  <a:pt x="18389" y="13953"/>
                  <a:pt x="18389" y="13953"/>
                  <a:pt x="18389" y="13953"/>
                </a:cubicBezTo>
                <a:cubicBezTo>
                  <a:pt x="18389" y="10330"/>
                  <a:pt x="18389" y="10330"/>
                  <a:pt x="18389" y="10330"/>
                </a:cubicBezTo>
                <a:cubicBezTo>
                  <a:pt x="18389" y="10196"/>
                  <a:pt x="18389" y="10062"/>
                  <a:pt x="18243" y="10062"/>
                </a:cubicBezTo>
                <a:cubicBezTo>
                  <a:pt x="11676" y="10062"/>
                  <a:pt x="11676" y="10062"/>
                  <a:pt x="11676" y="10062"/>
                </a:cubicBezTo>
                <a:cubicBezTo>
                  <a:pt x="11676" y="7781"/>
                  <a:pt x="11676" y="7781"/>
                  <a:pt x="11676" y="7781"/>
                </a:cubicBezTo>
                <a:cubicBezTo>
                  <a:pt x="14595" y="7781"/>
                  <a:pt x="14595" y="7781"/>
                  <a:pt x="14595" y="7781"/>
                </a:cubicBezTo>
                <a:cubicBezTo>
                  <a:pt x="14741" y="7781"/>
                  <a:pt x="15032" y="7647"/>
                  <a:pt x="15032" y="7379"/>
                </a:cubicBezTo>
                <a:cubicBezTo>
                  <a:pt x="15032" y="402"/>
                  <a:pt x="15032" y="402"/>
                  <a:pt x="15032" y="402"/>
                </a:cubicBezTo>
                <a:cubicBezTo>
                  <a:pt x="15032" y="268"/>
                  <a:pt x="14741" y="0"/>
                  <a:pt x="14595" y="0"/>
                </a:cubicBezTo>
                <a:cubicBezTo>
                  <a:pt x="7005" y="0"/>
                  <a:pt x="7005" y="0"/>
                  <a:pt x="7005" y="0"/>
                </a:cubicBezTo>
                <a:cubicBezTo>
                  <a:pt x="6859" y="0"/>
                  <a:pt x="6568" y="268"/>
                  <a:pt x="6568" y="402"/>
                </a:cubicBezTo>
                <a:cubicBezTo>
                  <a:pt x="6568" y="7379"/>
                  <a:pt x="6568" y="7379"/>
                  <a:pt x="6568" y="7379"/>
                </a:cubicBezTo>
                <a:cubicBezTo>
                  <a:pt x="6568" y="7647"/>
                  <a:pt x="6859" y="7781"/>
                  <a:pt x="7005" y="7781"/>
                </a:cubicBezTo>
                <a:cubicBezTo>
                  <a:pt x="9924" y="7781"/>
                  <a:pt x="9924" y="7781"/>
                  <a:pt x="9924" y="7781"/>
                </a:cubicBezTo>
                <a:cubicBezTo>
                  <a:pt x="9924" y="10062"/>
                  <a:pt x="9924" y="10062"/>
                  <a:pt x="9924" y="10062"/>
                </a:cubicBezTo>
                <a:cubicBezTo>
                  <a:pt x="3357" y="10062"/>
                  <a:pt x="3357" y="10062"/>
                  <a:pt x="3357" y="10062"/>
                </a:cubicBezTo>
                <a:cubicBezTo>
                  <a:pt x="3211" y="10062"/>
                  <a:pt x="3211" y="10196"/>
                  <a:pt x="3211" y="10330"/>
                </a:cubicBezTo>
                <a:cubicBezTo>
                  <a:pt x="3211" y="13953"/>
                  <a:pt x="3211" y="13953"/>
                  <a:pt x="3211" y="13953"/>
                </a:cubicBezTo>
                <a:cubicBezTo>
                  <a:pt x="438" y="13953"/>
                  <a:pt x="438" y="13953"/>
                  <a:pt x="438" y="13953"/>
                </a:cubicBezTo>
                <a:cubicBezTo>
                  <a:pt x="146" y="13953"/>
                  <a:pt x="0" y="14087"/>
                  <a:pt x="0" y="14355"/>
                </a:cubicBezTo>
                <a:cubicBezTo>
                  <a:pt x="0" y="21332"/>
                  <a:pt x="0" y="21332"/>
                  <a:pt x="0" y="21332"/>
                </a:cubicBezTo>
                <a:cubicBezTo>
                  <a:pt x="0" y="21466"/>
                  <a:pt x="146" y="21600"/>
                  <a:pt x="438" y="21600"/>
                </a:cubicBezTo>
                <a:cubicBezTo>
                  <a:pt x="8027" y="21600"/>
                  <a:pt x="8027" y="21600"/>
                  <a:pt x="8027" y="21600"/>
                </a:cubicBezTo>
                <a:cubicBezTo>
                  <a:pt x="8173" y="21600"/>
                  <a:pt x="8319" y="21466"/>
                  <a:pt x="8319" y="21332"/>
                </a:cubicBezTo>
                <a:cubicBezTo>
                  <a:pt x="8319" y="14355"/>
                  <a:pt x="8319" y="14355"/>
                  <a:pt x="8319" y="14355"/>
                </a:cubicBezTo>
                <a:cubicBezTo>
                  <a:pt x="8319" y="14087"/>
                  <a:pt x="8173" y="13953"/>
                  <a:pt x="8027" y="13953"/>
                </a:cubicBezTo>
                <a:cubicBezTo>
                  <a:pt x="4962" y="13953"/>
                  <a:pt x="4962" y="13953"/>
                  <a:pt x="4962" y="13953"/>
                </a:cubicBezTo>
                <a:cubicBezTo>
                  <a:pt x="4962" y="11806"/>
                  <a:pt x="4962" y="11806"/>
                  <a:pt x="4962" y="11806"/>
                </a:cubicBezTo>
                <a:cubicBezTo>
                  <a:pt x="16638" y="11806"/>
                  <a:pt x="16638" y="11806"/>
                  <a:pt x="16638" y="11806"/>
                </a:cubicBezTo>
                <a:cubicBezTo>
                  <a:pt x="16638" y="13953"/>
                  <a:pt x="16638" y="13953"/>
                  <a:pt x="16638" y="13953"/>
                </a:cubicBezTo>
                <a:cubicBezTo>
                  <a:pt x="13573" y="13953"/>
                  <a:pt x="13573" y="13953"/>
                  <a:pt x="13573" y="13953"/>
                </a:cubicBezTo>
                <a:cubicBezTo>
                  <a:pt x="13427" y="13953"/>
                  <a:pt x="13281" y="14087"/>
                  <a:pt x="13281" y="14355"/>
                </a:cubicBezTo>
                <a:cubicBezTo>
                  <a:pt x="13281" y="21332"/>
                  <a:pt x="13281" y="21332"/>
                  <a:pt x="13281" y="21332"/>
                </a:cubicBezTo>
                <a:cubicBezTo>
                  <a:pt x="13281" y="21466"/>
                  <a:pt x="13427" y="21600"/>
                  <a:pt x="13573" y="21600"/>
                </a:cubicBezTo>
                <a:cubicBezTo>
                  <a:pt x="21162" y="21600"/>
                  <a:pt x="21162" y="21600"/>
                  <a:pt x="21162" y="21600"/>
                </a:cubicBezTo>
                <a:cubicBezTo>
                  <a:pt x="21454" y="21600"/>
                  <a:pt x="21600" y="21466"/>
                  <a:pt x="21600" y="21332"/>
                </a:cubicBezTo>
                <a:cubicBezTo>
                  <a:pt x="21600" y="14355"/>
                  <a:pt x="21600" y="14355"/>
                  <a:pt x="21600" y="14355"/>
                </a:cubicBezTo>
                <a:cubicBezTo>
                  <a:pt x="21600" y="14087"/>
                  <a:pt x="21454" y="13953"/>
                  <a:pt x="21162" y="13953"/>
                </a:cubicBezTo>
                <a:close/>
                <a:moveTo>
                  <a:pt x="6422" y="15831"/>
                </a:moveTo>
                <a:cubicBezTo>
                  <a:pt x="6422" y="19856"/>
                  <a:pt x="6422" y="19856"/>
                  <a:pt x="6422" y="19856"/>
                </a:cubicBezTo>
                <a:cubicBezTo>
                  <a:pt x="2043" y="19856"/>
                  <a:pt x="2043" y="19856"/>
                  <a:pt x="2043" y="19856"/>
                </a:cubicBezTo>
                <a:cubicBezTo>
                  <a:pt x="2043" y="15831"/>
                  <a:pt x="2043" y="15831"/>
                  <a:pt x="2043" y="15831"/>
                </a:cubicBezTo>
                <a:lnTo>
                  <a:pt x="6422" y="15831"/>
                </a:lnTo>
                <a:close/>
                <a:moveTo>
                  <a:pt x="8611" y="5903"/>
                </a:moveTo>
                <a:cubicBezTo>
                  <a:pt x="8611" y="1878"/>
                  <a:pt x="8611" y="1878"/>
                  <a:pt x="8611" y="1878"/>
                </a:cubicBezTo>
                <a:cubicBezTo>
                  <a:pt x="12989" y="1878"/>
                  <a:pt x="12989" y="1878"/>
                  <a:pt x="12989" y="1878"/>
                </a:cubicBezTo>
                <a:cubicBezTo>
                  <a:pt x="12989" y="5903"/>
                  <a:pt x="12989" y="5903"/>
                  <a:pt x="12989" y="5903"/>
                </a:cubicBezTo>
                <a:lnTo>
                  <a:pt x="8611" y="5903"/>
                </a:lnTo>
                <a:close/>
                <a:moveTo>
                  <a:pt x="19557" y="19856"/>
                </a:moveTo>
                <a:cubicBezTo>
                  <a:pt x="15178" y="19856"/>
                  <a:pt x="15178" y="19856"/>
                  <a:pt x="15178" y="19856"/>
                </a:cubicBezTo>
                <a:cubicBezTo>
                  <a:pt x="15178" y="15831"/>
                  <a:pt x="15178" y="15831"/>
                  <a:pt x="15178" y="15831"/>
                </a:cubicBezTo>
                <a:cubicBezTo>
                  <a:pt x="19557" y="15831"/>
                  <a:pt x="19557" y="15831"/>
                  <a:pt x="19557" y="15831"/>
                </a:cubicBezTo>
                <a:lnTo>
                  <a:pt x="19557" y="198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2" name="Google Shape;2684;p68"/>
          <p:cNvSpPr/>
          <p:nvPr/>
        </p:nvSpPr>
        <p:spPr>
          <a:xfrm>
            <a:off x="16643168" y="1643041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17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1317" y="21600"/>
                  <a:pt x="1317" y="21600"/>
                  <a:pt x="1317" y="21600"/>
                </a:cubicBezTo>
                <a:cubicBezTo>
                  <a:pt x="1449" y="21600"/>
                  <a:pt x="1580" y="21600"/>
                  <a:pt x="1580" y="21429"/>
                </a:cubicBezTo>
                <a:cubicBezTo>
                  <a:pt x="1580" y="171"/>
                  <a:pt x="1580" y="171"/>
                  <a:pt x="1580" y="171"/>
                </a:cubicBezTo>
                <a:cubicBezTo>
                  <a:pt x="1580" y="0"/>
                  <a:pt x="1449" y="0"/>
                  <a:pt x="1317" y="0"/>
                </a:cubicBezTo>
                <a:close/>
                <a:moveTo>
                  <a:pt x="21468" y="0"/>
                </a:moveTo>
                <a:cubicBezTo>
                  <a:pt x="20283" y="0"/>
                  <a:pt x="20283" y="0"/>
                  <a:pt x="20283" y="0"/>
                </a:cubicBezTo>
                <a:cubicBezTo>
                  <a:pt x="20151" y="0"/>
                  <a:pt x="20151" y="0"/>
                  <a:pt x="20151" y="171"/>
                </a:cubicBezTo>
                <a:cubicBezTo>
                  <a:pt x="20151" y="21429"/>
                  <a:pt x="20151" y="21429"/>
                  <a:pt x="20151" y="21429"/>
                </a:cubicBezTo>
                <a:cubicBezTo>
                  <a:pt x="20151" y="21600"/>
                  <a:pt x="20151" y="21600"/>
                  <a:pt x="20283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3293" y="17657"/>
                </a:moveTo>
                <a:cubicBezTo>
                  <a:pt x="5927" y="17657"/>
                  <a:pt x="5927" y="17657"/>
                  <a:pt x="5927" y="17657"/>
                </a:cubicBezTo>
                <a:cubicBezTo>
                  <a:pt x="6059" y="17657"/>
                  <a:pt x="6190" y="17657"/>
                  <a:pt x="6190" y="17486"/>
                </a:cubicBezTo>
                <a:cubicBezTo>
                  <a:pt x="6190" y="171"/>
                  <a:pt x="6190" y="171"/>
                  <a:pt x="6190" y="171"/>
                </a:cubicBezTo>
                <a:cubicBezTo>
                  <a:pt x="6190" y="0"/>
                  <a:pt x="6059" y="0"/>
                  <a:pt x="5927" y="0"/>
                </a:cubicBezTo>
                <a:cubicBezTo>
                  <a:pt x="3293" y="0"/>
                  <a:pt x="3293" y="0"/>
                  <a:pt x="3293" y="0"/>
                </a:cubicBezTo>
                <a:cubicBezTo>
                  <a:pt x="3161" y="0"/>
                  <a:pt x="3029" y="0"/>
                  <a:pt x="3029" y="171"/>
                </a:cubicBezTo>
                <a:cubicBezTo>
                  <a:pt x="3029" y="17486"/>
                  <a:pt x="3029" y="17486"/>
                  <a:pt x="3029" y="17486"/>
                </a:cubicBezTo>
                <a:cubicBezTo>
                  <a:pt x="3029" y="17657"/>
                  <a:pt x="3161" y="17657"/>
                  <a:pt x="3293" y="17657"/>
                </a:cubicBezTo>
                <a:close/>
                <a:moveTo>
                  <a:pt x="11063" y="17657"/>
                </a:moveTo>
                <a:cubicBezTo>
                  <a:pt x="12117" y="17657"/>
                  <a:pt x="12117" y="17657"/>
                  <a:pt x="12117" y="17657"/>
                </a:cubicBezTo>
                <a:cubicBezTo>
                  <a:pt x="12249" y="17657"/>
                  <a:pt x="12380" y="17657"/>
                  <a:pt x="12380" y="17486"/>
                </a:cubicBezTo>
                <a:cubicBezTo>
                  <a:pt x="12380" y="171"/>
                  <a:pt x="12380" y="171"/>
                  <a:pt x="12380" y="171"/>
                </a:cubicBezTo>
                <a:cubicBezTo>
                  <a:pt x="12380" y="0"/>
                  <a:pt x="12249" y="0"/>
                  <a:pt x="12117" y="0"/>
                </a:cubicBezTo>
                <a:cubicBezTo>
                  <a:pt x="11063" y="0"/>
                  <a:pt x="11063" y="0"/>
                  <a:pt x="11063" y="0"/>
                </a:cubicBezTo>
                <a:cubicBezTo>
                  <a:pt x="10932" y="0"/>
                  <a:pt x="10800" y="0"/>
                  <a:pt x="10800" y="171"/>
                </a:cubicBezTo>
                <a:cubicBezTo>
                  <a:pt x="10800" y="17486"/>
                  <a:pt x="10800" y="17486"/>
                  <a:pt x="10800" y="17486"/>
                </a:cubicBezTo>
                <a:cubicBezTo>
                  <a:pt x="10800" y="17657"/>
                  <a:pt x="10932" y="17657"/>
                  <a:pt x="11063" y="17657"/>
                </a:cubicBezTo>
                <a:close/>
                <a:moveTo>
                  <a:pt x="14093" y="17657"/>
                </a:moveTo>
                <a:cubicBezTo>
                  <a:pt x="18307" y="17657"/>
                  <a:pt x="18307" y="17657"/>
                  <a:pt x="18307" y="17657"/>
                </a:cubicBezTo>
                <a:cubicBezTo>
                  <a:pt x="18439" y="17657"/>
                  <a:pt x="18571" y="17657"/>
                  <a:pt x="18571" y="17486"/>
                </a:cubicBezTo>
                <a:cubicBezTo>
                  <a:pt x="18571" y="171"/>
                  <a:pt x="18571" y="171"/>
                  <a:pt x="18571" y="171"/>
                </a:cubicBezTo>
                <a:cubicBezTo>
                  <a:pt x="18571" y="0"/>
                  <a:pt x="18439" y="0"/>
                  <a:pt x="18307" y="0"/>
                </a:cubicBezTo>
                <a:cubicBezTo>
                  <a:pt x="14093" y="0"/>
                  <a:pt x="14093" y="0"/>
                  <a:pt x="14093" y="0"/>
                </a:cubicBezTo>
                <a:cubicBezTo>
                  <a:pt x="13961" y="0"/>
                  <a:pt x="13829" y="0"/>
                  <a:pt x="13829" y="171"/>
                </a:cubicBezTo>
                <a:cubicBezTo>
                  <a:pt x="13829" y="17486"/>
                  <a:pt x="13829" y="17486"/>
                  <a:pt x="13829" y="17486"/>
                </a:cubicBezTo>
                <a:cubicBezTo>
                  <a:pt x="13829" y="17657"/>
                  <a:pt x="13961" y="17657"/>
                  <a:pt x="14093" y="17657"/>
                </a:cubicBezTo>
                <a:close/>
                <a:moveTo>
                  <a:pt x="7902" y="17657"/>
                </a:moveTo>
                <a:cubicBezTo>
                  <a:pt x="9088" y="17657"/>
                  <a:pt x="9088" y="17657"/>
                  <a:pt x="9088" y="17657"/>
                </a:cubicBezTo>
                <a:cubicBezTo>
                  <a:pt x="9220" y="17657"/>
                  <a:pt x="9220" y="17657"/>
                  <a:pt x="9220" y="17486"/>
                </a:cubicBezTo>
                <a:cubicBezTo>
                  <a:pt x="9220" y="171"/>
                  <a:pt x="9220" y="171"/>
                  <a:pt x="9220" y="171"/>
                </a:cubicBezTo>
                <a:cubicBezTo>
                  <a:pt x="9220" y="0"/>
                  <a:pt x="9220" y="0"/>
                  <a:pt x="9088" y="0"/>
                </a:cubicBezTo>
                <a:cubicBezTo>
                  <a:pt x="7902" y="0"/>
                  <a:pt x="7902" y="0"/>
                  <a:pt x="7902" y="0"/>
                </a:cubicBezTo>
                <a:cubicBezTo>
                  <a:pt x="7771" y="0"/>
                  <a:pt x="7771" y="0"/>
                  <a:pt x="7771" y="171"/>
                </a:cubicBezTo>
                <a:cubicBezTo>
                  <a:pt x="7771" y="17486"/>
                  <a:pt x="7771" y="17486"/>
                  <a:pt x="7771" y="17486"/>
                </a:cubicBezTo>
                <a:cubicBezTo>
                  <a:pt x="7771" y="17657"/>
                  <a:pt x="7771" y="17657"/>
                  <a:pt x="7902" y="17657"/>
                </a:cubicBezTo>
                <a:close/>
                <a:moveTo>
                  <a:pt x="5927" y="19714"/>
                </a:moveTo>
                <a:cubicBezTo>
                  <a:pt x="3293" y="19714"/>
                  <a:pt x="3293" y="19714"/>
                  <a:pt x="3293" y="19714"/>
                </a:cubicBezTo>
                <a:cubicBezTo>
                  <a:pt x="3161" y="19714"/>
                  <a:pt x="3029" y="19714"/>
                  <a:pt x="3029" y="19886"/>
                </a:cubicBezTo>
                <a:cubicBezTo>
                  <a:pt x="3029" y="21429"/>
                  <a:pt x="3029" y="21429"/>
                  <a:pt x="3029" y="21429"/>
                </a:cubicBezTo>
                <a:cubicBezTo>
                  <a:pt x="3029" y="21600"/>
                  <a:pt x="3161" y="21600"/>
                  <a:pt x="3293" y="21600"/>
                </a:cubicBezTo>
                <a:cubicBezTo>
                  <a:pt x="5927" y="21600"/>
                  <a:pt x="5927" y="21600"/>
                  <a:pt x="5927" y="21600"/>
                </a:cubicBezTo>
                <a:cubicBezTo>
                  <a:pt x="6059" y="21600"/>
                  <a:pt x="6190" y="21600"/>
                  <a:pt x="6190" y="21429"/>
                </a:cubicBezTo>
                <a:cubicBezTo>
                  <a:pt x="6190" y="19886"/>
                  <a:pt x="6190" y="19886"/>
                  <a:pt x="6190" y="19886"/>
                </a:cubicBezTo>
                <a:cubicBezTo>
                  <a:pt x="6190" y="19714"/>
                  <a:pt x="6059" y="19714"/>
                  <a:pt x="5927" y="19714"/>
                </a:cubicBezTo>
                <a:close/>
                <a:moveTo>
                  <a:pt x="12249" y="19714"/>
                </a:moveTo>
                <a:cubicBezTo>
                  <a:pt x="11063" y="19714"/>
                  <a:pt x="11063" y="19714"/>
                  <a:pt x="11063" y="19714"/>
                </a:cubicBezTo>
                <a:cubicBezTo>
                  <a:pt x="10932" y="19714"/>
                  <a:pt x="10800" y="19714"/>
                  <a:pt x="10800" y="19886"/>
                </a:cubicBezTo>
                <a:cubicBezTo>
                  <a:pt x="10800" y="21429"/>
                  <a:pt x="10800" y="21429"/>
                  <a:pt x="10800" y="21429"/>
                </a:cubicBezTo>
                <a:cubicBezTo>
                  <a:pt x="10800" y="21600"/>
                  <a:pt x="10932" y="21600"/>
                  <a:pt x="11063" y="21600"/>
                </a:cubicBezTo>
                <a:cubicBezTo>
                  <a:pt x="12249" y="21600"/>
                  <a:pt x="12249" y="21600"/>
                  <a:pt x="12249" y="21600"/>
                </a:cubicBezTo>
                <a:cubicBezTo>
                  <a:pt x="12249" y="21600"/>
                  <a:pt x="12380" y="21600"/>
                  <a:pt x="12380" y="21429"/>
                </a:cubicBezTo>
                <a:cubicBezTo>
                  <a:pt x="12380" y="19886"/>
                  <a:pt x="12380" y="19886"/>
                  <a:pt x="12380" y="19886"/>
                </a:cubicBezTo>
                <a:cubicBezTo>
                  <a:pt x="12380" y="19714"/>
                  <a:pt x="12249" y="19714"/>
                  <a:pt x="12249" y="19714"/>
                </a:cubicBezTo>
                <a:close/>
                <a:moveTo>
                  <a:pt x="18439" y="19714"/>
                </a:moveTo>
                <a:cubicBezTo>
                  <a:pt x="14093" y="19714"/>
                  <a:pt x="14093" y="19714"/>
                  <a:pt x="14093" y="19714"/>
                </a:cubicBezTo>
                <a:cubicBezTo>
                  <a:pt x="13961" y="19714"/>
                  <a:pt x="13961" y="19714"/>
                  <a:pt x="13961" y="19886"/>
                </a:cubicBezTo>
                <a:cubicBezTo>
                  <a:pt x="13961" y="21429"/>
                  <a:pt x="13961" y="21429"/>
                  <a:pt x="13961" y="21429"/>
                </a:cubicBezTo>
                <a:cubicBezTo>
                  <a:pt x="13961" y="21600"/>
                  <a:pt x="13961" y="21600"/>
                  <a:pt x="14093" y="21600"/>
                </a:cubicBezTo>
                <a:cubicBezTo>
                  <a:pt x="18439" y="21600"/>
                  <a:pt x="18439" y="21600"/>
                  <a:pt x="18439" y="21600"/>
                </a:cubicBezTo>
                <a:cubicBezTo>
                  <a:pt x="18439" y="21600"/>
                  <a:pt x="18571" y="21600"/>
                  <a:pt x="18571" y="21429"/>
                </a:cubicBezTo>
                <a:cubicBezTo>
                  <a:pt x="18571" y="19886"/>
                  <a:pt x="18571" y="19886"/>
                  <a:pt x="18571" y="19886"/>
                </a:cubicBezTo>
                <a:cubicBezTo>
                  <a:pt x="18571" y="19714"/>
                  <a:pt x="18439" y="19714"/>
                  <a:pt x="18439" y="19714"/>
                </a:cubicBezTo>
                <a:close/>
                <a:moveTo>
                  <a:pt x="9088" y="19714"/>
                </a:moveTo>
                <a:cubicBezTo>
                  <a:pt x="7902" y="19714"/>
                  <a:pt x="7902" y="19714"/>
                  <a:pt x="7902" y="19714"/>
                </a:cubicBezTo>
                <a:cubicBezTo>
                  <a:pt x="7771" y="19714"/>
                  <a:pt x="7771" y="19714"/>
                  <a:pt x="7771" y="19886"/>
                </a:cubicBezTo>
                <a:cubicBezTo>
                  <a:pt x="7771" y="21429"/>
                  <a:pt x="7771" y="21429"/>
                  <a:pt x="7771" y="21429"/>
                </a:cubicBezTo>
                <a:cubicBezTo>
                  <a:pt x="7771" y="21600"/>
                  <a:pt x="7771" y="21600"/>
                  <a:pt x="7902" y="21600"/>
                </a:cubicBezTo>
                <a:cubicBezTo>
                  <a:pt x="9088" y="21600"/>
                  <a:pt x="9088" y="21600"/>
                  <a:pt x="9088" y="21600"/>
                </a:cubicBezTo>
                <a:cubicBezTo>
                  <a:pt x="9220" y="21600"/>
                  <a:pt x="9220" y="21600"/>
                  <a:pt x="9220" y="21429"/>
                </a:cubicBezTo>
                <a:cubicBezTo>
                  <a:pt x="9220" y="19886"/>
                  <a:pt x="9220" y="19886"/>
                  <a:pt x="9220" y="19886"/>
                </a:cubicBezTo>
                <a:cubicBezTo>
                  <a:pt x="9220" y="19714"/>
                  <a:pt x="9220" y="19714"/>
                  <a:pt x="9088" y="197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3" name="Google Shape;2685;p68"/>
          <p:cNvSpPr/>
          <p:nvPr/>
        </p:nvSpPr>
        <p:spPr>
          <a:xfrm>
            <a:off x="7803732" y="4398993"/>
            <a:ext cx="296023" cy="28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4" name="Google Shape;2686;p68"/>
          <p:cNvSpPr/>
          <p:nvPr/>
        </p:nvSpPr>
        <p:spPr>
          <a:xfrm>
            <a:off x="6844090" y="43986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02" y="6812"/>
                </a:moveTo>
                <a:cubicBezTo>
                  <a:pt x="14788" y="6812"/>
                  <a:pt x="14788" y="6812"/>
                  <a:pt x="14788" y="6812"/>
                </a:cubicBezTo>
                <a:cubicBezTo>
                  <a:pt x="14788" y="498"/>
                  <a:pt x="14788" y="498"/>
                  <a:pt x="14788" y="498"/>
                </a:cubicBezTo>
                <a:cubicBezTo>
                  <a:pt x="14788" y="332"/>
                  <a:pt x="14622" y="0"/>
                  <a:pt x="14455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332" y="0"/>
                  <a:pt x="0" y="332"/>
                  <a:pt x="0" y="498"/>
                </a:cubicBezTo>
                <a:cubicBezTo>
                  <a:pt x="0" y="14455"/>
                  <a:pt x="0" y="14455"/>
                  <a:pt x="0" y="14455"/>
                </a:cubicBezTo>
                <a:cubicBezTo>
                  <a:pt x="0" y="14622"/>
                  <a:pt x="332" y="14788"/>
                  <a:pt x="498" y="14788"/>
                </a:cubicBezTo>
                <a:cubicBezTo>
                  <a:pt x="6812" y="14788"/>
                  <a:pt x="6812" y="14788"/>
                  <a:pt x="6812" y="14788"/>
                </a:cubicBezTo>
                <a:cubicBezTo>
                  <a:pt x="6812" y="21102"/>
                  <a:pt x="6812" y="21102"/>
                  <a:pt x="6812" y="21102"/>
                </a:cubicBezTo>
                <a:cubicBezTo>
                  <a:pt x="6812" y="21268"/>
                  <a:pt x="6978" y="21600"/>
                  <a:pt x="7145" y="21600"/>
                </a:cubicBezTo>
                <a:cubicBezTo>
                  <a:pt x="21102" y="21600"/>
                  <a:pt x="21102" y="21600"/>
                  <a:pt x="21102" y="21600"/>
                </a:cubicBezTo>
                <a:cubicBezTo>
                  <a:pt x="21268" y="21600"/>
                  <a:pt x="21600" y="21268"/>
                  <a:pt x="21600" y="21102"/>
                </a:cubicBezTo>
                <a:cubicBezTo>
                  <a:pt x="21600" y="7145"/>
                  <a:pt x="21600" y="7145"/>
                  <a:pt x="21600" y="7145"/>
                </a:cubicBezTo>
                <a:cubicBezTo>
                  <a:pt x="21600" y="6978"/>
                  <a:pt x="21268" y="6812"/>
                  <a:pt x="21102" y="6812"/>
                </a:cubicBezTo>
                <a:close/>
                <a:moveTo>
                  <a:pt x="6812" y="7145"/>
                </a:moveTo>
                <a:cubicBezTo>
                  <a:pt x="6812" y="12794"/>
                  <a:pt x="6812" y="12794"/>
                  <a:pt x="6812" y="12794"/>
                </a:cubicBezTo>
                <a:cubicBezTo>
                  <a:pt x="2160" y="12794"/>
                  <a:pt x="2160" y="12794"/>
                  <a:pt x="2160" y="12794"/>
                </a:cubicBezTo>
                <a:cubicBezTo>
                  <a:pt x="2160" y="2160"/>
                  <a:pt x="2160" y="2160"/>
                  <a:pt x="2160" y="2160"/>
                </a:cubicBezTo>
                <a:cubicBezTo>
                  <a:pt x="12794" y="2160"/>
                  <a:pt x="12794" y="2160"/>
                  <a:pt x="12794" y="2160"/>
                </a:cubicBezTo>
                <a:cubicBezTo>
                  <a:pt x="12794" y="6812"/>
                  <a:pt x="12794" y="6812"/>
                  <a:pt x="12794" y="6812"/>
                </a:cubicBezTo>
                <a:cubicBezTo>
                  <a:pt x="7145" y="6812"/>
                  <a:pt x="7145" y="6812"/>
                  <a:pt x="7145" y="6812"/>
                </a:cubicBezTo>
                <a:cubicBezTo>
                  <a:pt x="6978" y="6812"/>
                  <a:pt x="6812" y="6978"/>
                  <a:pt x="6812" y="7145"/>
                </a:cubicBezTo>
                <a:close/>
                <a:moveTo>
                  <a:pt x="12794" y="8806"/>
                </a:moveTo>
                <a:cubicBezTo>
                  <a:pt x="12794" y="12794"/>
                  <a:pt x="12794" y="12794"/>
                  <a:pt x="12794" y="12794"/>
                </a:cubicBezTo>
                <a:cubicBezTo>
                  <a:pt x="8806" y="12794"/>
                  <a:pt x="8806" y="12794"/>
                  <a:pt x="8806" y="12794"/>
                </a:cubicBezTo>
                <a:cubicBezTo>
                  <a:pt x="8806" y="8806"/>
                  <a:pt x="8806" y="8806"/>
                  <a:pt x="8806" y="8806"/>
                </a:cubicBezTo>
                <a:lnTo>
                  <a:pt x="12794" y="8806"/>
                </a:lnTo>
                <a:close/>
                <a:moveTo>
                  <a:pt x="19440" y="19440"/>
                </a:moveTo>
                <a:cubicBezTo>
                  <a:pt x="8806" y="19440"/>
                  <a:pt x="8806" y="19440"/>
                  <a:pt x="8806" y="19440"/>
                </a:cubicBezTo>
                <a:cubicBezTo>
                  <a:pt x="8806" y="14788"/>
                  <a:pt x="8806" y="14788"/>
                  <a:pt x="8806" y="14788"/>
                </a:cubicBezTo>
                <a:cubicBezTo>
                  <a:pt x="14455" y="14788"/>
                  <a:pt x="14455" y="14788"/>
                  <a:pt x="14455" y="14788"/>
                </a:cubicBezTo>
                <a:cubicBezTo>
                  <a:pt x="14622" y="14788"/>
                  <a:pt x="14788" y="14622"/>
                  <a:pt x="14788" y="14455"/>
                </a:cubicBezTo>
                <a:cubicBezTo>
                  <a:pt x="14788" y="8806"/>
                  <a:pt x="14788" y="8806"/>
                  <a:pt x="14788" y="8806"/>
                </a:cubicBezTo>
                <a:cubicBezTo>
                  <a:pt x="19440" y="8806"/>
                  <a:pt x="19440" y="8806"/>
                  <a:pt x="19440" y="8806"/>
                </a:cubicBezTo>
                <a:lnTo>
                  <a:pt x="19440" y="194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5" name="Google Shape;2687;p68"/>
          <p:cNvSpPr/>
          <p:nvPr/>
        </p:nvSpPr>
        <p:spPr>
          <a:xfrm>
            <a:off x="17638052" y="1650793"/>
            <a:ext cx="281925" cy="225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8" y="531"/>
                </a:moveTo>
                <a:cubicBezTo>
                  <a:pt x="5929" y="531"/>
                  <a:pt x="5929" y="531"/>
                  <a:pt x="5929" y="531"/>
                </a:cubicBezTo>
                <a:cubicBezTo>
                  <a:pt x="5788" y="531"/>
                  <a:pt x="5647" y="708"/>
                  <a:pt x="5647" y="885"/>
                </a:cubicBezTo>
                <a:cubicBezTo>
                  <a:pt x="5647" y="2656"/>
                  <a:pt x="5647" y="2656"/>
                  <a:pt x="5647" y="2656"/>
                </a:cubicBezTo>
                <a:cubicBezTo>
                  <a:pt x="5647" y="2833"/>
                  <a:pt x="5788" y="2833"/>
                  <a:pt x="5929" y="2833"/>
                </a:cubicBezTo>
                <a:cubicBezTo>
                  <a:pt x="21318" y="2833"/>
                  <a:pt x="21318" y="2833"/>
                  <a:pt x="21318" y="2833"/>
                </a:cubicBezTo>
                <a:cubicBezTo>
                  <a:pt x="21459" y="2833"/>
                  <a:pt x="21600" y="2833"/>
                  <a:pt x="21600" y="2656"/>
                </a:cubicBezTo>
                <a:cubicBezTo>
                  <a:pt x="21600" y="885"/>
                  <a:pt x="21600" y="885"/>
                  <a:pt x="21600" y="885"/>
                </a:cubicBezTo>
                <a:cubicBezTo>
                  <a:pt x="21600" y="708"/>
                  <a:pt x="21459" y="531"/>
                  <a:pt x="21318" y="531"/>
                </a:cubicBezTo>
                <a:close/>
                <a:moveTo>
                  <a:pt x="21318" y="9738"/>
                </a:moveTo>
                <a:cubicBezTo>
                  <a:pt x="5929" y="9738"/>
                  <a:pt x="5929" y="9738"/>
                  <a:pt x="5929" y="9738"/>
                </a:cubicBezTo>
                <a:cubicBezTo>
                  <a:pt x="5788" y="9738"/>
                  <a:pt x="5647" y="9738"/>
                  <a:pt x="5647" y="9915"/>
                </a:cubicBezTo>
                <a:cubicBezTo>
                  <a:pt x="5647" y="11685"/>
                  <a:pt x="5647" y="11685"/>
                  <a:pt x="5647" y="11685"/>
                </a:cubicBezTo>
                <a:cubicBezTo>
                  <a:pt x="5647" y="11862"/>
                  <a:pt x="5788" y="11862"/>
                  <a:pt x="5929" y="11862"/>
                </a:cubicBezTo>
                <a:cubicBezTo>
                  <a:pt x="21318" y="11862"/>
                  <a:pt x="21318" y="11862"/>
                  <a:pt x="21318" y="11862"/>
                </a:cubicBezTo>
                <a:cubicBezTo>
                  <a:pt x="21459" y="11862"/>
                  <a:pt x="21600" y="11862"/>
                  <a:pt x="21600" y="11685"/>
                </a:cubicBezTo>
                <a:cubicBezTo>
                  <a:pt x="21600" y="9915"/>
                  <a:pt x="21600" y="9915"/>
                  <a:pt x="21600" y="9915"/>
                </a:cubicBezTo>
                <a:cubicBezTo>
                  <a:pt x="21600" y="9738"/>
                  <a:pt x="21459" y="9738"/>
                  <a:pt x="21318" y="9738"/>
                </a:cubicBezTo>
                <a:close/>
                <a:moveTo>
                  <a:pt x="21318" y="18767"/>
                </a:moveTo>
                <a:cubicBezTo>
                  <a:pt x="5929" y="18767"/>
                  <a:pt x="5929" y="18767"/>
                  <a:pt x="5929" y="18767"/>
                </a:cubicBezTo>
                <a:cubicBezTo>
                  <a:pt x="5788" y="18767"/>
                  <a:pt x="5647" y="18767"/>
                  <a:pt x="5647" y="18944"/>
                </a:cubicBezTo>
                <a:cubicBezTo>
                  <a:pt x="5647" y="20715"/>
                  <a:pt x="5647" y="20715"/>
                  <a:pt x="5647" y="20715"/>
                </a:cubicBezTo>
                <a:cubicBezTo>
                  <a:pt x="5647" y="20892"/>
                  <a:pt x="5788" y="21069"/>
                  <a:pt x="5929" y="21069"/>
                </a:cubicBezTo>
                <a:cubicBezTo>
                  <a:pt x="21318" y="21069"/>
                  <a:pt x="21318" y="21069"/>
                  <a:pt x="21318" y="21069"/>
                </a:cubicBezTo>
                <a:cubicBezTo>
                  <a:pt x="21459" y="21069"/>
                  <a:pt x="21600" y="20892"/>
                  <a:pt x="21600" y="20715"/>
                </a:cubicBezTo>
                <a:cubicBezTo>
                  <a:pt x="21600" y="18944"/>
                  <a:pt x="21600" y="18944"/>
                  <a:pt x="21600" y="18944"/>
                </a:cubicBezTo>
                <a:cubicBezTo>
                  <a:pt x="21600" y="18767"/>
                  <a:pt x="21459" y="18767"/>
                  <a:pt x="21318" y="18767"/>
                </a:cubicBezTo>
                <a:close/>
                <a:moveTo>
                  <a:pt x="0" y="1770"/>
                </a:moveTo>
                <a:cubicBezTo>
                  <a:pt x="0" y="1948"/>
                  <a:pt x="0" y="2302"/>
                  <a:pt x="0" y="2479"/>
                </a:cubicBezTo>
                <a:cubicBezTo>
                  <a:pt x="141" y="2656"/>
                  <a:pt x="282" y="2833"/>
                  <a:pt x="424" y="3010"/>
                </a:cubicBezTo>
                <a:cubicBezTo>
                  <a:pt x="565" y="3187"/>
                  <a:pt x="706" y="3364"/>
                  <a:pt x="847" y="3364"/>
                </a:cubicBezTo>
                <a:cubicBezTo>
                  <a:pt x="988" y="3541"/>
                  <a:pt x="1271" y="3541"/>
                  <a:pt x="1412" y="3541"/>
                </a:cubicBezTo>
                <a:cubicBezTo>
                  <a:pt x="1553" y="3541"/>
                  <a:pt x="1835" y="3541"/>
                  <a:pt x="1976" y="3364"/>
                </a:cubicBezTo>
                <a:cubicBezTo>
                  <a:pt x="2118" y="3364"/>
                  <a:pt x="2259" y="3187"/>
                  <a:pt x="2400" y="3010"/>
                </a:cubicBezTo>
                <a:cubicBezTo>
                  <a:pt x="2541" y="2833"/>
                  <a:pt x="2682" y="2656"/>
                  <a:pt x="2824" y="2479"/>
                </a:cubicBezTo>
                <a:cubicBezTo>
                  <a:pt x="2824" y="2302"/>
                  <a:pt x="2965" y="1948"/>
                  <a:pt x="2965" y="1770"/>
                </a:cubicBezTo>
                <a:cubicBezTo>
                  <a:pt x="2965" y="1593"/>
                  <a:pt x="2824" y="1239"/>
                  <a:pt x="2824" y="1062"/>
                </a:cubicBezTo>
                <a:cubicBezTo>
                  <a:pt x="2682" y="885"/>
                  <a:pt x="2541" y="708"/>
                  <a:pt x="2400" y="531"/>
                </a:cubicBezTo>
                <a:cubicBezTo>
                  <a:pt x="2259" y="354"/>
                  <a:pt x="2118" y="177"/>
                  <a:pt x="1976" y="177"/>
                </a:cubicBezTo>
                <a:cubicBezTo>
                  <a:pt x="1835" y="0"/>
                  <a:pt x="1553" y="0"/>
                  <a:pt x="1412" y="0"/>
                </a:cubicBezTo>
                <a:cubicBezTo>
                  <a:pt x="1271" y="0"/>
                  <a:pt x="988" y="0"/>
                  <a:pt x="847" y="177"/>
                </a:cubicBezTo>
                <a:cubicBezTo>
                  <a:pt x="706" y="177"/>
                  <a:pt x="565" y="354"/>
                  <a:pt x="424" y="531"/>
                </a:cubicBezTo>
                <a:cubicBezTo>
                  <a:pt x="282" y="708"/>
                  <a:pt x="141" y="885"/>
                  <a:pt x="0" y="1062"/>
                </a:cubicBezTo>
                <a:cubicBezTo>
                  <a:pt x="0" y="1239"/>
                  <a:pt x="0" y="1593"/>
                  <a:pt x="0" y="1770"/>
                </a:cubicBezTo>
                <a:close/>
                <a:moveTo>
                  <a:pt x="0" y="10800"/>
                </a:moveTo>
                <a:cubicBezTo>
                  <a:pt x="0" y="10977"/>
                  <a:pt x="0" y="11331"/>
                  <a:pt x="0" y="11508"/>
                </a:cubicBezTo>
                <a:cubicBezTo>
                  <a:pt x="141" y="11685"/>
                  <a:pt x="282" y="11862"/>
                  <a:pt x="424" y="12039"/>
                </a:cubicBezTo>
                <a:cubicBezTo>
                  <a:pt x="565" y="12216"/>
                  <a:pt x="706" y="12393"/>
                  <a:pt x="847" y="12393"/>
                </a:cubicBezTo>
                <a:cubicBezTo>
                  <a:pt x="988" y="12570"/>
                  <a:pt x="1271" y="12570"/>
                  <a:pt x="1412" y="12570"/>
                </a:cubicBezTo>
                <a:cubicBezTo>
                  <a:pt x="1553" y="12570"/>
                  <a:pt x="1835" y="12570"/>
                  <a:pt x="1976" y="12393"/>
                </a:cubicBezTo>
                <a:cubicBezTo>
                  <a:pt x="2118" y="12393"/>
                  <a:pt x="2259" y="12216"/>
                  <a:pt x="2400" y="12039"/>
                </a:cubicBezTo>
                <a:cubicBezTo>
                  <a:pt x="2541" y="11862"/>
                  <a:pt x="2682" y="11685"/>
                  <a:pt x="2824" y="11508"/>
                </a:cubicBezTo>
                <a:cubicBezTo>
                  <a:pt x="2824" y="11331"/>
                  <a:pt x="2965" y="10977"/>
                  <a:pt x="2965" y="10800"/>
                </a:cubicBezTo>
                <a:cubicBezTo>
                  <a:pt x="2965" y="10623"/>
                  <a:pt x="2824" y="10269"/>
                  <a:pt x="2824" y="10092"/>
                </a:cubicBezTo>
                <a:cubicBezTo>
                  <a:pt x="2682" y="9915"/>
                  <a:pt x="2541" y="9738"/>
                  <a:pt x="2400" y="9561"/>
                </a:cubicBezTo>
                <a:cubicBezTo>
                  <a:pt x="2259" y="9384"/>
                  <a:pt x="2118" y="9207"/>
                  <a:pt x="1976" y="9207"/>
                </a:cubicBezTo>
                <a:cubicBezTo>
                  <a:pt x="1835" y="9030"/>
                  <a:pt x="1553" y="9030"/>
                  <a:pt x="1412" y="9030"/>
                </a:cubicBezTo>
                <a:cubicBezTo>
                  <a:pt x="1271" y="9030"/>
                  <a:pt x="988" y="9030"/>
                  <a:pt x="847" y="9207"/>
                </a:cubicBezTo>
                <a:cubicBezTo>
                  <a:pt x="706" y="9207"/>
                  <a:pt x="565" y="9384"/>
                  <a:pt x="424" y="9561"/>
                </a:cubicBezTo>
                <a:cubicBezTo>
                  <a:pt x="282" y="9738"/>
                  <a:pt x="141" y="9915"/>
                  <a:pt x="0" y="10092"/>
                </a:cubicBezTo>
                <a:cubicBezTo>
                  <a:pt x="0" y="10269"/>
                  <a:pt x="0" y="10623"/>
                  <a:pt x="0" y="10800"/>
                </a:cubicBezTo>
                <a:close/>
                <a:moveTo>
                  <a:pt x="0" y="19830"/>
                </a:moveTo>
                <a:cubicBezTo>
                  <a:pt x="0" y="20007"/>
                  <a:pt x="0" y="20361"/>
                  <a:pt x="0" y="20538"/>
                </a:cubicBezTo>
                <a:cubicBezTo>
                  <a:pt x="141" y="20715"/>
                  <a:pt x="282" y="20892"/>
                  <a:pt x="424" y="21069"/>
                </a:cubicBezTo>
                <a:cubicBezTo>
                  <a:pt x="565" y="21246"/>
                  <a:pt x="706" y="21423"/>
                  <a:pt x="847" y="21423"/>
                </a:cubicBezTo>
                <a:cubicBezTo>
                  <a:pt x="988" y="21600"/>
                  <a:pt x="1271" y="21600"/>
                  <a:pt x="1412" y="21600"/>
                </a:cubicBezTo>
                <a:cubicBezTo>
                  <a:pt x="1553" y="21600"/>
                  <a:pt x="1835" y="21600"/>
                  <a:pt x="1976" y="21423"/>
                </a:cubicBezTo>
                <a:cubicBezTo>
                  <a:pt x="2118" y="21423"/>
                  <a:pt x="2259" y="21246"/>
                  <a:pt x="2400" y="21069"/>
                </a:cubicBezTo>
                <a:cubicBezTo>
                  <a:pt x="2541" y="20892"/>
                  <a:pt x="2682" y="20715"/>
                  <a:pt x="2824" y="20538"/>
                </a:cubicBezTo>
                <a:cubicBezTo>
                  <a:pt x="2824" y="20361"/>
                  <a:pt x="2965" y="20007"/>
                  <a:pt x="2965" y="19830"/>
                </a:cubicBezTo>
                <a:cubicBezTo>
                  <a:pt x="2965" y="19652"/>
                  <a:pt x="2824" y="19298"/>
                  <a:pt x="2824" y="19121"/>
                </a:cubicBezTo>
                <a:cubicBezTo>
                  <a:pt x="2682" y="18944"/>
                  <a:pt x="2541" y="18767"/>
                  <a:pt x="2400" y="18590"/>
                </a:cubicBezTo>
                <a:cubicBezTo>
                  <a:pt x="2259" y="18413"/>
                  <a:pt x="2118" y="18236"/>
                  <a:pt x="1976" y="18236"/>
                </a:cubicBezTo>
                <a:cubicBezTo>
                  <a:pt x="1835" y="18059"/>
                  <a:pt x="1553" y="18059"/>
                  <a:pt x="1412" y="18059"/>
                </a:cubicBezTo>
                <a:cubicBezTo>
                  <a:pt x="1271" y="18059"/>
                  <a:pt x="988" y="18059"/>
                  <a:pt x="847" y="18236"/>
                </a:cubicBezTo>
                <a:cubicBezTo>
                  <a:pt x="706" y="18236"/>
                  <a:pt x="565" y="18413"/>
                  <a:pt x="424" y="18590"/>
                </a:cubicBezTo>
                <a:cubicBezTo>
                  <a:pt x="282" y="18767"/>
                  <a:pt x="141" y="18944"/>
                  <a:pt x="0" y="19121"/>
                </a:cubicBezTo>
                <a:cubicBezTo>
                  <a:pt x="0" y="19298"/>
                  <a:pt x="0" y="19652"/>
                  <a:pt x="0" y="198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6" name="Google Shape;2583;p68"/>
          <p:cNvSpPr/>
          <p:nvPr/>
        </p:nvSpPr>
        <p:spPr>
          <a:xfrm>
            <a:off x="8800447" y="4441974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60" y="8460"/>
                </a:moveTo>
                <a:cubicBezTo>
                  <a:pt x="10060" y="11340"/>
                  <a:pt x="10060" y="11340"/>
                  <a:pt x="10060" y="11340"/>
                </a:cubicBezTo>
                <a:cubicBezTo>
                  <a:pt x="7693" y="11340"/>
                  <a:pt x="7693" y="11340"/>
                  <a:pt x="7693" y="11340"/>
                </a:cubicBezTo>
                <a:cubicBezTo>
                  <a:pt x="7693" y="11340"/>
                  <a:pt x="7545" y="11520"/>
                  <a:pt x="7545" y="11520"/>
                </a:cubicBezTo>
                <a:cubicBezTo>
                  <a:pt x="7545" y="12960"/>
                  <a:pt x="7545" y="12960"/>
                  <a:pt x="7545" y="12960"/>
                </a:cubicBezTo>
                <a:cubicBezTo>
                  <a:pt x="7545" y="13140"/>
                  <a:pt x="7693" y="13140"/>
                  <a:pt x="7693" y="13140"/>
                </a:cubicBezTo>
                <a:cubicBezTo>
                  <a:pt x="10060" y="13140"/>
                  <a:pt x="10060" y="13140"/>
                  <a:pt x="10060" y="13140"/>
                </a:cubicBezTo>
                <a:cubicBezTo>
                  <a:pt x="10060" y="16020"/>
                  <a:pt x="10060" y="16020"/>
                  <a:pt x="10060" y="16020"/>
                </a:cubicBezTo>
                <a:cubicBezTo>
                  <a:pt x="10060" y="16200"/>
                  <a:pt x="10060" y="16200"/>
                  <a:pt x="10208" y="16200"/>
                </a:cubicBezTo>
                <a:cubicBezTo>
                  <a:pt x="11392" y="16200"/>
                  <a:pt x="11392" y="16200"/>
                  <a:pt x="11392" y="16200"/>
                </a:cubicBezTo>
                <a:cubicBezTo>
                  <a:pt x="11540" y="16200"/>
                  <a:pt x="11540" y="16200"/>
                  <a:pt x="11540" y="16020"/>
                </a:cubicBezTo>
                <a:cubicBezTo>
                  <a:pt x="11540" y="13140"/>
                  <a:pt x="11540" y="13140"/>
                  <a:pt x="11540" y="13140"/>
                </a:cubicBezTo>
                <a:cubicBezTo>
                  <a:pt x="13907" y="13140"/>
                  <a:pt x="13907" y="13140"/>
                  <a:pt x="13907" y="13140"/>
                </a:cubicBezTo>
                <a:cubicBezTo>
                  <a:pt x="13907" y="13140"/>
                  <a:pt x="14055" y="13140"/>
                  <a:pt x="14055" y="12960"/>
                </a:cubicBezTo>
                <a:cubicBezTo>
                  <a:pt x="14055" y="11520"/>
                  <a:pt x="14055" y="11520"/>
                  <a:pt x="14055" y="11520"/>
                </a:cubicBezTo>
                <a:cubicBezTo>
                  <a:pt x="14055" y="11520"/>
                  <a:pt x="13907" y="11340"/>
                  <a:pt x="13907" y="11340"/>
                </a:cubicBezTo>
                <a:cubicBezTo>
                  <a:pt x="11540" y="11340"/>
                  <a:pt x="11540" y="11340"/>
                  <a:pt x="11540" y="11340"/>
                </a:cubicBezTo>
                <a:cubicBezTo>
                  <a:pt x="11540" y="8460"/>
                  <a:pt x="11540" y="8460"/>
                  <a:pt x="11540" y="8460"/>
                </a:cubicBezTo>
                <a:cubicBezTo>
                  <a:pt x="11540" y="8460"/>
                  <a:pt x="11540" y="8280"/>
                  <a:pt x="11392" y="8280"/>
                </a:cubicBezTo>
                <a:cubicBezTo>
                  <a:pt x="10208" y="8280"/>
                  <a:pt x="10208" y="8280"/>
                  <a:pt x="10208" y="8280"/>
                </a:cubicBezTo>
                <a:cubicBezTo>
                  <a:pt x="10060" y="8280"/>
                  <a:pt x="10060" y="8460"/>
                  <a:pt x="10060" y="8460"/>
                </a:cubicBezTo>
                <a:close/>
                <a:moveTo>
                  <a:pt x="20860" y="3780"/>
                </a:moveTo>
                <a:cubicBezTo>
                  <a:pt x="11096" y="3780"/>
                  <a:pt x="11096" y="3780"/>
                  <a:pt x="11096" y="3780"/>
                </a:cubicBezTo>
                <a:cubicBezTo>
                  <a:pt x="7841" y="0"/>
                  <a:pt x="7841" y="0"/>
                  <a:pt x="7841" y="0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60"/>
                  <a:pt x="0" y="1080"/>
                </a:cubicBezTo>
                <a:cubicBezTo>
                  <a:pt x="0" y="20520"/>
                  <a:pt x="0" y="20520"/>
                  <a:pt x="0" y="20520"/>
                </a:cubicBezTo>
                <a:cubicBezTo>
                  <a:pt x="0" y="2124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40"/>
                  <a:pt x="21600" y="20520"/>
                </a:cubicBezTo>
                <a:cubicBezTo>
                  <a:pt x="21600" y="4860"/>
                  <a:pt x="21600" y="4860"/>
                  <a:pt x="21600" y="4860"/>
                </a:cubicBezTo>
                <a:cubicBezTo>
                  <a:pt x="21600" y="4140"/>
                  <a:pt x="21304" y="3780"/>
                  <a:pt x="20860" y="3780"/>
                </a:cubicBezTo>
                <a:close/>
                <a:moveTo>
                  <a:pt x="19677" y="19260"/>
                </a:moveTo>
                <a:cubicBezTo>
                  <a:pt x="1923" y="19260"/>
                  <a:pt x="1923" y="19260"/>
                  <a:pt x="1923" y="19260"/>
                </a:cubicBezTo>
                <a:cubicBezTo>
                  <a:pt x="1923" y="2340"/>
                  <a:pt x="1923" y="2340"/>
                  <a:pt x="1923" y="2340"/>
                </a:cubicBezTo>
                <a:cubicBezTo>
                  <a:pt x="6953" y="2340"/>
                  <a:pt x="6953" y="2340"/>
                  <a:pt x="6953" y="2340"/>
                </a:cubicBezTo>
                <a:cubicBezTo>
                  <a:pt x="10208" y="6120"/>
                  <a:pt x="10208" y="6120"/>
                  <a:pt x="10208" y="6120"/>
                </a:cubicBezTo>
                <a:cubicBezTo>
                  <a:pt x="19677" y="6120"/>
                  <a:pt x="19677" y="6120"/>
                  <a:pt x="19677" y="6120"/>
                </a:cubicBezTo>
                <a:lnTo>
                  <a:pt x="19677" y="192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7" name="Google Shape;2612;p68"/>
          <p:cNvSpPr/>
          <p:nvPr/>
        </p:nvSpPr>
        <p:spPr>
          <a:xfrm>
            <a:off x="8847755" y="2533450"/>
            <a:ext cx="300085" cy="272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fill="norm" stroke="1" extrusionOk="0">
                <a:moveTo>
                  <a:pt x="21056" y="3927"/>
                </a:moveTo>
                <a:cubicBezTo>
                  <a:pt x="15802" y="7364"/>
                  <a:pt x="15802" y="7364"/>
                  <a:pt x="15802" y="7364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694" y="0"/>
                  <a:pt x="10694" y="0"/>
                  <a:pt x="10694" y="0"/>
                </a:cubicBezTo>
                <a:cubicBezTo>
                  <a:pt x="10694" y="0"/>
                  <a:pt x="10694" y="0"/>
                  <a:pt x="10548" y="0"/>
                </a:cubicBezTo>
                <a:cubicBezTo>
                  <a:pt x="10548" y="0"/>
                  <a:pt x="10548" y="0"/>
                  <a:pt x="10548" y="0"/>
                </a:cubicBezTo>
                <a:cubicBezTo>
                  <a:pt x="5586" y="7364"/>
                  <a:pt x="5586" y="7364"/>
                  <a:pt x="5586" y="7364"/>
                </a:cubicBezTo>
                <a:cubicBezTo>
                  <a:pt x="332" y="3927"/>
                  <a:pt x="332" y="3927"/>
                  <a:pt x="332" y="3927"/>
                </a:cubicBezTo>
                <a:cubicBezTo>
                  <a:pt x="186" y="3764"/>
                  <a:pt x="-106" y="3927"/>
                  <a:pt x="40" y="4091"/>
                </a:cubicBezTo>
                <a:cubicBezTo>
                  <a:pt x="2083" y="21109"/>
                  <a:pt x="2083" y="21109"/>
                  <a:pt x="2083" y="21109"/>
                </a:cubicBezTo>
                <a:cubicBezTo>
                  <a:pt x="2083" y="21436"/>
                  <a:pt x="2229" y="21600"/>
                  <a:pt x="2521" y="21600"/>
                </a:cubicBezTo>
                <a:cubicBezTo>
                  <a:pt x="18867" y="21600"/>
                  <a:pt x="18867" y="21600"/>
                  <a:pt x="18867" y="21600"/>
                </a:cubicBezTo>
                <a:cubicBezTo>
                  <a:pt x="19159" y="21600"/>
                  <a:pt x="19305" y="21436"/>
                  <a:pt x="19305" y="21109"/>
                </a:cubicBezTo>
                <a:cubicBezTo>
                  <a:pt x="21348" y="4091"/>
                  <a:pt x="21348" y="4091"/>
                  <a:pt x="21348" y="4091"/>
                </a:cubicBezTo>
                <a:cubicBezTo>
                  <a:pt x="21494" y="3927"/>
                  <a:pt x="21202" y="3764"/>
                  <a:pt x="21056" y="3927"/>
                </a:cubicBezTo>
                <a:close/>
                <a:moveTo>
                  <a:pt x="17699" y="19636"/>
                </a:moveTo>
                <a:cubicBezTo>
                  <a:pt x="3689" y="19636"/>
                  <a:pt x="3689" y="19636"/>
                  <a:pt x="3689" y="19636"/>
                </a:cubicBezTo>
                <a:cubicBezTo>
                  <a:pt x="2229" y="7527"/>
                  <a:pt x="2229" y="7527"/>
                  <a:pt x="2229" y="7527"/>
                </a:cubicBezTo>
                <a:cubicBezTo>
                  <a:pt x="6024" y="10145"/>
                  <a:pt x="6024" y="10145"/>
                  <a:pt x="6024" y="10145"/>
                </a:cubicBezTo>
                <a:cubicBezTo>
                  <a:pt x="10694" y="3109"/>
                  <a:pt x="10694" y="3109"/>
                  <a:pt x="10694" y="3109"/>
                </a:cubicBezTo>
                <a:cubicBezTo>
                  <a:pt x="15364" y="10145"/>
                  <a:pt x="15364" y="10145"/>
                  <a:pt x="15364" y="10145"/>
                </a:cubicBezTo>
                <a:cubicBezTo>
                  <a:pt x="19159" y="7527"/>
                  <a:pt x="19159" y="7527"/>
                  <a:pt x="19159" y="7527"/>
                </a:cubicBezTo>
                <a:lnTo>
                  <a:pt x="17699" y="19636"/>
                </a:lnTo>
                <a:close/>
                <a:moveTo>
                  <a:pt x="10694" y="10636"/>
                </a:moveTo>
                <a:cubicBezTo>
                  <a:pt x="9089" y="10636"/>
                  <a:pt x="7629" y="12273"/>
                  <a:pt x="7629" y="14073"/>
                </a:cubicBezTo>
                <a:cubicBezTo>
                  <a:pt x="7629" y="15873"/>
                  <a:pt x="9089" y="17345"/>
                  <a:pt x="10694" y="17345"/>
                </a:cubicBezTo>
                <a:cubicBezTo>
                  <a:pt x="12299" y="17345"/>
                  <a:pt x="13759" y="15873"/>
                  <a:pt x="13759" y="14073"/>
                </a:cubicBezTo>
                <a:cubicBezTo>
                  <a:pt x="13759" y="12273"/>
                  <a:pt x="12299" y="10636"/>
                  <a:pt x="10694" y="10636"/>
                </a:cubicBezTo>
                <a:close/>
                <a:moveTo>
                  <a:pt x="10694" y="15382"/>
                </a:moveTo>
                <a:cubicBezTo>
                  <a:pt x="9964" y="15382"/>
                  <a:pt x="9380" y="14727"/>
                  <a:pt x="9380" y="14073"/>
                </a:cubicBezTo>
                <a:cubicBezTo>
                  <a:pt x="9380" y="13255"/>
                  <a:pt x="9964" y="12600"/>
                  <a:pt x="10694" y="12600"/>
                </a:cubicBezTo>
                <a:cubicBezTo>
                  <a:pt x="11424" y="12600"/>
                  <a:pt x="12008" y="13255"/>
                  <a:pt x="12008" y="14073"/>
                </a:cubicBezTo>
                <a:cubicBezTo>
                  <a:pt x="12008" y="14727"/>
                  <a:pt x="11424" y="15382"/>
                  <a:pt x="10694" y="153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8" name="Google Shape;2616;p68"/>
          <p:cNvSpPr/>
          <p:nvPr/>
        </p:nvSpPr>
        <p:spPr>
          <a:xfrm>
            <a:off x="11737240" y="2501251"/>
            <a:ext cx="30072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19677" y="19749"/>
                </a:moveTo>
                <a:cubicBezTo>
                  <a:pt x="1923" y="19749"/>
                  <a:pt x="1923" y="19749"/>
                  <a:pt x="1923" y="19749"/>
                </a:cubicBezTo>
                <a:cubicBezTo>
                  <a:pt x="1923" y="1851"/>
                  <a:pt x="1923" y="1851"/>
                  <a:pt x="1923" y="1851"/>
                </a:cubicBezTo>
                <a:cubicBezTo>
                  <a:pt x="19677" y="1851"/>
                  <a:pt x="19677" y="1851"/>
                  <a:pt x="19677" y="1851"/>
                </a:cubicBezTo>
                <a:lnTo>
                  <a:pt x="19677" y="19749"/>
                </a:lnTo>
                <a:close/>
                <a:moveTo>
                  <a:pt x="5178" y="11109"/>
                </a:moveTo>
                <a:cubicBezTo>
                  <a:pt x="6510" y="11109"/>
                  <a:pt x="6510" y="11109"/>
                  <a:pt x="6510" y="11109"/>
                </a:cubicBezTo>
                <a:cubicBezTo>
                  <a:pt x="6658" y="11109"/>
                  <a:pt x="6805" y="11109"/>
                  <a:pt x="6805" y="10954"/>
                </a:cubicBezTo>
                <a:cubicBezTo>
                  <a:pt x="6805" y="8794"/>
                  <a:pt x="6805" y="8794"/>
                  <a:pt x="6805" y="8794"/>
                </a:cubicBezTo>
                <a:cubicBezTo>
                  <a:pt x="6805" y="8331"/>
                  <a:pt x="7101" y="7869"/>
                  <a:pt x="7693" y="7869"/>
                </a:cubicBezTo>
                <a:cubicBezTo>
                  <a:pt x="13315" y="7869"/>
                  <a:pt x="13315" y="7869"/>
                  <a:pt x="13315" y="7869"/>
                </a:cubicBezTo>
                <a:cubicBezTo>
                  <a:pt x="13315" y="9257"/>
                  <a:pt x="13315" y="9257"/>
                  <a:pt x="13315" y="9257"/>
                </a:cubicBezTo>
                <a:cubicBezTo>
                  <a:pt x="13315" y="9411"/>
                  <a:pt x="13463" y="9566"/>
                  <a:pt x="13611" y="9411"/>
                </a:cubicBezTo>
                <a:cubicBezTo>
                  <a:pt x="16570" y="7097"/>
                  <a:pt x="16570" y="7097"/>
                  <a:pt x="16570" y="7097"/>
                </a:cubicBezTo>
                <a:cubicBezTo>
                  <a:pt x="16570" y="7097"/>
                  <a:pt x="16570" y="6943"/>
                  <a:pt x="16570" y="6789"/>
                </a:cubicBezTo>
                <a:cubicBezTo>
                  <a:pt x="13611" y="4474"/>
                  <a:pt x="13611" y="4474"/>
                  <a:pt x="13611" y="4474"/>
                </a:cubicBezTo>
                <a:cubicBezTo>
                  <a:pt x="13463" y="4320"/>
                  <a:pt x="13315" y="4474"/>
                  <a:pt x="13315" y="4629"/>
                </a:cubicBezTo>
                <a:cubicBezTo>
                  <a:pt x="13315" y="6017"/>
                  <a:pt x="13315" y="6017"/>
                  <a:pt x="13315" y="6017"/>
                </a:cubicBezTo>
                <a:cubicBezTo>
                  <a:pt x="7693" y="6017"/>
                  <a:pt x="7693" y="6017"/>
                  <a:pt x="7693" y="6017"/>
                </a:cubicBezTo>
                <a:cubicBezTo>
                  <a:pt x="6214" y="6017"/>
                  <a:pt x="5030" y="7251"/>
                  <a:pt x="5030" y="8794"/>
                </a:cubicBezTo>
                <a:cubicBezTo>
                  <a:pt x="5030" y="10954"/>
                  <a:pt x="5030" y="10954"/>
                  <a:pt x="5030" y="10954"/>
                </a:cubicBezTo>
                <a:cubicBezTo>
                  <a:pt x="5030" y="11109"/>
                  <a:pt x="5030" y="11109"/>
                  <a:pt x="5178" y="11109"/>
                </a:cubicBezTo>
                <a:close/>
                <a:moveTo>
                  <a:pt x="5030" y="14811"/>
                </a:moveTo>
                <a:cubicBezTo>
                  <a:pt x="7989" y="17126"/>
                  <a:pt x="7989" y="17126"/>
                  <a:pt x="7989" y="17126"/>
                </a:cubicBezTo>
                <a:cubicBezTo>
                  <a:pt x="8137" y="17126"/>
                  <a:pt x="8285" y="17126"/>
                  <a:pt x="8285" y="16971"/>
                </a:cubicBezTo>
                <a:cubicBezTo>
                  <a:pt x="8285" y="15583"/>
                  <a:pt x="8285" y="15583"/>
                  <a:pt x="8285" y="15583"/>
                </a:cubicBezTo>
                <a:cubicBezTo>
                  <a:pt x="13907" y="15583"/>
                  <a:pt x="13907" y="15583"/>
                  <a:pt x="13907" y="15583"/>
                </a:cubicBezTo>
                <a:cubicBezTo>
                  <a:pt x="15386" y="15583"/>
                  <a:pt x="16570" y="14349"/>
                  <a:pt x="16570" y="12806"/>
                </a:cubicBezTo>
                <a:cubicBezTo>
                  <a:pt x="16570" y="10646"/>
                  <a:pt x="16570" y="10646"/>
                  <a:pt x="16570" y="10646"/>
                </a:cubicBezTo>
                <a:cubicBezTo>
                  <a:pt x="16570" y="10491"/>
                  <a:pt x="16570" y="10491"/>
                  <a:pt x="16422" y="10491"/>
                </a:cubicBezTo>
                <a:cubicBezTo>
                  <a:pt x="15090" y="10491"/>
                  <a:pt x="15090" y="10491"/>
                  <a:pt x="15090" y="10491"/>
                </a:cubicBezTo>
                <a:cubicBezTo>
                  <a:pt x="14942" y="10491"/>
                  <a:pt x="14795" y="10491"/>
                  <a:pt x="14795" y="10646"/>
                </a:cubicBezTo>
                <a:cubicBezTo>
                  <a:pt x="14795" y="12806"/>
                  <a:pt x="14795" y="12806"/>
                  <a:pt x="14795" y="12806"/>
                </a:cubicBezTo>
                <a:cubicBezTo>
                  <a:pt x="14795" y="13269"/>
                  <a:pt x="14499" y="13731"/>
                  <a:pt x="13907" y="13731"/>
                </a:cubicBezTo>
                <a:cubicBezTo>
                  <a:pt x="8285" y="13731"/>
                  <a:pt x="8285" y="13731"/>
                  <a:pt x="8285" y="13731"/>
                </a:cubicBezTo>
                <a:cubicBezTo>
                  <a:pt x="8285" y="12343"/>
                  <a:pt x="8285" y="12343"/>
                  <a:pt x="8285" y="12343"/>
                </a:cubicBezTo>
                <a:cubicBezTo>
                  <a:pt x="8285" y="12189"/>
                  <a:pt x="8137" y="12034"/>
                  <a:pt x="7989" y="12189"/>
                </a:cubicBezTo>
                <a:cubicBezTo>
                  <a:pt x="5030" y="14503"/>
                  <a:pt x="5030" y="14503"/>
                  <a:pt x="5030" y="14503"/>
                </a:cubicBezTo>
                <a:cubicBezTo>
                  <a:pt x="5030" y="14503"/>
                  <a:pt x="5030" y="14657"/>
                  <a:pt x="5030" y="148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49" name="Google Shape;2626;p68"/>
          <p:cNvSpPr/>
          <p:nvPr/>
        </p:nvSpPr>
        <p:spPr>
          <a:xfrm>
            <a:off x="8909270" y="3474623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9" y="10668"/>
                </a:moveTo>
                <a:cubicBezTo>
                  <a:pt x="9637" y="13171"/>
                  <a:pt x="9637" y="13171"/>
                  <a:pt x="9637" y="13171"/>
                </a:cubicBezTo>
                <a:cubicBezTo>
                  <a:pt x="8474" y="11854"/>
                  <a:pt x="8474" y="11854"/>
                  <a:pt x="8474" y="11854"/>
                </a:cubicBezTo>
                <a:cubicBezTo>
                  <a:pt x="8474" y="11854"/>
                  <a:pt x="8308" y="11854"/>
                  <a:pt x="8308" y="11854"/>
                </a:cubicBezTo>
                <a:cubicBezTo>
                  <a:pt x="8308" y="11854"/>
                  <a:pt x="8308" y="11722"/>
                  <a:pt x="8308" y="11722"/>
                </a:cubicBezTo>
                <a:cubicBezTo>
                  <a:pt x="8142" y="11722"/>
                  <a:pt x="8142" y="11854"/>
                  <a:pt x="8142" y="11854"/>
                </a:cubicBezTo>
                <a:cubicBezTo>
                  <a:pt x="8142" y="11854"/>
                  <a:pt x="8142" y="11854"/>
                  <a:pt x="7975" y="11854"/>
                </a:cubicBezTo>
                <a:cubicBezTo>
                  <a:pt x="4985" y="14883"/>
                  <a:pt x="4985" y="14883"/>
                  <a:pt x="4985" y="14883"/>
                </a:cubicBezTo>
                <a:cubicBezTo>
                  <a:pt x="4985" y="15015"/>
                  <a:pt x="4985" y="15015"/>
                  <a:pt x="4985" y="15015"/>
                </a:cubicBezTo>
                <a:cubicBezTo>
                  <a:pt x="4985" y="15015"/>
                  <a:pt x="4985" y="15146"/>
                  <a:pt x="4985" y="15146"/>
                </a:cubicBezTo>
                <a:cubicBezTo>
                  <a:pt x="4985" y="15146"/>
                  <a:pt x="4985" y="15146"/>
                  <a:pt x="4985" y="15278"/>
                </a:cubicBezTo>
                <a:cubicBezTo>
                  <a:pt x="5151" y="15278"/>
                  <a:pt x="5151" y="15278"/>
                  <a:pt x="5151" y="15278"/>
                </a:cubicBezTo>
                <a:cubicBezTo>
                  <a:pt x="16449" y="15278"/>
                  <a:pt x="16449" y="15278"/>
                  <a:pt x="16449" y="15278"/>
                </a:cubicBezTo>
                <a:cubicBezTo>
                  <a:pt x="16615" y="15278"/>
                  <a:pt x="16782" y="15015"/>
                  <a:pt x="16615" y="14883"/>
                </a:cubicBezTo>
                <a:cubicBezTo>
                  <a:pt x="12462" y="10668"/>
                  <a:pt x="12462" y="10668"/>
                  <a:pt x="12462" y="10668"/>
                </a:cubicBezTo>
                <a:cubicBezTo>
                  <a:pt x="12462" y="10668"/>
                  <a:pt x="12462" y="10668"/>
                  <a:pt x="12295" y="10668"/>
                </a:cubicBezTo>
                <a:cubicBezTo>
                  <a:pt x="12295" y="10668"/>
                  <a:pt x="12295" y="10668"/>
                  <a:pt x="12295" y="10668"/>
                </a:cubicBezTo>
                <a:cubicBezTo>
                  <a:pt x="12129" y="10668"/>
                  <a:pt x="12129" y="10668"/>
                  <a:pt x="12129" y="10668"/>
                </a:cubicBezTo>
                <a:cubicBezTo>
                  <a:pt x="12129" y="10668"/>
                  <a:pt x="12129" y="10668"/>
                  <a:pt x="12129" y="10668"/>
                </a:cubicBezTo>
                <a:close/>
                <a:moveTo>
                  <a:pt x="6148" y="9088"/>
                </a:moveTo>
                <a:cubicBezTo>
                  <a:pt x="6148" y="9351"/>
                  <a:pt x="6314" y="9615"/>
                  <a:pt x="6480" y="9746"/>
                </a:cubicBezTo>
                <a:cubicBezTo>
                  <a:pt x="6812" y="10010"/>
                  <a:pt x="6978" y="10010"/>
                  <a:pt x="7311" y="10010"/>
                </a:cubicBezTo>
                <a:cubicBezTo>
                  <a:pt x="7643" y="10010"/>
                  <a:pt x="7975" y="10010"/>
                  <a:pt x="8308" y="9746"/>
                </a:cubicBezTo>
                <a:cubicBezTo>
                  <a:pt x="8474" y="9615"/>
                  <a:pt x="8640" y="9351"/>
                  <a:pt x="8640" y="9088"/>
                </a:cubicBezTo>
                <a:cubicBezTo>
                  <a:pt x="8640" y="8824"/>
                  <a:pt x="8474" y="8561"/>
                  <a:pt x="8308" y="8429"/>
                </a:cubicBezTo>
                <a:cubicBezTo>
                  <a:pt x="7975" y="8298"/>
                  <a:pt x="7643" y="8166"/>
                  <a:pt x="7311" y="8166"/>
                </a:cubicBezTo>
                <a:cubicBezTo>
                  <a:pt x="6978" y="8166"/>
                  <a:pt x="6812" y="8298"/>
                  <a:pt x="6480" y="8429"/>
                </a:cubicBezTo>
                <a:cubicBezTo>
                  <a:pt x="6314" y="8561"/>
                  <a:pt x="6148" y="8824"/>
                  <a:pt x="6148" y="9088"/>
                </a:cubicBezTo>
                <a:close/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0" name="Google Shape;2638;p68"/>
          <p:cNvSpPr/>
          <p:nvPr/>
        </p:nvSpPr>
        <p:spPr>
          <a:xfrm>
            <a:off x="9830685" y="2549311"/>
            <a:ext cx="317166" cy="24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10" y="0"/>
                </a:moveTo>
                <a:cubicBezTo>
                  <a:pt x="790" y="0"/>
                  <a:pt x="790" y="0"/>
                  <a:pt x="790" y="0"/>
                </a:cubicBezTo>
                <a:cubicBezTo>
                  <a:pt x="263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3" y="21600"/>
                  <a:pt x="790" y="21600"/>
                </a:cubicBezTo>
                <a:cubicBezTo>
                  <a:pt x="20810" y="21600"/>
                  <a:pt x="20810" y="21600"/>
                  <a:pt x="20810" y="21600"/>
                </a:cubicBezTo>
                <a:cubicBezTo>
                  <a:pt x="21337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7" y="0"/>
                  <a:pt x="20810" y="0"/>
                </a:cubicBezTo>
                <a:close/>
                <a:moveTo>
                  <a:pt x="19888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18171"/>
                  <a:pt x="1712" y="18171"/>
                  <a:pt x="1712" y="18171"/>
                </a:cubicBezTo>
                <a:cubicBezTo>
                  <a:pt x="5005" y="13200"/>
                  <a:pt x="5005" y="13200"/>
                  <a:pt x="5005" y="13200"/>
                </a:cubicBezTo>
                <a:cubicBezTo>
                  <a:pt x="8693" y="18686"/>
                  <a:pt x="8693" y="18686"/>
                  <a:pt x="8693" y="18686"/>
                </a:cubicBezTo>
                <a:cubicBezTo>
                  <a:pt x="14356" y="10114"/>
                  <a:pt x="14356" y="10114"/>
                  <a:pt x="14356" y="10114"/>
                </a:cubicBezTo>
                <a:cubicBezTo>
                  <a:pt x="19888" y="18514"/>
                  <a:pt x="19888" y="18514"/>
                  <a:pt x="19888" y="18514"/>
                </a:cubicBezTo>
                <a:lnTo>
                  <a:pt x="19888" y="19371"/>
                </a:lnTo>
                <a:close/>
                <a:moveTo>
                  <a:pt x="19888" y="15429"/>
                </a:moveTo>
                <a:cubicBezTo>
                  <a:pt x="14488" y="7200"/>
                  <a:pt x="14488" y="7200"/>
                  <a:pt x="14488" y="7200"/>
                </a:cubicBezTo>
                <a:cubicBezTo>
                  <a:pt x="14356" y="7200"/>
                  <a:pt x="14224" y="7200"/>
                  <a:pt x="14224" y="7200"/>
                </a:cubicBezTo>
                <a:cubicBezTo>
                  <a:pt x="8693" y="15600"/>
                  <a:pt x="8693" y="15600"/>
                  <a:pt x="8693" y="15600"/>
                </a:cubicBezTo>
                <a:cubicBezTo>
                  <a:pt x="5268" y="10286"/>
                  <a:pt x="5268" y="10286"/>
                  <a:pt x="5268" y="10286"/>
                </a:cubicBezTo>
                <a:cubicBezTo>
                  <a:pt x="5137" y="10114"/>
                  <a:pt x="5005" y="10114"/>
                  <a:pt x="4873" y="10286"/>
                </a:cubicBezTo>
                <a:cubicBezTo>
                  <a:pt x="1712" y="15086"/>
                  <a:pt x="1712" y="15086"/>
                  <a:pt x="1712" y="15086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9888" y="2229"/>
                  <a:pt x="19888" y="2229"/>
                  <a:pt x="19888" y="2229"/>
                </a:cubicBezTo>
                <a:lnTo>
                  <a:pt x="19888" y="15429"/>
                </a:lnTo>
                <a:close/>
                <a:moveTo>
                  <a:pt x="5795" y="9086"/>
                </a:moveTo>
                <a:cubicBezTo>
                  <a:pt x="6059" y="9086"/>
                  <a:pt x="6322" y="9086"/>
                  <a:pt x="6585" y="8914"/>
                </a:cubicBezTo>
                <a:cubicBezTo>
                  <a:pt x="6849" y="8743"/>
                  <a:pt x="7112" y="8571"/>
                  <a:pt x="7244" y="8229"/>
                </a:cubicBezTo>
                <a:cubicBezTo>
                  <a:pt x="7507" y="8057"/>
                  <a:pt x="7639" y="7714"/>
                  <a:pt x="7771" y="7371"/>
                </a:cubicBezTo>
                <a:cubicBezTo>
                  <a:pt x="7902" y="7029"/>
                  <a:pt x="7902" y="6686"/>
                  <a:pt x="7902" y="6343"/>
                </a:cubicBezTo>
                <a:cubicBezTo>
                  <a:pt x="7902" y="6000"/>
                  <a:pt x="7902" y="5657"/>
                  <a:pt x="7771" y="5314"/>
                </a:cubicBezTo>
                <a:cubicBezTo>
                  <a:pt x="7639" y="4971"/>
                  <a:pt x="7507" y="4629"/>
                  <a:pt x="7244" y="4457"/>
                </a:cubicBezTo>
                <a:cubicBezTo>
                  <a:pt x="7112" y="4114"/>
                  <a:pt x="6849" y="3943"/>
                  <a:pt x="6585" y="3943"/>
                </a:cubicBezTo>
                <a:cubicBezTo>
                  <a:pt x="6322" y="3771"/>
                  <a:pt x="6059" y="3600"/>
                  <a:pt x="5795" y="3600"/>
                </a:cubicBezTo>
                <a:cubicBezTo>
                  <a:pt x="5268" y="3600"/>
                  <a:pt x="4610" y="3943"/>
                  <a:pt x="4215" y="4457"/>
                </a:cubicBezTo>
                <a:cubicBezTo>
                  <a:pt x="3820" y="4971"/>
                  <a:pt x="3688" y="5657"/>
                  <a:pt x="3688" y="6343"/>
                </a:cubicBezTo>
                <a:cubicBezTo>
                  <a:pt x="3688" y="7029"/>
                  <a:pt x="3820" y="7714"/>
                  <a:pt x="4215" y="8229"/>
                </a:cubicBezTo>
                <a:cubicBezTo>
                  <a:pt x="4610" y="8743"/>
                  <a:pt x="5268" y="9086"/>
                  <a:pt x="5795" y="9086"/>
                </a:cubicBezTo>
                <a:close/>
                <a:moveTo>
                  <a:pt x="5795" y="5486"/>
                </a:moveTo>
                <a:cubicBezTo>
                  <a:pt x="6190" y="5486"/>
                  <a:pt x="6454" y="5829"/>
                  <a:pt x="6454" y="6343"/>
                </a:cubicBezTo>
                <a:cubicBezTo>
                  <a:pt x="6454" y="6857"/>
                  <a:pt x="6190" y="7200"/>
                  <a:pt x="5795" y="7200"/>
                </a:cubicBezTo>
                <a:cubicBezTo>
                  <a:pt x="5400" y="7200"/>
                  <a:pt x="5137" y="6857"/>
                  <a:pt x="5137" y="6343"/>
                </a:cubicBezTo>
                <a:cubicBezTo>
                  <a:pt x="5137" y="5829"/>
                  <a:pt x="5400" y="5486"/>
                  <a:pt x="5795" y="5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1" name="Google Shape;2640;p68"/>
          <p:cNvSpPr/>
          <p:nvPr/>
        </p:nvSpPr>
        <p:spPr>
          <a:xfrm>
            <a:off x="9831391" y="4413429"/>
            <a:ext cx="260076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06" y="0"/>
                </a:moveTo>
                <a:cubicBezTo>
                  <a:pt x="1994" y="0"/>
                  <a:pt x="1994" y="0"/>
                  <a:pt x="1994" y="0"/>
                </a:cubicBezTo>
                <a:cubicBezTo>
                  <a:pt x="997" y="0"/>
                  <a:pt x="0" y="805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997" y="21600"/>
                  <a:pt x="1994" y="21600"/>
                </a:cubicBezTo>
                <a:cubicBezTo>
                  <a:pt x="19606" y="21600"/>
                  <a:pt x="19606" y="21600"/>
                  <a:pt x="19606" y="21600"/>
                </a:cubicBezTo>
                <a:cubicBezTo>
                  <a:pt x="20603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805"/>
                  <a:pt x="20603" y="0"/>
                  <a:pt x="19606" y="0"/>
                </a:cubicBezTo>
                <a:close/>
                <a:moveTo>
                  <a:pt x="19274" y="19990"/>
                </a:moveTo>
                <a:cubicBezTo>
                  <a:pt x="2326" y="19990"/>
                  <a:pt x="2326" y="19990"/>
                  <a:pt x="2326" y="19990"/>
                </a:cubicBezTo>
                <a:cubicBezTo>
                  <a:pt x="2326" y="1744"/>
                  <a:pt x="2326" y="1744"/>
                  <a:pt x="2326" y="1744"/>
                </a:cubicBezTo>
                <a:cubicBezTo>
                  <a:pt x="19274" y="1744"/>
                  <a:pt x="19274" y="1744"/>
                  <a:pt x="19274" y="1744"/>
                </a:cubicBezTo>
                <a:lnTo>
                  <a:pt x="19274" y="19990"/>
                </a:lnTo>
                <a:close/>
                <a:moveTo>
                  <a:pt x="9637" y="17441"/>
                </a:moveTo>
                <a:cubicBezTo>
                  <a:pt x="9637" y="17709"/>
                  <a:pt x="9637" y="17978"/>
                  <a:pt x="9969" y="18112"/>
                </a:cubicBezTo>
                <a:cubicBezTo>
                  <a:pt x="10135" y="18246"/>
                  <a:pt x="10468" y="18380"/>
                  <a:pt x="10800" y="18380"/>
                </a:cubicBezTo>
                <a:cubicBezTo>
                  <a:pt x="11132" y="18380"/>
                  <a:pt x="11465" y="18246"/>
                  <a:pt x="11631" y="18112"/>
                </a:cubicBezTo>
                <a:cubicBezTo>
                  <a:pt x="11963" y="17978"/>
                  <a:pt x="11963" y="17709"/>
                  <a:pt x="11963" y="17441"/>
                </a:cubicBezTo>
                <a:cubicBezTo>
                  <a:pt x="11963" y="17173"/>
                  <a:pt x="11963" y="16904"/>
                  <a:pt x="11631" y="16770"/>
                </a:cubicBezTo>
                <a:cubicBezTo>
                  <a:pt x="11465" y="16502"/>
                  <a:pt x="11132" y="16502"/>
                  <a:pt x="10800" y="16502"/>
                </a:cubicBezTo>
                <a:cubicBezTo>
                  <a:pt x="10468" y="16502"/>
                  <a:pt x="10135" y="16502"/>
                  <a:pt x="9969" y="16770"/>
                </a:cubicBezTo>
                <a:cubicBezTo>
                  <a:pt x="9637" y="16904"/>
                  <a:pt x="9637" y="17173"/>
                  <a:pt x="9637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2" name="Google Shape;2641;p68"/>
          <p:cNvSpPr/>
          <p:nvPr/>
        </p:nvSpPr>
        <p:spPr>
          <a:xfrm>
            <a:off x="12723549" y="2483631"/>
            <a:ext cx="266420" cy="31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fill="norm" stroke="1" extrusionOk="0">
                <a:moveTo>
                  <a:pt x="10006" y="17441"/>
                </a:moveTo>
                <a:cubicBezTo>
                  <a:pt x="20806" y="8318"/>
                  <a:pt x="20806" y="8318"/>
                  <a:pt x="20806" y="8318"/>
                </a:cubicBezTo>
                <a:cubicBezTo>
                  <a:pt x="20806" y="8318"/>
                  <a:pt x="20806" y="8184"/>
                  <a:pt x="20806" y="8184"/>
                </a:cubicBezTo>
                <a:cubicBezTo>
                  <a:pt x="20171" y="939"/>
                  <a:pt x="20171" y="939"/>
                  <a:pt x="20171" y="939"/>
                </a:cubicBezTo>
                <a:cubicBezTo>
                  <a:pt x="20012" y="671"/>
                  <a:pt x="19853" y="537"/>
                  <a:pt x="19694" y="537"/>
                </a:cubicBezTo>
                <a:cubicBezTo>
                  <a:pt x="11118" y="0"/>
                  <a:pt x="11118" y="0"/>
                  <a:pt x="11118" y="0"/>
                </a:cubicBezTo>
                <a:cubicBezTo>
                  <a:pt x="10959" y="0"/>
                  <a:pt x="10959" y="0"/>
                  <a:pt x="10959" y="0"/>
                </a:cubicBezTo>
                <a:cubicBezTo>
                  <a:pt x="159" y="9123"/>
                  <a:pt x="159" y="9123"/>
                  <a:pt x="159" y="9123"/>
                </a:cubicBezTo>
                <a:cubicBezTo>
                  <a:pt x="0" y="9123"/>
                  <a:pt x="0" y="9257"/>
                  <a:pt x="0" y="9257"/>
                </a:cubicBezTo>
                <a:cubicBezTo>
                  <a:pt x="0" y="9257"/>
                  <a:pt x="0" y="9391"/>
                  <a:pt x="159" y="9391"/>
                </a:cubicBezTo>
                <a:cubicBezTo>
                  <a:pt x="9688" y="17441"/>
                  <a:pt x="9688" y="17441"/>
                  <a:pt x="9688" y="17441"/>
                </a:cubicBezTo>
                <a:cubicBezTo>
                  <a:pt x="9688" y="17575"/>
                  <a:pt x="9847" y="17575"/>
                  <a:pt x="10006" y="17441"/>
                </a:cubicBezTo>
                <a:close/>
                <a:moveTo>
                  <a:pt x="11753" y="1744"/>
                </a:moveTo>
                <a:cubicBezTo>
                  <a:pt x="18106" y="2147"/>
                  <a:pt x="18106" y="2147"/>
                  <a:pt x="18106" y="2147"/>
                </a:cubicBezTo>
                <a:cubicBezTo>
                  <a:pt x="18741" y="7647"/>
                  <a:pt x="18741" y="7647"/>
                  <a:pt x="18741" y="7647"/>
                </a:cubicBezTo>
                <a:cubicBezTo>
                  <a:pt x="9847" y="15160"/>
                  <a:pt x="9847" y="15160"/>
                  <a:pt x="9847" y="15160"/>
                </a:cubicBezTo>
                <a:cubicBezTo>
                  <a:pt x="2859" y="9257"/>
                  <a:pt x="2859" y="9257"/>
                  <a:pt x="2859" y="9257"/>
                </a:cubicBezTo>
                <a:lnTo>
                  <a:pt x="11753" y="1744"/>
                </a:lnTo>
                <a:close/>
                <a:moveTo>
                  <a:pt x="13500" y="6171"/>
                </a:moveTo>
                <a:cubicBezTo>
                  <a:pt x="13659" y="6306"/>
                  <a:pt x="13818" y="6440"/>
                  <a:pt x="13976" y="6440"/>
                </a:cubicBezTo>
                <a:cubicBezTo>
                  <a:pt x="14135" y="6574"/>
                  <a:pt x="14294" y="6574"/>
                  <a:pt x="14453" y="6574"/>
                </a:cubicBezTo>
                <a:cubicBezTo>
                  <a:pt x="14612" y="6574"/>
                  <a:pt x="14771" y="6574"/>
                  <a:pt x="14929" y="6440"/>
                </a:cubicBezTo>
                <a:cubicBezTo>
                  <a:pt x="15088" y="6440"/>
                  <a:pt x="15247" y="6306"/>
                  <a:pt x="15406" y="6171"/>
                </a:cubicBezTo>
                <a:cubicBezTo>
                  <a:pt x="15565" y="6171"/>
                  <a:pt x="15724" y="6037"/>
                  <a:pt x="15724" y="5903"/>
                </a:cubicBezTo>
                <a:cubicBezTo>
                  <a:pt x="15724" y="5769"/>
                  <a:pt x="15882" y="5501"/>
                  <a:pt x="15882" y="5366"/>
                </a:cubicBezTo>
                <a:cubicBezTo>
                  <a:pt x="15882" y="5232"/>
                  <a:pt x="15724" y="5098"/>
                  <a:pt x="15724" y="4964"/>
                </a:cubicBezTo>
                <a:cubicBezTo>
                  <a:pt x="15724" y="4830"/>
                  <a:pt x="15565" y="4696"/>
                  <a:pt x="15406" y="4561"/>
                </a:cubicBezTo>
                <a:cubicBezTo>
                  <a:pt x="15247" y="4427"/>
                  <a:pt x="15088" y="4427"/>
                  <a:pt x="14929" y="4293"/>
                </a:cubicBezTo>
                <a:cubicBezTo>
                  <a:pt x="14771" y="4293"/>
                  <a:pt x="14612" y="4293"/>
                  <a:pt x="14453" y="4293"/>
                </a:cubicBezTo>
                <a:cubicBezTo>
                  <a:pt x="14294" y="4293"/>
                  <a:pt x="14135" y="4293"/>
                  <a:pt x="13976" y="4293"/>
                </a:cubicBezTo>
                <a:cubicBezTo>
                  <a:pt x="13818" y="4427"/>
                  <a:pt x="13659" y="4427"/>
                  <a:pt x="13500" y="4561"/>
                </a:cubicBezTo>
                <a:cubicBezTo>
                  <a:pt x="13341" y="4696"/>
                  <a:pt x="13182" y="4830"/>
                  <a:pt x="13182" y="4964"/>
                </a:cubicBezTo>
                <a:cubicBezTo>
                  <a:pt x="13182" y="5098"/>
                  <a:pt x="13024" y="5232"/>
                  <a:pt x="13024" y="5366"/>
                </a:cubicBezTo>
                <a:cubicBezTo>
                  <a:pt x="13024" y="5501"/>
                  <a:pt x="13182" y="5769"/>
                  <a:pt x="13182" y="5903"/>
                </a:cubicBezTo>
                <a:cubicBezTo>
                  <a:pt x="13182" y="6037"/>
                  <a:pt x="13341" y="6171"/>
                  <a:pt x="13500" y="6171"/>
                </a:cubicBezTo>
                <a:close/>
                <a:moveTo>
                  <a:pt x="21600" y="11404"/>
                </a:moveTo>
                <a:cubicBezTo>
                  <a:pt x="20488" y="10465"/>
                  <a:pt x="20488" y="10465"/>
                  <a:pt x="20488" y="10465"/>
                </a:cubicBezTo>
                <a:cubicBezTo>
                  <a:pt x="20329" y="10465"/>
                  <a:pt x="20329" y="10330"/>
                  <a:pt x="20329" y="10330"/>
                </a:cubicBezTo>
                <a:cubicBezTo>
                  <a:pt x="20171" y="10330"/>
                  <a:pt x="20171" y="10465"/>
                  <a:pt x="20171" y="10465"/>
                </a:cubicBezTo>
                <a:cubicBezTo>
                  <a:pt x="9847" y="19185"/>
                  <a:pt x="9847" y="19185"/>
                  <a:pt x="9847" y="19185"/>
                </a:cubicBezTo>
                <a:cubicBezTo>
                  <a:pt x="3018" y="13416"/>
                  <a:pt x="3018" y="13416"/>
                  <a:pt x="3018" y="13416"/>
                </a:cubicBezTo>
                <a:cubicBezTo>
                  <a:pt x="3018" y="13416"/>
                  <a:pt x="2859" y="13416"/>
                  <a:pt x="2859" y="13416"/>
                </a:cubicBezTo>
                <a:cubicBezTo>
                  <a:pt x="2859" y="13416"/>
                  <a:pt x="2700" y="13416"/>
                  <a:pt x="2700" y="13416"/>
                </a:cubicBezTo>
                <a:cubicBezTo>
                  <a:pt x="1588" y="14355"/>
                  <a:pt x="1588" y="14355"/>
                  <a:pt x="1588" y="14355"/>
                </a:cubicBezTo>
                <a:cubicBezTo>
                  <a:pt x="1588" y="14489"/>
                  <a:pt x="1429" y="14489"/>
                  <a:pt x="1429" y="14489"/>
                </a:cubicBezTo>
                <a:cubicBezTo>
                  <a:pt x="1429" y="14624"/>
                  <a:pt x="1588" y="14624"/>
                  <a:pt x="1588" y="14624"/>
                </a:cubicBezTo>
                <a:cubicBezTo>
                  <a:pt x="8576" y="20527"/>
                  <a:pt x="8576" y="20527"/>
                  <a:pt x="8576" y="20527"/>
                </a:cubicBezTo>
                <a:cubicBezTo>
                  <a:pt x="9688" y="21466"/>
                  <a:pt x="9688" y="21466"/>
                  <a:pt x="9688" y="21466"/>
                </a:cubicBezTo>
                <a:cubicBezTo>
                  <a:pt x="9688" y="21600"/>
                  <a:pt x="9847" y="21600"/>
                  <a:pt x="10006" y="21466"/>
                </a:cubicBezTo>
                <a:cubicBezTo>
                  <a:pt x="21600" y="11672"/>
                  <a:pt x="21600" y="11672"/>
                  <a:pt x="21600" y="11672"/>
                </a:cubicBezTo>
                <a:cubicBezTo>
                  <a:pt x="21600" y="11538"/>
                  <a:pt x="21600" y="11538"/>
                  <a:pt x="21600" y="114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3" name="Google Shape;2644;p68"/>
          <p:cNvSpPr/>
          <p:nvPr/>
        </p:nvSpPr>
        <p:spPr>
          <a:xfrm>
            <a:off x="10824633" y="4413429"/>
            <a:ext cx="32985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9397"/>
                </a:moveTo>
                <a:cubicBezTo>
                  <a:pt x="20790" y="1543"/>
                  <a:pt x="20790" y="1543"/>
                  <a:pt x="20790" y="1543"/>
                </a:cubicBezTo>
                <a:cubicBezTo>
                  <a:pt x="20790" y="1122"/>
                  <a:pt x="20520" y="842"/>
                  <a:pt x="20115" y="842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015" y="0"/>
                  <a:pt x="12015" y="140"/>
                  <a:pt x="11880" y="140"/>
                </a:cubicBezTo>
                <a:cubicBezTo>
                  <a:pt x="135" y="11922"/>
                  <a:pt x="135" y="11922"/>
                  <a:pt x="135" y="11922"/>
                </a:cubicBezTo>
                <a:cubicBezTo>
                  <a:pt x="0" y="11922"/>
                  <a:pt x="0" y="11922"/>
                  <a:pt x="0" y="12062"/>
                </a:cubicBezTo>
                <a:cubicBezTo>
                  <a:pt x="0" y="12062"/>
                  <a:pt x="0" y="12062"/>
                  <a:pt x="0" y="12062"/>
                </a:cubicBezTo>
                <a:cubicBezTo>
                  <a:pt x="0" y="12203"/>
                  <a:pt x="0" y="12203"/>
                  <a:pt x="0" y="12203"/>
                </a:cubicBezTo>
                <a:cubicBezTo>
                  <a:pt x="0" y="12203"/>
                  <a:pt x="0" y="12203"/>
                  <a:pt x="135" y="12343"/>
                </a:cubicBezTo>
                <a:cubicBezTo>
                  <a:pt x="9315" y="21460"/>
                  <a:pt x="9315" y="21460"/>
                  <a:pt x="9315" y="21460"/>
                </a:cubicBezTo>
                <a:cubicBezTo>
                  <a:pt x="9315" y="21460"/>
                  <a:pt x="9450" y="21600"/>
                  <a:pt x="9450" y="21600"/>
                </a:cubicBezTo>
                <a:cubicBezTo>
                  <a:pt x="9585" y="21600"/>
                  <a:pt x="9585" y="21460"/>
                  <a:pt x="9720" y="21460"/>
                </a:cubicBezTo>
                <a:cubicBezTo>
                  <a:pt x="21465" y="9678"/>
                  <a:pt x="21465" y="9678"/>
                  <a:pt x="21465" y="9678"/>
                </a:cubicBezTo>
                <a:cubicBezTo>
                  <a:pt x="21600" y="9538"/>
                  <a:pt x="21600" y="9538"/>
                  <a:pt x="21600" y="9397"/>
                </a:cubicBezTo>
                <a:close/>
                <a:moveTo>
                  <a:pt x="9450" y="18935"/>
                </a:moveTo>
                <a:cubicBezTo>
                  <a:pt x="2565" y="12062"/>
                  <a:pt x="2565" y="12062"/>
                  <a:pt x="2565" y="12062"/>
                </a:cubicBezTo>
                <a:cubicBezTo>
                  <a:pt x="12690" y="2104"/>
                  <a:pt x="12690" y="2104"/>
                  <a:pt x="12690" y="2104"/>
                </a:cubicBezTo>
                <a:cubicBezTo>
                  <a:pt x="19035" y="2665"/>
                  <a:pt x="19035" y="2665"/>
                  <a:pt x="19035" y="2665"/>
                </a:cubicBezTo>
                <a:cubicBezTo>
                  <a:pt x="19575" y="8836"/>
                  <a:pt x="19575" y="8836"/>
                  <a:pt x="19575" y="8836"/>
                </a:cubicBezTo>
                <a:lnTo>
                  <a:pt x="9450" y="18935"/>
                </a:lnTo>
                <a:close/>
                <a:moveTo>
                  <a:pt x="14985" y="4348"/>
                </a:moveTo>
                <a:cubicBezTo>
                  <a:pt x="13770" y="4348"/>
                  <a:pt x="12825" y="5330"/>
                  <a:pt x="12825" y="6592"/>
                </a:cubicBezTo>
                <a:cubicBezTo>
                  <a:pt x="12825" y="7855"/>
                  <a:pt x="13770" y="8836"/>
                  <a:pt x="14985" y="8836"/>
                </a:cubicBezTo>
                <a:cubicBezTo>
                  <a:pt x="16335" y="8836"/>
                  <a:pt x="17280" y="7855"/>
                  <a:pt x="17280" y="6592"/>
                </a:cubicBezTo>
                <a:cubicBezTo>
                  <a:pt x="17280" y="5330"/>
                  <a:pt x="16335" y="4348"/>
                  <a:pt x="14985" y="4348"/>
                </a:cubicBezTo>
                <a:close/>
                <a:moveTo>
                  <a:pt x="14985" y="7434"/>
                </a:moveTo>
                <a:cubicBezTo>
                  <a:pt x="14580" y="7434"/>
                  <a:pt x="14175" y="7013"/>
                  <a:pt x="14175" y="6592"/>
                </a:cubicBezTo>
                <a:cubicBezTo>
                  <a:pt x="14175" y="6171"/>
                  <a:pt x="14580" y="5751"/>
                  <a:pt x="14985" y="5751"/>
                </a:cubicBezTo>
                <a:cubicBezTo>
                  <a:pt x="15525" y="5751"/>
                  <a:pt x="15795" y="6171"/>
                  <a:pt x="15795" y="6592"/>
                </a:cubicBezTo>
                <a:cubicBezTo>
                  <a:pt x="15795" y="7013"/>
                  <a:pt x="15525" y="7434"/>
                  <a:pt x="14985" y="74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4" name="Google Shape;2645;p68"/>
          <p:cNvSpPr/>
          <p:nvPr/>
        </p:nvSpPr>
        <p:spPr>
          <a:xfrm>
            <a:off x="10848598" y="3494856"/>
            <a:ext cx="281925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24" y="4882"/>
                </a:moveTo>
                <a:cubicBezTo>
                  <a:pt x="16704" y="444"/>
                  <a:pt x="16704" y="444"/>
                  <a:pt x="16704" y="444"/>
                </a:cubicBezTo>
                <a:cubicBezTo>
                  <a:pt x="16560" y="296"/>
                  <a:pt x="16272" y="148"/>
                  <a:pt x="15984" y="0"/>
                </a:cubicBezTo>
                <a:cubicBezTo>
                  <a:pt x="15984" y="0"/>
                  <a:pt x="15984" y="0"/>
                  <a:pt x="15984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456" y="5178"/>
                  <a:pt x="21024" y="4882"/>
                </a:cubicBezTo>
                <a:close/>
                <a:moveTo>
                  <a:pt x="7344" y="1923"/>
                </a:moveTo>
                <a:cubicBezTo>
                  <a:pt x="14256" y="1923"/>
                  <a:pt x="14256" y="1923"/>
                  <a:pt x="14256" y="1923"/>
                </a:cubicBezTo>
                <a:cubicBezTo>
                  <a:pt x="14256" y="4734"/>
                  <a:pt x="14256" y="4734"/>
                  <a:pt x="14256" y="4734"/>
                </a:cubicBezTo>
                <a:cubicBezTo>
                  <a:pt x="7344" y="4734"/>
                  <a:pt x="7344" y="4734"/>
                  <a:pt x="7344" y="4734"/>
                </a:cubicBezTo>
                <a:lnTo>
                  <a:pt x="7344" y="1923"/>
                </a:lnTo>
                <a:close/>
                <a:moveTo>
                  <a:pt x="19728" y="19677"/>
                </a:moveTo>
                <a:cubicBezTo>
                  <a:pt x="2016" y="19677"/>
                  <a:pt x="2016" y="19677"/>
                  <a:pt x="2016" y="19677"/>
                </a:cubicBezTo>
                <a:cubicBezTo>
                  <a:pt x="2016" y="1923"/>
                  <a:pt x="2016" y="1923"/>
                  <a:pt x="2016" y="1923"/>
                </a:cubicBezTo>
                <a:cubicBezTo>
                  <a:pt x="5616" y="1923"/>
                  <a:pt x="5616" y="1923"/>
                  <a:pt x="5616" y="1923"/>
                </a:cubicBezTo>
                <a:cubicBezTo>
                  <a:pt x="5616" y="5622"/>
                  <a:pt x="5616" y="5622"/>
                  <a:pt x="5616" y="5622"/>
                </a:cubicBezTo>
                <a:cubicBezTo>
                  <a:pt x="5616" y="6066"/>
                  <a:pt x="6048" y="6510"/>
                  <a:pt x="6480" y="6510"/>
                </a:cubicBezTo>
                <a:cubicBezTo>
                  <a:pt x="15120" y="6510"/>
                  <a:pt x="15120" y="6510"/>
                  <a:pt x="15120" y="6510"/>
                </a:cubicBezTo>
                <a:cubicBezTo>
                  <a:pt x="15552" y="6510"/>
                  <a:pt x="15984" y="6066"/>
                  <a:pt x="15984" y="5622"/>
                </a:cubicBezTo>
                <a:cubicBezTo>
                  <a:pt x="15984" y="2515"/>
                  <a:pt x="15984" y="2515"/>
                  <a:pt x="15984" y="2515"/>
                </a:cubicBezTo>
                <a:cubicBezTo>
                  <a:pt x="19728" y="6214"/>
                  <a:pt x="19728" y="6214"/>
                  <a:pt x="19728" y="6214"/>
                </a:cubicBezTo>
                <a:lnTo>
                  <a:pt x="19728" y="19677"/>
                </a:lnTo>
                <a:close/>
                <a:moveTo>
                  <a:pt x="10800" y="8877"/>
                </a:moveTo>
                <a:cubicBezTo>
                  <a:pt x="8640" y="8877"/>
                  <a:pt x="6912" y="10652"/>
                  <a:pt x="6912" y="12871"/>
                </a:cubicBezTo>
                <a:cubicBezTo>
                  <a:pt x="6912" y="14942"/>
                  <a:pt x="8640" y="16718"/>
                  <a:pt x="10800" y="16718"/>
                </a:cubicBezTo>
                <a:cubicBezTo>
                  <a:pt x="12960" y="16718"/>
                  <a:pt x="14688" y="14942"/>
                  <a:pt x="14688" y="12871"/>
                </a:cubicBezTo>
                <a:cubicBezTo>
                  <a:pt x="14688" y="10652"/>
                  <a:pt x="12960" y="8877"/>
                  <a:pt x="10800" y="8877"/>
                </a:cubicBezTo>
                <a:close/>
                <a:moveTo>
                  <a:pt x="10800" y="14942"/>
                </a:moveTo>
                <a:cubicBezTo>
                  <a:pt x="9648" y="14942"/>
                  <a:pt x="8640" y="14055"/>
                  <a:pt x="8640" y="12871"/>
                </a:cubicBezTo>
                <a:cubicBezTo>
                  <a:pt x="8640" y="11540"/>
                  <a:pt x="9648" y="10652"/>
                  <a:pt x="10800" y="10652"/>
                </a:cubicBezTo>
                <a:cubicBezTo>
                  <a:pt x="11952" y="10652"/>
                  <a:pt x="12960" y="11540"/>
                  <a:pt x="12960" y="12871"/>
                </a:cubicBezTo>
                <a:cubicBezTo>
                  <a:pt x="12960" y="14055"/>
                  <a:pt x="11952" y="14942"/>
                  <a:pt x="10800" y="1494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5" name="Google Shape;2657;p68"/>
          <p:cNvSpPr/>
          <p:nvPr/>
        </p:nvSpPr>
        <p:spPr>
          <a:xfrm>
            <a:off x="13698512" y="2499382"/>
            <a:ext cx="308218" cy="28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1" h="20959" fill="norm" stroke="1" extrusionOk="0">
                <a:moveTo>
                  <a:pt x="20022" y="3300"/>
                </a:moveTo>
                <a:cubicBezTo>
                  <a:pt x="20022" y="3300"/>
                  <a:pt x="20022" y="3300"/>
                  <a:pt x="20022" y="3300"/>
                </a:cubicBezTo>
                <a:cubicBezTo>
                  <a:pt x="19882" y="3154"/>
                  <a:pt x="19742" y="3154"/>
                  <a:pt x="19601" y="3300"/>
                </a:cubicBezTo>
                <a:cubicBezTo>
                  <a:pt x="14973" y="7824"/>
                  <a:pt x="14973" y="7824"/>
                  <a:pt x="14973" y="7824"/>
                </a:cubicBezTo>
                <a:cubicBezTo>
                  <a:pt x="13290" y="5927"/>
                  <a:pt x="13290" y="5927"/>
                  <a:pt x="13290" y="5927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918" y="1256"/>
                  <a:pt x="17918" y="964"/>
                  <a:pt x="17638" y="964"/>
                </a:cubicBezTo>
                <a:cubicBezTo>
                  <a:pt x="15113" y="-641"/>
                  <a:pt x="11747" y="-203"/>
                  <a:pt x="9503" y="1986"/>
                </a:cubicBezTo>
                <a:cubicBezTo>
                  <a:pt x="7679" y="3737"/>
                  <a:pt x="7118" y="6218"/>
                  <a:pt x="7820" y="8408"/>
                </a:cubicBezTo>
                <a:cubicBezTo>
                  <a:pt x="105" y="16143"/>
                  <a:pt x="105" y="16143"/>
                  <a:pt x="105" y="16143"/>
                </a:cubicBezTo>
                <a:cubicBezTo>
                  <a:pt x="-35" y="16289"/>
                  <a:pt x="-35" y="16289"/>
                  <a:pt x="105" y="16435"/>
                </a:cubicBezTo>
                <a:cubicBezTo>
                  <a:pt x="4594" y="20813"/>
                  <a:pt x="4594" y="20813"/>
                  <a:pt x="4594" y="20813"/>
                </a:cubicBezTo>
                <a:cubicBezTo>
                  <a:pt x="4594" y="20959"/>
                  <a:pt x="4734" y="20959"/>
                  <a:pt x="4874" y="20959"/>
                </a:cubicBezTo>
                <a:cubicBezTo>
                  <a:pt x="12448" y="13224"/>
                  <a:pt x="12448" y="13224"/>
                  <a:pt x="12448" y="13224"/>
                </a:cubicBezTo>
                <a:cubicBezTo>
                  <a:pt x="14833" y="13808"/>
                  <a:pt x="17217" y="13224"/>
                  <a:pt x="19040" y="11473"/>
                </a:cubicBezTo>
                <a:cubicBezTo>
                  <a:pt x="21284" y="9283"/>
                  <a:pt x="21565" y="5927"/>
                  <a:pt x="20022" y="3300"/>
                </a:cubicBezTo>
                <a:close/>
                <a:moveTo>
                  <a:pt x="17638" y="10159"/>
                </a:moveTo>
                <a:cubicBezTo>
                  <a:pt x="16095" y="11618"/>
                  <a:pt x="13851" y="11910"/>
                  <a:pt x="12027" y="11035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4594" y="18478"/>
                  <a:pt x="4594" y="18478"/>
                  <a:pt x="4594" y="18478"/>
                </a:cubicBezTo>
                <a:cubicBezTo>
                  <a:pt x="2490" y="16289"/>
                  <a:pt x="2490" y="16289"/>
                  <a:pt x="2490" y="16289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9923" y="8991"/>
                  <a:pt x="9923" y="8991"/>
                  <a:pt x="9923" y="8991"/>
                </a:cubicBezTo>
                <a:cubicBezTo>
                  <a:pt x="9082" y="7094"/>
                  <a:pt x="9362" y="4759"/>
                  <a:pt x="10905" y="3300"/>
                </a:cubicBezTo>
                <a:cubicBezTo>
                  <a:pt x="11326" y="2862"/>
                  <a:pt x="11887" y="2424"/>
                  <a:pt x="12588" y="2132"/>
                </a:cubicBezTo>
                <a:cubicBezTo>
                  <a:pt x="13290" y="1986"/>
                  <a:pt x="13991" y="1840"/>
                  <a:pt x="14692" y="1840"/>
                </a:cubicBezTo>
                <a:cubicBezTo>
                  <a:pt x="11186" y="5343"/>
                  <a:pt x="11186" y="5343"/>
                  <a:pt x="11186" y="5343"/>
                </a:cubicBezTo>
                <a:cubicBezTo>
                  <a:pt x="11046" y="5489"/>
                  <a:pt x="10905" y="5781"/>
                  <a:pt x="10905" y="5927"/>
                </a:cubicBezTo>
                <a:cubicBezTo>
                  <a:pt x="10905" y="6218"/>
                  <a:pt x="11046" y="6364"/>
                  <a:pt x="11186" y="6510"/>
                </a:cubicBezTo>
                <a:cubicBezTo>
                  <a:pt x="14412" y="9867"/>
                  <a:pt x="14412" y="9867"/>
                  <a:pt x="14412" y="9867"/>
                </a:cubicBezTo>
                <a:cubicBezTo>
                  <a:pt x="14552" y="10013"/>
                  <a:pt x="14833" y="10013"/>
                  <a:pt x="14973" y="10013"/>
                </a:cubicBezTo>
                <a:cubicBezTo>
                  <a:pt x="15253" y="10013"/>
                  <a:pt x="15394" y="10013"/>
                  <a:pt x="15674" y="9867"/>
                </a:cubicBezTo>
                <a:cubicBezTo>
                  <a:pt x="19040" y="6364"/>
                  <a:pt x="19040" y="6364"/>
                  <a:pt x="19040" y="6364"/>
                </a:cubicBezTo>
                <a:cubicBezTo>
                  <a:pt x="19181" y="7678"/>
                  <a:pt x="18760" y="9137"/>
                  <a:pt x="17638" y="101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656" name="Google Shape;2674;p68"/>
          <p:cNvSpPr/>
          <p:nvPr/>
        </p:nvSpPr>
        <p:spPr>
          <a:xfrm>
            <a:off x="9866059" y="3474623"/>
            <a:ext cx="259020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24" y="2700"/>
                </a:moveTo>
                <a:cubicBezTo>
                  <a:pt x="11276" y="0"/>
                  <a:pt x="11276" y="0"/>
                  <a:pt x="11276" y="0"/>
                </a:cubicBezTo>
                <a:cubicBezTo>
                  <a:pt x="11118" y="0"/>
                  <a:pt x="10959" y="0"/>
                  <a:pt x="10800" y="0"/>
                </a:cubicBezTo>
                <a:cubicBezTo>
                  <a:pt x="10641" y="0"/>
                  <a:pt x="10482" y="0"/>
                  <a:pt x="10324" y="0"/>
                </a:cubicBezTo>
                <a:cubicBezTo>
                  <a:pt x="476" y="2700"/>
                  <a:pt x="476" y="2700"/>
                  <a:pt x="476" y="2700"/>
                </a:cubicBezTo>
                <a:cubicBezTo>
                  <a:pt x="159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9" y="15043"/>
                  <a:pt x="318" y="15171"/>
                </a:cubicBezTo>
                <a:cubicBezTo>
                  <a:pt x="10482" y="21600"/>
                  <a:pt x="10482" y="21600"/>
                  <a:pt x="10482" y="21600"/>
                </a:cubicBezTo>
                <a:cubicBezTo>
                  <a:pt x="10482" y="21600"/>
                  <a:pt x="10641" y="21600"/>
                  <a:pt x="10800" y="21600"/>
                </a:cubicBezTo>
                <a:cubicBezTo>
                  <a:pt x="10959" y="21600"/>
                  <a:pt x="11118" y="21600"/>
                  <a:pt x="11118" y="21600"/>
                </a:cubicBezTo>
                <a:cubicBezTo>
                  <a:pt x="21282" y="15171"/>
                  <a:pt x="21282" y="15171"/>
                  <a:pt x="21282" y="15171"/>
                </a:cubicBezTo>
                <a:cubicBezTo>
                  <a:pt x="21441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1" y="2829"/>
                  <a:pt x="21124" y="2700"/>
                </a:cubicBezTo>
                <a:close/>
                <a:moveTo>
                  <a:pt x="1953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65" y="14143"/>
                  <a:pt x="2065" y="14143"/>
                  <a:pt x="2065" y="14143"/>
                </a:cubicBezTo>
                <a:cubicBezTo>
                  <a:pt x="2065" y="4114"/>
                  <a:pt x="2065" y="4114"/>
                  <a:pt x="206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35" y="4114"/>
                  <a:pt x="19535" y="4114"/>
                  <a:pt x="19535" y="4114"/>
                </a:cubicBezTo>
                <a:lnTo>
                  <a:pt x="19535" y="14143"/>
                </a:lnTo>
                <a:close/>
                <a:moveTo>
                  <a:pt x="7624" y="9386"/>
                </a:moveTo>
                <a:cubicBezTo>
                  <a:pt x="7624" y="9257"/>
                  <a:pt x="7465" y="9257"/>
                  <a:pt x="7306" y="9257"/>
                </a:cubicBezTo>
                <a:cubicBezTo>
                  <a:pt x="5718" y="9257"/>
                  <a:pt x="5718" y="9257"/>
                  <a:pt x="5718" y="9257"/>
                </a:cubicBezTo>
                <a:cubicBezTo>
                  <a:pt x="5400" y="9257"/>
                  <a:pt x="5400" y="9386"/>
                  <a:pt x="5400" y="9514"/>
                </a:cubicBezTo>
                <a:cubicBezTo>
                  <a:pt x="9212" y="13629"/>
                  <a:pt x="9212" y="13629"/>
                  <a:pt x="9212" y="13629"/>
                </a:cubicBezTo>
                <a:cubicBezTo>
                  <a:pt x="9212" y="13757"/>
                  <a:pt x="9212" y="13757"/>
                  <a:pt x="9371" y="13757"/>
                </a:cubicBezTo>
                <a:cubicBezTo>
                  <a:pt x="9371" y="13757"/>
                  <a:pt x="9529" y="13757"/>
                  <a:pt x="9529" y="13757"/>
                </a:cubicBezTo>
                <a:cubicBezTo>
                  <a:pt x="9688" y="13757"/>
                  <a:pt x="9688" y="13757"/>
                  <a:pt x="9688" y="13757"/>
                </a:cubicBezTo>
                <a:cubicBezTo>
                  <a:pt x="9847" y="13757"/>
                  <a:pt x="9847" y="13757"/>
                  <a:pt x="9847" y="13629"/>
                </a:cubicBezTo>
                <a:cubicBezTo>
                  <a:pt x="16200" y="6814"/>
                  <a:pt x="16200" y="6814"/>
                  <a:pt x="16200" y="6814"/>
                </a:cubicBezTo>
                <a:cubicBezTo>
                  <a:pt x="16200" y="6686"/>
                  <a:pt x="16200" y="6429"/>
                  <a:pt x="15882" y="6429"/>
                </a:cubicBezTo>
                <a:cubicBezTo>
                  <a:pt x="14294" y="6429"/>
                  <a:pt x="14294" y="6429"/>
                  <a:pt x="14294" y="6429"/>
                </a:cubicBezTo>
                <a:cubicBezTo>
                  <a:pt x="14135" y="6429"/>
                  <a:pt x="13976" y="6557"/>
                  <a:pt x="13976" y="6557"/>
                </a:cubicBezTo>
                <a:cubicBezTo>
                  <a:pt x="9529" y="11571"/>
                  <a:pt x="9529" y="11571"/>
                  <a:pt x="9529" y="11571"/>
                </a:cubicBezTo>
                <a:lnTo>
                  <a:pt x="7624" y="93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grpSp>
        <p:nvGrpSpPr>
          <p:cNvPr id="1659" name="Google Shape;2679;p68"/>
          <p:cNvGrpSpPr/>
          <p:nvPr/>
        </p:nvGrpSpPr>
        <p:grpSpPr>
          <a:xfrm>
            <a:off x="10849895" y="2534656"/>
            <a:ext cx="281980" cy="270669"/>
            <a:chOff x="0" y="0"/>
            <a:chExt cx="281978" cy="270667"/>
          </a:xfrm>
        </p:grpSpPr>
        <p:sp>
          <p:nvSpPr>
            <p:cNvPr id="1657" name="Google Shape;2680;p68"/>
            <p:cNvSpPr/>
            <p:nvPr/>
          </p:nvSpPr>
          <p:spPr>
            <a:xfrm>
              <a:off x="111162" y="78086"/>
              <a:ext cx="76823" cy="1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fill="norm" stroke="1" extrusionOk="0">
                  <a:moveTo>
                    <a:pt x="1580" y="21041"/>
                  </a:moveTo>
                  <a:cubicBezTo>
                    <a:pt x="21073" y="11286"/>
                    <a:pt x="21073" y="11286"/>
                    <a:pt x="21073" y="11286"/>
                  </a:cubicBezTo>
                  <a:cubicBezTo>
                    <a:pt x="21600" y="10937"/>
                    <a:pt x="21600" y="10937"/>
                    <a:pt x="21600" y="10937"/>
                  </a:cubicBezTo>
                  <a:cubicBezTo>
                    <a:pt x="21600" y="10937"/>
                    <a:pt x="21600" y="10589"/>
                    <a:pt x="21600" y="10589"/>
                  </a:cubicBezTo>
                  <a:cubicBezTo>
                    <a:pt x="21600" y="10589"/>
                    <a:pt x="21600" y="10241"/>
                    <a:pt x="21600" y="10241"/>
                  </a:cubicBezTo>
                  <a:cubicBezTo>
                    <a:pt x="21600" y="10241"/>
                    <a:pt x="21600" y="10241"/>
                    <a:pt x="21073" y="9892"/>
                  </a:cubicBezTo>
                  <a:cubicBezTo>
                    <a:pt x="1580" y="137"/>
                    <a:pt x="1580" y="137"/>
                    <a:pt x="1580" y="137"/>
                  </a:cubicBezTo>
                  <a:cubicBezTo>
                    <a:pt x="1054" y="-211"/>
                    <a:pt x="0" y="137"/>
                    <a:pt x="0" y="834"/>
                  </a:cubicBezTo>
                  <a:cubicBezTo>
                    <a:pt x="0" y="20344"/>
                    <a:pt x="0" y="20344"/>
                    <a:pt x="0" y="20344"/>
                  </a:cubicBezTo>
                  <a:cubicBezTo>
                    <a:pt x="0" y="21041"/>
                    <a:pt x="1054" y="21389"/>
                    <a:pt x="1580" y="210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8" name="Google Shape;2681;p68"/>
            <p:cNvSpPr/>
            <p:nvPr/>
          </p:nvSpPr>
          <p:spPr>
            <a:xfrm>
              <a:off x="-1" y="0"/>
              <a:ext cx="281979" cy="2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50"/>
                    <a:pt x="0" y="900"/>
                  </a:cubicBezTo>
                  <a:cubicBezTo>
                    <a:pt x="0" y="20700"/>
                    <a:pt x="0" y="20700"/>
                    <a:pt x="0" y="20700"/>
                  </a:cubicBezTo>
                  <a:cubicBezTo>
                    <a:pt x="0" y="2115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21150"/>
                    <a:pt x="21600" y="20700"/>
                  </a:cubicBezTo>
                  <a:cubicBezTo>
                    <a:pt x="21600" y="900"/>
                    <a:pt x="21600" y="900"/>
                    <a:pt x="21600" y="900"/>
                  </a:cubicBezTo>
                  <a:cubicBezTo>
                    <a:pt x="21600" y="450"/>
                    <a:pt x="21168" y="0"/>
                    <a:pt x="20736" y="0"/>
                  </a:cubicBezTo>
                  <a:close/>
                  <a:moveTo>
                    <a:pt x="19728" y="19650"/>
                  </a:moveTo>
                  <a:cubicBezTo>
                    <a:pt x="2016" y="19650"/>
                    <a:pt x="2016" y="19650"/>
                    <a:pt x="2016" y="19650"/>
                  </a:cubicBezTo>
                  <a:cubicBezTo>
                    <a:pt x="2016" y="1950"/>
                    <a:pt x="2016" y="1950"/>
                    <a:pt x="2016" y="1950"/>
                  </a:cubicBezTo>
                  <a:cubicBezTo>
                    <a:pt x="19728" y="1950"/>
                    <a:pt x="19728" y="1950"/>
                    <a:pt x="19728" y="1950"/>
                  </a:cubicBezTo>
                  <a:lnTo>
                    <a:pt x="19728" y="196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2474;p78"/>
          <p:cNvGrpSpPr/>
          <p:nvPr/>
        </p:nvGrpSpPr>
        <p:grpSpPr>
          <a:xfrm>
            <a:off x="6706082" y="3256307"/>
            <a:ext cx="10860404" cy="4328645"/>
            <a:chOff x="0" y="-1"/>
            <a:chExt cx="10860403" cy="4328643"/>
          </a:xfrm>
        </p:grpSpPr>
        <p:grpSp>
          <p:nvGrpSpPr>
            <p:cNvPr id="1669" name="Google Shape;2475;p78"/>
            <p:cNvGrpSpPr/>
            <p:nvPr/>
          </p:nvGrpSpPr>
          <p:grpSpPr>
            <a:xfrm>
              <a:off x="135002" y="-2"/>
              <a:ext cx="10725401" cy="4328645"/>
              <a:chOff x="0" y="0"/>
              <a:chExt cx="10725400" cy="4328643"/>
            </a:xfrm>
          </p:grpSpPr>
          <p:sp>
            <p:nvSpPr>
              <p:cNvPr id="1667" name="Прямоугольник"/>
              <p:cNvSpPr/>
              <p:nvPr/>
            </p:nvSpPr>
            <p:spPr>
              <a:xfrm>
                <a:off x="-1" y="-1"/>
                <a:ext cx="10725402" cy="4328644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</a:p>
            </p:txBody>
          </p:sp>
          <p:sp>
            <p:nvSpPr>
              <p:cNvPr id="1668" name="fileEl.addEventListener ('change', (evt) =&gt; {…"/>
              <p:cNvSpPr txBox="1"/>
              <p:nvPr/>
            </p:nvSpPr>
            <p:spPr>
              <a:xfrm>
                <a:off x="642171" y="108971"/>
                <a:ext cx="10083229" cy="3192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fileEl.</a:t>
                </a:r>
                <a:r>
                  <a:rPr>
                    <a:solidFill>
                      <a:srgbClr val="3CB98C"/>
                    </a:solidFill>
                  </a:rPr>
                  <a:t>addEventListener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('change', (evt)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{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66A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0066FF"/>
                    </a:solidFill>
                  </a:rPr>
                  <a:t> const </a:t>
                </a:r>
                <a:r>
                  <a:rPr>
                    <a:solidFill>
                      <a:srgbClr val="525252"/>
                    </a:solidFill>
                  </a:rPr>
                  <a:t>files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Array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0066FF"/>
                    </a:solidFill>
                  </a:rPr>
                  <a:t>from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(evt.currentTarget.files); </a:t>
                </a:r>
                <a:br>
                  <a:rPr>
                    <a:solidFill>
                      <a:srgbClr val="525252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r>
                  <a:rPr>
                    <a:solidFill>
                      <a:srgbClr val="0066FF"/>
                    </a:solidFill>
                  </a:rPr>
                  <a:t>const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files[</a:t>
                </a:r>
                <a:r>
                  <a:rPr>
                    <a:solidFill>
                      <a:srgbClr val="3CB98C"/>
                    </a:solidFill>
                  </a:rPr>
                  <a:t>0</a:t>
                </a:r>
                <a:r>
                  <a:rPr>
                    <a:solidFill>
                      <a:srgbClr val="525252"/>
                    </a:solidFill>
                  </a:rPr>
                  <a:t>];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66A3FF"/>
                    </a:solidFill>
                  </a:rPr>
                  <a:t> </a:t>
                </a:r>
                <a:r>
                  <a:rPr>
                    <a:solidFill>
                      <a:srgbClr val="0066FF"/>
                    </a:solidFill>
                  </a:rPr>
                  <a:t>const </a:t>
                </a:r>
                <a:r>
                  <a:rPr>
                    <a:solidFill>
                      <a:srgbClr val="525252"/>
                    </a:solidFill>
                  </a:rPr>
                  <a:t>a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document</a:t>
                </a:r>
                <a:r>
                  <a:t>.</a:t>
                </a:r>
                <a:r>
                  <a:rPr>
                    <a:solidFill>
                      <a:srgbClr val="3CB98C"/>
                    </a:solidFill>
                  </a:rPr>
                  <a:t>createElement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('a’);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525252"/>
                    </a:solidFill>
                  </a:rPr>
                  <a:t>a.download</a:t>
                </a:r>
                <a:r>
                  <a:rPr>
                    <a:solidFill>
                      <a:srgbClr val="EB8A44"/>
                    </a:solidFill>
                  </a:rPr>
                  <a:t> = </a:t>
                </a:r>
                <a:r>
                  <a:rPr>
                    <a:solidFill>
                      <a:srgbClr val="525252"/>
                    </a:solidFill>
                  </a:rPr>
                  <a:t>file.name;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a.href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createObjectURL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(file); 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a.rel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t>'noopener’;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3CB98C"/>
                    </a:solidFill>
                  </a:rPr>
                  <a:t>setTimeout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(()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revokeObjectURL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(a.href), </a:t>
                </a:r>
                <a:r>
                  <a:rPr>
                    <a:solidFill>
                      <a:srgbClr val="3CB98C"/>
                    </a:solidFill>
                  </a:rPr>
                  <a:t>60 000</a:t>
                </a:r>
                <a:r>
                  <a:rPr>
                    <a:solidFill>
                      <a:srgbClr val="525252"/>
                    </a:solidFill>
                  </a:rPr>
                  <a:t>); 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t>  </a:t>
                </a:r>
                <a:r>
                  <a:rPr>
                    <a:solidFill>
                      <a:srgbClr val="3CB98C"/>
                    </a:solidFill>
                  </a:rPr>
                  <a:t> setTimeout </a:t>
                </a:r>
                <a:r>
                  <a:rPr>
                    <a:solidFill>
                      <a:srgbClr val="525252"/>
                    </a:solidFill>
                  </a:rPr>
                  <a:t>(()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a.</a:t>
                </a:r>
                <a:r>
                  <a:rPr>
                    <a:solidFill>
                      <a:srgbClr val="3CB98C"/>
                    </a:solidFill>
                  </a:rPr>
                  <a:t>dispatchEvent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</a:t>
                </a:r>
                <a:r>
                  <a:rPr>
                    <a:solidFill>
                      <a:srgbClr val="0066FF"/>
                    </a:solidFill>
                  </a:rPr>
                  <a:t>new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MouseEvent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('click')));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});</a:t>
                </a:r>
              </a:p>
            </p:txBody>
          </p:sp>
        </p:grpSp>
        <p:sp>
          <p:nvSpPr>
            <p:cNvPr id="1670" name="Google Shape;2476;p78"/>
            <p:cNvSpPr txBox="1"/>
            <p:nvPr/>
          </p:nvSpPr>
          <p:spPr>
            <a:xfrm>
              <a:off x="-1" y="48238"/>
              <a:ext cx="610764" cy="3310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8779" tIns="118779" rIns="118779" bIns="118779" numCol="1" anchor="t">
              <a:spAutoFit/>
            </a:bodyPr>
            <a:lstStyle/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2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3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4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5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6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7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8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9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10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11</a:t>
              </a:r>
            </a:p>
          </p:txBody>
        </p:sp>
        <p:sp>
          <p:nvSpPr>
            <p:cNvPr id="1671" name="Google Shape;2477;p78"/>
            <p:cNvSpPr/>
            <p:nvPr/>
          </p:nvSpPr>
          <p:spPr>
            <a:xfrm flipH="1">
              <a:off x="618577" y="148479"/>
              <a:ext cx="1" cy="3809827"/>
            </a:xfrm>
            <a:prstGeom prst="line">
              <a:avLst/>
            </a:prstGeom>
            <a:noFill/>
            <a:ln w="3175" cap="flat">
              <a:solidFill>
                <a:srgbClr val="C4C4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673" name="Google Shape;2479;p78"/>
          <p:cNvSpPr txBox="1"/>
          <p:nvPr/>
        </p:nvSpPr>
        <p:spPr>
          <a:xfrm>
            <a:off x="6839660" y="2335214"/>
            <a:ext cx="62003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8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Шрифт для кода </a:t>
            </a:r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Source Code Pro </a:t>
            </a:r>
          </a:p>
        </p:txBody>
      </p:sp>
      <p:pic>
        <p:nvPicPr>
          <p:cNvPr id="1674" name="Google Shape;2478;p78" descr="Google Shape;2478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6082" y="8126021"/>
            <a:ext cx="10691684" cy="123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" y="0"/>
                </a:moveTo>
                <a:cubicBezTo>
                  <a:pt x="36" y="0"/>
                  <a:pt x="0" y="315"/>
                  <a:pt x="0" y="707"/>
                </a:cubicBezTo>
                <a:lnTo>
                  <a:pt x="0" y="20886"/>
                </a:lnTo>
                <a:cubicBezTo>
                  <a:pt x="0" y="21278"/>
                  <a:pt x="36" y="21600"/>
                  <a:pt x="82" y="21600"/>
                </a:cubicBezTo>
                <a:lnTo>
                  <a:pt x="21517" y="21600"/>
                </a:lnTo>
                <a:cubicBezTo>
                  <a:pt x="21563" y="21600"/>
                  <a:pt x="21600" y="21278"/>
                  <a:pt x="21600" y="20886"/>
                </a:cubicBezTo>
                <a:lnTo>
                  <a:pt x="21600" y="707"/>
                </a:lnTo>
                <a:cubicBezTo>
                  <a:pt x="21600" y="315"/>
                  <a:pt x="21563" y="0"/>
                  <a:pt x="21517" y="0"/>
                </a:cubicBezTo>
                <a:lnTo>
                  <a:pt x="8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75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Слайд с кодом</a:t>
            </a:r>
          </a:p>
        </p:txBody>
      </p:sp>
      <p:grpSp>
        <p:nvGrpSpPr>
          <p:cNvPr id="1678" name="Google Shape;2493;p80"/>
          <p:cNvGrpSpPr/>
          <p:nvPr/>
        </p:nvGrpSpPr>
        <p:grpSpPr>
          <a:xfrm>
            <a:off x="6853323" y="10366394"/>
            <a:ext cx="10725402" cy="679755"/>
            <a:chOff x="-1" y="0"/>
            <a:chExt cx="10725400" cy="679754"/>
          </a:xfrm>
        </p:grpSpPr>
        <p:sp>
          <p:nvSpPr>
            <p:cNvPr id="1676" name="Прямоугольник"/>
            <p:cNvSpPr/>
            <p:nvPr/>
          </p:nvSpPr>
          <p:spPr>
            <a:xfrm>
              <a:off x="-2" y="-1"/>
              <a:ext cx="10725402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383A42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</a:p>
          </p:txBody>
        </p:sp>
        <p:sp>
          <p:nvSpPr>
            <p:cNvPr id="1677" name="it(&quot;Should show correct number of days&quot;, () =&gt; {"/>
            <p:cNvSpPr txBox="1"/>
            <p:nvPr/>
          </p:nvSpPr>
          <p:spPr>
            <a:xfrm>
              <a:off x="108970" y="108971"/>
              <a:ext cx="1061642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grpSp>
        <p:nvGrpSpPr>
          <p:cNvPr id="1681" name="Google Shape;2494;p80"/>
          <p:cNvGrpSpPr/>
          <p:nvPr/>
        </p:nvGrpSpPr>
        <p:grpSpPr>
          <a:xfrm>
            <a:off x="6853323" y="12095594"/>
            <a:ext cx="10713161" cy="679755"/>
            <a:chOff x="-1" y="0"/>
            <a:chExt cx="10713160" cy="679754"/>
          </a:xfrm>
        </p:grpSpPr>
        <p:sp>
          <p:nvSpPr>
            <p:cNvPr id="1679" name="Прямоугольник"/>
            <p:cNvSpPr/>
            <p:nvPr/>
          </p:nvSpPr>
          <p:spPr>
            <a:xfrm>
              <a:off x="-2" y="-1"/>
              <a:ext cx="10713161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</a:p>
          </p:txBody>
        </p:sp>
        <p:sp>
          <p:nvSpPr>
            <p:cNvPr id="1680" name="it(&quot;Should show correct number of days&quot;, () =&gt; {"/>
            <p:cNvSpPr txBox="1"/>
            <p:nvPr/>
          </p:nvSpPr>
          <p:spPr>
            <a:xfrm>
              <a:off x="108970" y="108971"/>
              <a:ext cx="1060418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sp>
        <p:nvSpPr>
          <p:cNvPr id="1682" name="Google Shape;2495;p80"/>
          <p:cNvSpPr txBox="1"/>
          <p:nvPr/>
        </p:nvSpPr>
        <p:spPr>
          <a:xfrm>
            <a:off x="6829422" y="11669703"/>
            <a:ext cx="19825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Описание</a:t>
            </a:r>
          </a:p>
        </p:txBody>
      </p:sp>
      <p:sp>
        <p:nvSpPr>
          <p:cNvPr id="1683" name="Google Shape;2498;p80"/>
          <p:cNvSpPr txBox="1"/>
          <p:nvPr/>
        </p:nvSpPr>
        <p:spPr>
          <a:xfrm>
            <a:off x="6829422" y="9933851"/>
            <a:ext cx="1982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Описание</a:t>
            </a:r>
          </a:p>
        </p:txBody>
      </p:sp>
      <p:sp>
        <p:nvSpPr>
          <p:cNvPr id="16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аблиц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Таблицы</a:t>
            </a:r>
          </a:p>
        </p:txBody>
      </p:sp>
      <p:graphicFrame>
        <p:nvGraphicFramePr>
          <p:cNvPr id="1692" name="Google Shape;2212;p119"/>
          <p:cNvGraphicFramePr/>
          <p:nvPr/>
        </p:nvGraphicFramePr>
        <p:xfrm>
          <a:off x="6829425" y="2666999"/>
          <a:ext cx="10724358" cy="15684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52494"/>
                <a:gridCol w="4618703"/>
                <a:gridCol w="4253160"/>
              </a:tblGrid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№ вопроса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Критерий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Ответ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1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Да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2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Нет</a:t>
                      </a:r>
                    </a:p>
                  </a:txBody>
                  <a:tcPr marL="39605" marR="39605" marT="39605" marB="39605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3" name="Table"/>
          <p:cNvGraphicFramePr/>
          <p:nvPr/>
        </p:nvGraphicFramePr>
        <p:xfrm>
          <a:off x="6829425" y="4762500"/>
          <a:ext cx="10724361" cy="46665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52894"/>
                <a:gridCol w="1634293"/>
                <a:gridCol w="1634293"/>
                <a:gridCol w="1634293"/>
                <a:gridCol w="1634293"/>
                <a:gridCol w="1634293"/>
              </a:tblGrid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20YY Year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January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February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March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April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May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Social media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Content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11 345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Personalization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Video generation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Lead generation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Marketing analytics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11 780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Mobile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Email marketing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Total: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273 065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329 019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35 889</a:t>
                      </a:r>
                    </a:p>
                  </a:txBody>
                  <a:tcPr marL="19014" marR="19014" marT="19014" marB="19014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аймлай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Таймлайн</a:t>
            </a:r>
          </a:p>
        </p:txBody>
      </p:sp>
      <p:sp>
        <p:nvSpPr>
          <p:cNvPr id="1702" name="Google Shape;2221;p120"/>
          <p:cNvSpPr/>
          <p:nvPr/>
        </p:nvSpPr>
        <p:spPr>
          <a:xfrm>
            <a:off x="7295777" y="4424052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3" name="Google Shape;2223;p120"/>
          <p:cNvSpPr txBox="1"/>
          <p:nvPr/>
        </p:nvSpPr>
        <p:spPr>
          <a:xfrm>
            <a:off x="7182153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07" name="Группа 33"/>
          <p:cNvGrpSpPr/>
          <p:nvPr/>
        </p:nvGrpSpPr>
        <p:grpSpPr>
          <a:xfrm>
            <a:off x="6779983" y="3191821"/>
            <a:ext cx="842637" cy="1762862"/>
            <a:chOff x="0" y="16383"/>
            <a:chExt cx="842636" cy="1762861"/>
          </a:xfrm>
        </p:grpSpPr>
        <p:sp>
          <p:nvSpPr>
            <p:cNvPr id="1704" name="Google Shape;2222;p120"/>
            <p:cNvSpPr/>
            <p:nvPr/>
          </p:nvSpPr>
          <p:spPr>
            <a:xfrm flipV="1">
              <a:off x="402176" y="16383"/>
              <a:ext cx="1155" cy="11186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5" name="Google Shape;2220;p120"/>
            <p:cNvSpPr/>
            <p:nvPr/>
          </p:nvSpPr>
          <p:spPr>
            <a:xfrm>
              <a:off x="322007" y="1168444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06" name="Google Shape;2223;p120"/>
            <p:cNvSpPr txBox="1"/>
            <p:nvPr/>
          </p:nvSpPr>
          <p:spPr>
            <a:xfrm>
              <a:off x="0" y="1449044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2022</a:t>
              </a:r>
            </a:p>
          </p:txBody>
        </p:sp>
      </p:grpSp>
      <p:grpSp>
        <p:nvGrpSpPr>
          <p:cNvPr id="1711" name="Группа 32"/>
          <p:cNvGrpSpPr/>
          <p:nvPr/>
        </p:nvGrpSpPr>
        <p:grpSpPr>
          <a:xfrm>
            <a:off x="8997663" y="4206376"/>
            <a:ext cx="842637" cy="1424575"/>
            <a:chOff x="0" y="1"/>
            <a:chExt cx="842635" cy="1424574"/>
          </a:xfrm>
        </p:grpSpPr>
        <p:sp>
          <p:nvSpPr>
            <p:cNvPr id="1708" name="Google Shape;2227;p120"/>
            <p:cNvSpPr/>
            <p:nvPr/>
          </p:nvSpPr>
          <p:spPr>
            <a:xfrm flipH="1">
              <a:off x="435855" y="331293"/>
              <a:ext cx="3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9" name="Google Shape;2226;p120"/>
            <p:cNvSpPr/>
            <p:nvPr/>
          </p:nvSpPr>
          <p:spPr>
            <a:xfrm>
              <a:off x="355686" y="137507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0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2024</a:t>
              </a:r>
            </a:p>
          </p:txBody>
        </p:sp>
      </p:grpSp>
      <p:grpSp>
        <p:nvGrpSpPr>
          <p:cNvPr id="1715" name="Группа 3"/>
          <p:cNvGrpSpPr/>
          <p:nvPr/>
        </p:nvGrpSpPr>
        <p:grpSpPr>
          <a:xfrm>
            <a:off x="11215343" y="3191822"/>
            <a:ext cx="842638" cy="1762861"/>
            <a:chOff x="0" y="16383"/>
            <a:chExt cx="842636" cy="1762860"/>
          </a:xfrm>
        </p:grpSpPr>
        <p:sp>
          <p:nvSpPr>
            <p:cNvPr id="1712" name="Google Shape;2229;p120"/>
            <p:cNvSpPr/>
            <p:nvPr/>
          </p:nvSpPr>
          <p:spPr>
            <a:xfrm flipV="1">
              <a:off x="421318" y="16382"/>
              <a:ext cx="1163" cy="121230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3" name="Google Shape;2228;p120"/>
            <p:cNvSpPr/>
            <p:nvPr/>
          </p:nvSpPr>
          <p:spPr>
            <a:xfrm>
              <a:off x="342322" y="1168443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4" name="Google Shape;2223;p120"/>
            <p:cNvSpPr txBox="1"/>
            <p:nvPr/>
          </p:nvSpPr>
          <p:spPr>
            <a:xfrm>
              <a:off x="0" y="1449043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2026</a:t>
              </a:r>
            </a:p>
          </p:txBody>
        </p:sp>
      </p:grpSp>
      <p:grpSp>
        <p:nvGrpSpPr>
          <p:cNvPr id="1719" name="Группа 2"/>
          <p:cNvGrpSpPr/>
          <p:nvPr/>
        </p:nvGrpSpPr>
        <p:grpSpPr>
          <a:xfrm>
            <a:off x="13433023" y="4206376"/>
            <a:ext cx="842637" cy="1424575"/>
            <a:chOff x="0" y="1"/>
            <a:chExt cx="842635" cy="1424574"/>
          </a:xfrm>
        </p:grpSpPr>
        <p:sp>
          <p:nvSpPr>
            <p:cNvPr id="1716" name="Google Shape;2232;p120"/>
            <p:cNvSpPr/>
            <p:nvPr/>
          </p:nvSpPr>
          <p:spPr>
            <a:xfrm flipH="1">
              <a:off x="407943" y="331293"/>
              <a:ext cx="2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17" name="Google Shape;2231;p120"/>
            <p:cNvSpPr/>
            <p:nvPr/>
          </p:nvSpPr>
          <p:spPr>
            <a:xfrm>
              <a:off x="327772" y="137507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18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2028</a:t>
              </a:r>
            </a:p>
          </p:txBody>
        </p:sp>
      </p:grpSp>
      <p:grpSp>
        <p:nvGrpSpPr>
          <p:cNvPr id="1723" name="Группа 1"/>
          <p:cNvGrpSpPr/>
          <p:nvPr/>
        </p:nvGrpSpPr>
        <p:grpSpPr>
          <a:xfrm>
            <a:off x="15650703" y="3180355"/>
            <a:ext cx="842638" cy="1774328"/>
            <a:chOff x="0" y="16383"/>
            <a:chExt cx="842636" cy="1774327"/>
          </a:xfrm>
        </p:grpSpPr>
        <p:sp>
          <p:nvSpPr>
            <p:cNvPr id="1720" name="Google Shape;2234;p120"/>
            <p:cNvSpPr/>
            <p:nvPr/>
          </p:nvSpPr>
          <p:spPr>
            <a:xfrm flipH="1" flipV="1">
              <a:off x="440089" y="16382"/>
              <a:ext cx="1146" cy="111861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21" name="Google Shape;2233;p120"/>
            <p:cNvSpPr/>
            <p:nvPr/>
          </p:nvSpPr>
          <p:spPr>
            <a:xfrm>
              <a:off x="361063" y="1168444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b="1" sz="14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22" name="Google Shape;2223;p120"/>
            <p:cNvSpPr txBox="1"/>
            <p:nvPr/>
          </p:nvSpPr>
          <p:spPr>
            <a:xfrm>
              <a:off x="0" y="1460510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b="1" sz="2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2030</a:t>
              </a:r>
            </a:p>
          </p:txBody>
        </p:sp>
      </p:grpSp>
      <p:sp>
        <p:nvSpPr>
          <p:cNvPr id="1724" name="Google Shape;2223;p120"/>
          <p:cNvSpPr txBox="1"/>
          <p:nvPr/>
        </p:nvSpPr>
        <p:spPr>
          <a:xfrm>
            <a:off x="9434217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5" name="Google Shape;2223;p120"/>
          <p:cNvSpPr txBox="1"/>
          <p:nvPr/>
        </p:nvSpPr>
        <p:spPr>
          <a:xfrm>
            <a:off x="11604384" y="2411661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6" name="Google Shape;2223;p120"/>
          <p:cNvSpPr txBox="1"/>
          <p:nvPr/>
        </p:nvSpPr>
        <p:spPr>
          <a:xfrm>
            <a:off x="13856450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7" name="Google Shape;2223;p120"/>
          <p:cNvSpPr txBox="1"/>
          <p:nvPr/>
        </p:nvSpPr>
        <p:spPr>
          <a:xfrm>
            <a:off x="16072022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8" name="Google Shape;2221;p120"/>
          <p:cNvSpPr/>
          <p:nvPr/>
        </p:nvSpPr>
        <p:spPr>
          <a:xfrm>
            <a:off x="7295777" y="10143297"/>
            <a:ext cx="10891257" cy="1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9" name="Google Shape;2223;p120"/>
          <p:cNvSpPr txBox="1"/>
          <p:nvPr/>
        </p:nvSpPr>
        <p:spPr>
          <a:xfrm>
            <a:off x="7182153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0" name="Google Shape;2222;p120"/>
          <p:cNvSpPr/>
          <p:nvPr/>
        </p:nvSpPr>
        <p:spPr>
          <a:xfrm flipV="1">
            <a:off x="7182159" y="8911066"/>
            <a:ext cx="1155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1" name="Google Shape;2227;p120"/>
          <p:cNvSpPr/>
          <p:nvPr/>
        </p:nvSpPr>
        <p:spPr>
          <a:xfrm>
            <a:off x="9433518" y="10256914"/>
            <a:ext cx="3" cy="109328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2" name="Google Shape;2229;p120"/>
          <p:cNvSpPr/>
          <p:nvPr/>
        </p:nvSpPr>
        <p:spPr>
          <a:xfrm flipV="1">
            <a:off x="11636660" y="8911066"/>
            <a:ext cx="1164" cy="121230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3" name="Google Shape;2232;p120"/>
          <p:cNvSpPr/>
          <p:nvPr/>
        </p:nvSpPr>
        <p:spPr>
          <a:xfrm>
            <a:off x="13840966" y="10256914"/>
            <a:ext cx="2" cy="1093282"/>
          </a:xfrm>
          <a:prstGeom prst="line">
            <a:avLst/>
          </a:prstGeom>
          <a:ln w="12700">
            <a:solidFill>
              <a:schemeClr val="accent4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4" name="Google Shape;2234;p120"/>
          <p:cNvSpPr/>
          <p:nvPr/>
        </p:nvSpPr>
        <p:spPr>
          <a:xfrm flipH="1" flipV="1">
            <a:off x="16090792" y="8899600"/>
            <a:ext cx="1146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5" name="Google Shape;2223;p120"/>
          <p:cNvSpPr txBox="1"/>
          <p:nvPr/>
        </p:nvSpPr>
        <p:spPr>
          <a:xfrm>
            <a:off x="9434217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6" name="Google Shape;2223;p120"/>
          <p:cNvSpPr txBox="1"/>
          <p:nvPr/>
        </p:nvSpPr>
        <p:spPr>
          <a:xfrm>
            <a:off x="11604384" y="813090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7" name="Google Shape;2223;p120"/>
          <p:cNvSpPr txBox="1"/>
          <p:nvPr/>
        </p:nvSpPr>
        <p:spPr>
          <a:xfrm>
            <a:off x="13856450" y="1155064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8" name="Google Shape;2223;p120"/>
          <p:cNvSpPr txBox="1"/>
          <p:nvPr/>
        </p:nvSpPr>
        <p:spPr>
          <a:xfrm>
            <a:off x="16072022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b="1"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41" name="Google Shape;521;p48"/>
          <p:cNvGrpSpPr/>
          <p:nvPr/>
        </p:nvGrpSpPr>
        <p:grpSpPr>
          <a:xfrm>
            <a:off x="6890550" y="9846829"/>
            <a:ext cx="592937" cy="592937"/>
            <a:chOff x="0" y="0"/>
            <a:chExt cx="592935" cy="592935"/>
          </a:xfrm>
        </p:grpSpPr>
        <p:sp>
          <p:nvSpPr>
            <p:cNvPr id="1739" name="Квадрат"/>
            <p:cNvSpPr/>
            <p:nvPr/>
          </p:nvSpPr>
          <p:spPr>
            <a:xfrm>
              <a:off x="0" y="0"/>
              <a:ext cx="592936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0" name="1"/>
            <p:cNvSpPr/>
            <p:nvPr/>
          </p:nvSpPr>
          <p:spPr>
            <a:xfrm>
              <a:off x="0" y="296467"/>
              <a:ext cx="5929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44" name="Google Shape;521;p48"/>
          <p:cNvGrpSpPr/>
          <p:nvPr/>
        </p:nvGrpSpPr>
        <p:grpSpPr>
          <a:xfrm>
            <a:off x="9136471" y="9846829"/>
            <a:ext cx="592935" cy="592937"/>
            <a:chOff x="0" y="0"/>
            <a:chExt cx="592934" cy="592935"/>
          </a:xfrm>
        </p:grpSpPr>
        <p:sp>
          <p:nvSpPr>
            <p:cNvPr id="1742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3" name="2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47" name="Google Shape;521;p48"/>
          <p:cNvGrpSpPr/>
          <p:nvPr/>
        </p:nvGrpSpPr>
        <p:grpSpPr>
          <a:xfrm>
            <a:off x="11343489" y="9846829"/>
            <a:ext cx="592935" cy="592937"/>
            <a:chOff x="0" y="0"/>
            <a:chExt cx="592934" cy="592935"/>
          </a:xfrm>
        </p:grpSpPr>
        <p:sp>
          <p:nvSpPr>
            <p:cNvPr id="1745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6" name="3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50" name="Google Shape;521;p48"/>
          <p:cNvGrpSpPr/>
          <p:nvPr/>
        </p:nvGrpSpPr>
        <p:grpSpPr>
          <a:xfrm>
            <a:off x="13544497" y="9846829"/>
            <a:ext cx="592936" cy="592937"/>
            <a:chOff x="0" y="0"/>
            <a:chExt cx="592934" cy="592935"/>
          </a:xfrm>
        </p:grpSpPr>
        <p:sp>
          <p:nvSpPr>
            <p:cNvPr id="1748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FFEED9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49" name="4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53" name="Google Shape;521;p48"/>
          <p:cNvGrpSpPr/>
          <p:nvPr/>
        </p:nvGrpSpPr>
        <p:grpSpPr>
          <a:xfrm>
            <a:off x="15796820" y="9846829"/>
            <a:ext cx="592936" cy="592937"/>
            <a:chOff x="0" y="0"/>
            <a:chExt cx="592934" cy="592935"/>
          </a:xfrm>
        </p:grpSpPr>
        <p:sp>
          <p:nvSpPr>
            <p:cNvPr id="1751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52" name="5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b="1" sz="46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7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хе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2244;p121"/>
          <p:cNvGrpSpPr/>
          <p:nvPr/>
        </p:nvGrpSpPr>
        <p:grpSpPr>
          <a:xfrm>
            <a:off x="10244021" y="2545843"/>
            <a:ext cx="3969187" cy="1006599"/>
            <a:chOff x="0" y="0"/>
            <a:chExt cx="3969185" cy="1006598"/>
          </a:xfrm>
        </p:grpSpPr>
        <p:sp>
          <p:nvSpPr>
            <p:cNvPr id="1761" name="Прямоугольник"/>
            <p:cNvSpPr/>
            <p:nvPr/>
          </p:nvSpPr>
          <p:spPr>
            <a:xfrm>
              <a:off x="-1" y="0"/>
              <a:ext cx="3969187" cy="100659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2" name="Начинающим интернет-маркетологам"/>
            <p:cNvSpPr txBox="1"/>
            <p:nvPr/>
          </p:nvSpPr>
          <p:spPr>
            <a:xfrm>
              <a:off x="14286" y="113691"/>
              <a:ext cx="3940612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6" name="Google Shape;2245;p121"/>
          <p:cNvGrpSpPr/>
          <p:nvPr/>
        </p:nvGrpSpPr>
        <p:grpSpPr>
          <a:xfrm>
            <a:off x="7377372" y="4121734"/>
            <a:ext cx="4141900" cy="1113462"/>
            <a:chOff x="0" y="0"/>
            <a:chExt cx="4141899" cy="1113461"/>
          </a:xfrm>
        </p:grpSpPr>
        <p:sp>
          <p:nvSpPr>
            <p:cNvPr id="1764" name="Прямоугольник"/>
            <p:cNvSpPr/>
            <p:nvPr/>
          </p:nvSpPr>
          <p:spPr>
            <a:xfrm>
              <a:off x="-1" y="0"/>
              <a:ext cx="4141901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5" name="Начинающим интернет-маркетологам"/>
            <p:cNvSpPr txBox="1"/>
            <p:nvPr/>
          </p:nvSpPr>
          <p:spPr>
            <a:xfrm>
              <a:off x="14286" y="167122"/>
              <a:ext cx="4113325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9" name="Google Shape;2246;p121"/>
          <p:cNvGrpSpPr/>
          <p:nvPr/>
        </p:nvGrpSpPr>
        <p:grpSpPr>
          <a:xfrm>
            <a:off x="12910676" y="4116778"/>
            <a:ext cx="4141900" cy="1113462"/>
            <a:chOff x="0" y="0"/>
            <a:chExt cx="4141898" cy="1113461"/>
          </a:xfrm>
        </p:grpSpPr>
        <p:sp>
          <p:nvSpPr>
            <p:cNvPr id="1767" name="Прямоугольник"/>
            <p:cNvSpPr/>
            <p:nvPr/>
          </p:nvSpPr>
          <p:spPr>
            <a:xfrm>
              <a:off x="-1" y="0"/>
              <a:ext cx="4141900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68" name="Начинающим интернет-маркетологам"/>
            <p:cNvSpPr txBox="1"/>
            <p:nvPr/>
          </p:nvSpPr>
          <p:spPr>
            <a:xfrm>
              <a:off x="14286" y="167122"/>
              <a:ext cx="4113324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sp>
        <p:nvSpPr>
          <p:cNvPr id="1770" name="Google Shape;2247;p121"/>
          <p:cNvSpPr/>
          <p:nvPr/>
        </p:nvSpPr>
        <p:spPr>
          <a:xfrm>
            <a:off x="9447530" y="3048000"/>
            <a:ext cx="789942" cy="106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71" name="Google Shape;2248;p121"/>
          <p:cNvSpPr/>
          <p:nvPr/>
        </p:nvSpPr>
        <p:spPr>
          <a:xfrm>
            <a:off x="12227559" y="2284728"/>
            <a:ext cx="2753362" cy="1824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06"/>
                </a:moveTo>
                <a:lnTo>
                  <a:pt x="0" y="0"/>
                </a:lnTo>
                <a:lnTo>
                  <a:pt x="5928" y="0"/>
                </a:lnTo>
                <a:lnTo>
                  <a:pt x="5928" y="9034"/>
                </a:lnTo>
                <a:lnTo>
                  <a:pt x="21600" y="9034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74" name="Google Shape;2249;p121"/>
          <p:cNvGrpSpPr/>
          <p:nvPr/>
        </p:nvGrpSpPr>
        <p:grpSpPr>
          <a:xfrm>
            <a:off x="6753949" y="5810380"/>
            <a:ext cx="2528331" cy="764292"/>
            <a:chOff x="0" y="0"/>
            <a:chExt cx="2528329" cy="764290"/>
          </a:xfrm>
        </p:grpSpPr>
        <p:sp>
          <p:nvSpPr>
            <p:cNvPr id="1772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3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777" name="Google Shape;2250;p121"/>
          <p:cNvGrpSpPr/>
          <p:nvPr/>
        </p:nvGrpSpPr>
        <p:grpSpPr>
          <a:xfrm>
            <a:off x="9542616" y="5810380"/>
            <a:ext cx="2528331" cy="764292"/>
            <a:chOff x="0" y="0"/>
            <a:chExt cx="2528329" cy="764290"/>
          </a:xfrm>
        </p:grpSpPr>
        <p:sp>
          <p:nvSpPr>
            <p:cNvPr id="1775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6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2</a:t>
              </a:r>
            </a:p>
          </p:txBody>
        </p:sp>
      </p:grpSp>
      <p:grpSp>
        <p:nvGrpSpPr>
          <p:cNvPr id="1780" name="Google Shape;2251;p121"/>
          <p:cNvGrpSpPr/>
          <p:nvPr/>
        </p:nvGrpSpPr>
        <p:grpSpPr>
          <a:xfrm>
            <a:off x="12358791" y="5810380"/>
            <a:ext cx="2528331" cy="764292"/>
            <a:chOff x="0" y="0"/>
            <a:chExt cx="2528329" cy="764290"/>
          </a:xfrm>
        </p:grpSpPr>
        <p:sp>
          <p:nvSpPr>
            <p:cNvPr id="1778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79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783" name="Google Shape;2252;p121"/>
          <p:cNvGrpSpPr/>
          <p:nvPr/>
        </p:nvGrpSpPr>
        <p:grpSpPr>
          <a:xfrm>
            <a:off x="15147455" y="5810380"/>
            <a:ext cx="2528331" cy="764292"/>
            <a:chOff x="0" y="0"/>
            <a:chExt cx="2528329" cy="764290"/>
          </a:xfrm>
        </p:grpSpPr>
        <p:sp>
          <p:nvSpPr>
            <p:cNvPr id="1781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82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2</a:t>
              </a:r>
            </a:p>
          </p:txBody>
        </p:sp>
      </p:grpSp>
      <p:sp>
        <p:nvSpPr>
          <p:cNvPr id="1784" name="Google Shape;2253;p121"/>
          <p:cNvSpPr/>
          <p:nvPr/>
        </p:nvSpPr>
        <p:spPr>
          <a:xfrm flipV="1">
            <a:off x="8020018" y="5220166"/>
            <a:ext cx="2" cy="590218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5" name="Google Shape;2254;p121"/>
          <p:cNvSpPr/>
          <p:nvPr/>
        </p:nvSpPr>
        <p:spPr>
          <a:xfrm flipV="1">
            <a:off x="10798171" y="5230236"/>
            <a:ext cx="2" cy="532712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6" name="Google Shape;2255;p121"/>
          <p:cNvSpPr/>
          <p:nvPr/>
        </p:nvSpPr>
        <p:spPr>
          <a:xfrm flipV="1">
            <a:off x="13607831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7" name="Google Shape;2256;p121"/>
          <p:cNvSpPr/>
          <p:nvPr/>
        </p:nvSpPr>
        <p:spPr>
          <a:xfrm flipV="1">
            <a:off x="16417489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8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Построение схем</a:t>
            </a:r>
          </a:p>
        </p:txBody>
      </p:sp>
      <p:sp>
        <p:nvSpPr>
          <p:cNvPr id="1789" name="Google Shape;2262;p122"/>
          <p:cNvSpPr/>
          <p:nvPr/>
        </p:nvSpPr>
        <p:spPr>
          <a:xfrm>
            <a:off x="8801100" y="8740140"/>
            <a:ext cx="1699261" cy="66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90" name="Google Shape;2264;p122"/>
          <p:cNvSpPr/>
          <p:nvPr/>
        </p:nvSpPr>
        <p:spPr>
          <a:xfrm>
            <a:off x="6597650" y="9906000"/>
            <a:ext cx="3902710" cy="114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6" y="0"/>
                </a:moveTo>
                <a:lnTo>
                  <a:pt x="0" y="0"/>
                </a:lnTo>
                <a:lnTo>
                  <a:pt x="0" y="11971"/>
                </a:lnTo>
                <a:lnTo>
                  <a:pt x="12195" y="11971"/>
                </a:lnTo>
                <a:lnTo>
                  <a:pt x="1219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791" name="Google Shape;2265;p122"/>
          <p:cNvSpPr/>
          <p:nvPr/>
        </p:nvSpPr>
        <p:spPr>
          <a:xfrm flipH="1">
            <a:off x="14428291" y="8365566"/>
            <a:ext cx="1867641" cy="2294943"/>
          </a:xfrm>
          <a:prstGeom prst="line">
            <a:avLst/>
          </a:prstGeom>
          <a:ln w="12700">
            <a:solidFill>
              <a:schemeClr val="accent3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2" name="Google Shape;2268;p122"/>
          <p:cNvSpPr/>
          <p:nvPr/>
        </p:nvSpPr>
        <p:spPr>
          <a:xfrm>
            <a:off x="11473378" y="9134347"/>
            <a:ext cx="1" cy="1526162"/>
          </a:xfrm>
          <a:prstGeom prst="line">
            <a:avLst/>
          </a:prstGeom>
          <a:ln w="12700">
            <a:solidFill>
              <a:srgbClr val="525252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3" name="Google Shape;2271;p122"/>
          <p:cNvSpPr/>
          <p:nvPr/>
        </p:nvSpPr>
        <p:spPr>
          <a:xfrm flipH="1" flipV="1">
            <a:off x="12445682" y="8741228"/>
            <a:ext cx="689611" cy="504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4" name="Google Shape;2273;p122"/>
          <p:cNvSpPr/>
          <p:nvPr/>
        </p:nvSpPr>
        <p:spPr>
          <a:xfrm flipH="1">
            <a:off x="12439412" y="11073811"/>
            <a:ext cx="702230" cy="2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5" name="Google Shape;2274;p122"/>
          <p:cNvSpPr/>
          <p:nvPr/>
        </p:nvSpPr>
        <p:spPr>
          <a:xfrm>
            <a:off x="14107160" y="7970519"/>
            <a:ext cx="1551942" cy="377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98" name="Google Shape;2263;p122"/>
          <p:cNvGrpSpPr/>
          <p:nvPr/>
        </p:nvGrpSpPr>
        <p:grpSpPr>
          <a:xfrm>
            <a:off x="6858699" y="9409176"/>
            <a:ext cx="3886213" cy="996123"/>
            <a:chOff x="0" y="0"/>
            <a:chExt cx="3886212" cy="996121"/>
          </a:xfrm>
        </p:grpSpPr>
        <p:sp>
          <p:nvSpPr>
            <p:cNvPr id="1796" name="Прямоугольник"/>
            <p:cNvSpPr/>
            <p:nvPr/>
          </p:nvSpPr>
          <p:spPr>
            <a:xfrm>
              <a:off x="-1" y="0"/>
              <a:ext cx="3886213" cy="99612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797" name="Начинающим интернет-маркетологам"/>
            <p:cNvSpPr txBox="1"/>
            <p:nvPr/>
          </p:nvSpPr>
          <p:spPr>
            <a:xfrm>
              <a:off x="14286" y="108452"/>
              <a:ext cx="3857638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801" name="Google Shape;2269;p122"/>
          <p:cNvGrpSpPr/>
          <p:nvPr/>
        </p:nvGrpSpPr>
        <p:grpSpPr>
          <a:xfrm>
            <a:off x="10507344" y="8352900"/>
            <a:ext cx="1932071" cy="775246"/>
            <a:chOff x="0" y="0"/>
            <a:chExt cx="1932070" cy="775245"/>
          </a:xfrm>
        </p:grpSpPr>
        <p:sp>
          <p:nvSpPr>
            <p:cNvPr id="1799" name="Прямоугольник"/>
            <p:cNvSpPr/>
            <p:nvPr/>
          </p:nvSpPr>
          <p:spPr>
            <a:xfrm>
              <a:off x="-1" y="-1"/>
              <a:ext cx="1932072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0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04" name="Google Shape;2270;p122"/>
          <p:cNvGrpSpPr/>
          <p:nvPr/>
        </p:nvGrpSpPr>
        <p:grpSpPr>
          <a:xfrm>
            <a:off x="10507344" y="10666856"/>
            <a:ext cx="1932071" cy="775247"/>
            <a:chOff x="0" y="0"/>
            <a:chExt cx="1932070" cy="775245"/>
          </a:xfrm>
        </p:grpSpPr>
        <p:sp>
          <p:nvSpPr>
            <p:cNvPr id="1802" name="Прямоугольник"/>
            <p:cNvSpPr/>
            <p:nvPr/>
          </p:nvSpPr>
          <p:spPr>
            <a:xfrm>
              <a:off x="-1" y="0"/>
              <a:ext cx="1932072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3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07" name="Google Shape;2272;p122"/>
          <p:cNvGrpSpPr/>
          <p:nvPr/>
        </p:nvGrpSpPr>
        <p:grpSpPr>
          <a:xfrm>
            <a:off x="13141641" y="8354817"/>
            <a:ext cx="1932070" cy="775246"/>
            <a:chOff x="0" y="0"/>
            <a:chExt cx="1932068" cy="775245"/>
          </a:xfrm>
        </p:grpSpPr>
        <p:sp>
          <p:nvSpPr>
            <p:cNvPr id="1805" name="Прямоугольник"/>
            <p:cNvSpPr/>
            <p:nvPr/>
          </p:nvSpPr>
          <p:spPr>
            <a:xfrm>
              <a:off x="0" y="-1"/>
              <a:ext cx="1932069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6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0" name="Google Shape;2267;p122"/>
          <p:cNvGrpSpPr/>
          <p:nvPr/>
        </p:nvGrpSpPr>
        <p:grpSpPr>
          <a:xfrm>
            <a:off x="13141641" y="10666856"/>
            <a:ext cx="1932070" cy="775247"/>
            <a:chOff x="0" y="0"/>
            <a:chExt cx="1932068" cy="775245"/>
          </a:xfrm>
        </p:grpSpPr>
        <p:sp>
          <p:nvSpPr>
            <p:cNvPr id="1808" name="Прямоугольник"/>
            <p:cNvSpPr/>
            <p:nvPr/>
          </p:nvSpPr>
          <p:spPr>
            <a:xfrm>
              <a:off x="0" y="0"/>
              <a:ext cx="1932069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09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3" name="Google Shape;2266;p122"/>
          <p:cNvGrpSpPr/>
          <p:nvPr/>
        </p:nvGrpSpPr>
        <p:grpSpPr>
          <a:xfrm>
            <a:off x="15666375" y="7584120"/>
            <a:ext cx="1900110" cy="775246"/>
            <a:chOff x="0" y="0"/>
            <a:chExt cx="1900109" cy="775245"/>
          </a:xfrm>
        </p:grpSpPr>
        <p:sp>
          <p:nvSpPr>
            <p:cNvPr id="1811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12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grpSp>
        <p:nvGrpSpPr>
          <p:cNvPr id="1816" name="Google Shape;2275;p122"/>
          <p:cNvGrpSpPr/>
          <p:nvPr/>
        </p:nvGrpSpPr>
        <p:grpSpPr>
          <a:xfrm>
            <a:off x="15666375" y="9131716"/>
            <a:ext cx="1900110" cy="775246"/>
            <a:chOff x="0" y="0"/>
            <a:chExt cx="1900109" cy="775245"/>
          </a:xfrm>
        </p:grpSpPr>
        <p:sp>
          <p:nvSpPr>
            <p:cNvPr id="1814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15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 1</a:t>
              </a:r>
            </a:p>
          </p:txBody>
        </p:sp>
      </p:grpSp>
      <p:sp>
        <p:nvSpPr>
          <p:cNvPr id="1817" name="Google Shape;2276;p122"/>
          <p:cNvSpPr/>
          <p:nvPr/>
        </p:nvSpPr>
        <p:spPr>
          <a:xfrm>
            <a:off x="14107160" y="9135109"/>
            <a:ext cx="1551942" cy="383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18" name="Google Shape;2277;p122"/>
          <p:cNvSpPr/>
          <p:nvPr/>
        </p:nvSpPr>
        <p:spPr>
          <a:xfrm>
            <a:off x="15078710" y="9912350"/>
            <a:ext cx="1536702" cy="1141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7837" y="21600"/>
                </a:lnTo>
                <a:lnTo>
                  <a:pt x="7837" y="14032"/>
                </a:lnTo>
                <a:lnTo>
                  <a:pt x="21600" y="14032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емонстрация рабо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285;p33"/>
          <p:cNvSpPr txBox="1"/>
          <p:nvPr/>
        </p:nvSpPr>
        <p:spPr>
          <a:xfrm>
            <a:off x="11009562" y="4031888"/>
            <a:ext cx="228408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00" name="Группа 1"/>
          <p:cNvGrpSpPr/>
          <p:nvPr/>
        </p:nvGrpSpPr>
        <p:grpSpPr>
          <a:xfrm>
            <a:off x="10730829" y="4292692"/>
            <a:ext cx="3329463" cy="2294416"/>
            <a:chOff x="-1" y="-1"/>
            <a:chExt cx="3329462" cy="2294414"/>
          </a:xfrm>
        </p:grpSpPr>
        <p:grpSp>
          <p:nvGrpSpPr>
            <p:cNvPr id="97" name="Группа 26"/>
            <p:cNvGrpSpPr/>
            <p:nvPr/>
          </p:nvGrpSpPr>
          <p:grpSpPr>
            <a:xfrm>
              <a:off x="-2" y="-2"/>
              <a:ext cx="2841553" cy="2294415"/>
              <a:chOff x="-1" y="0"/>
              <a:chExt cx="2841551" cy="2294414"/>
            </a:xfrm>
          </p:grpSpPr>
          <p:sp>
            <p:nvSpPr>
              <p:cNvPr id="82" name="Полилиния: фигура 27"/>
              <p:cNvSpPr/>
              <p:nvPr/>
            </p:nvSpPr>
            <p:spPr>
              <a:xfrm>
                <a:off x="284893" y="2111266"/>
                <a:ext cx="183148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033" y="21600"/>
                      <a:pt x="11400" y="21600"/>
                    </a:cubicBezTo>
                    <a:lnTo>
                      <a:pt x="10200" y="21600"/>
                    </a:lnTo>
                    <a:cubicBezTo>
                      <a:pt x="456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3" name="Полилиния: фигура 28"/>
              <p:cNvSpPr/>
              <p:nvPr/>
            </p:nvSpPr>
            <p:spPr>
              <a:xfrm>
                <a:off x="2350372" y="2111266"/>
                <a:ext cx="193323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273" y="21600"/>
                      <a:pt x="11937" y="21600"/>
                    </a:cubicBezTo>
                    <a:lnTo>
                      <a:pt x="9663" y="21600"/>
                    </a:lnTo>
                    <a:cubicBezTo>
                      <a:pt x="432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4" name="Полилиния: фигура 29"/>
              <p:cNvSpPr/>
              <p:nvPr/>
            </p:nvSpPr>
            <p:spPr>
              <a:xfrm>
                <a:off x="-2" y="871853"/>
                <a:ext cx="2841553" cy="1238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5" fill="norm" stroke="1" extrusionOk="0">
                    <a:moveTo>
                      <a:pt x="21600" y="7109"/>
                    </a:moveTo>
                    <a:lnTo>
                      <a:pt x="21600" y="16446"/>
                    </a:lnTo>
                    <a:cubicBezTo>
                      <a:pt x="21600" y="19223"/>
                      <a:pt x="20613" y="21475"/>
                      <a:pt x="19396" y="21475"/>
                    </a:cubicBezTo>
                    <a:lnTo>
                      <a:pt x="2204" y="21475"/>
                    </a:lnTo>
                    <a:cubicBezTo>
                      <a:pt x="987" y="21475"/>
                      <a:pt x="0" y="19223"/>
                      <a:pt x="0" y="16446"/>
                    </a:cubicBezTo>
                    <a:lnTo>
                      <a:pt x="0" y="7109"/>
                    </a:lnTo>
                    <a:cubicBezTo>
                      <a:pt x="0" y="4332"/>
                      <a:pt x="987" y="2080"/>
                      <a:pt x="2204" y="2080"/>
                    </a:cubicBezTo>
                    <a:lnTo>
                      <a:pt x="10995" y="2080"/>
                    </a:lnTo>
                    <a:cubicBezTo>
                      <a:pt x="11282" y="2080"/>
                      <a:pt x="11567" y="1965"/>
                      <a:pt x="11836" y="1739"/>
                    </a:cubicBezTo>
                    <a:lnTo>
                      <a:pt x="13540" y="309"/>
                    </a:lnTo>
                    <a:cubicBezTo>
                      <a:pt x="14058" y="-125"/>
                      <a:pt x="14628" y="-101"/>
                      <a:pt x="15138" y="378"/>
                    </a:cubicBezTo>
                    <a:lnTo>
                      <a:pt x="16509" y="1663"/>
                    </a:lnTo>
                    <a:cubicBezTo>
                      <a:pt x="16803" y="1939"/>
                      <a:pt x="17117" y="2080"/>
                      <a:pt x="17435" y="2080"/>
                    </a:cubicBezTo>
                    <a:lnTo>
                      <a:pt x="19396" y="2080"/>
                    </a:lnTo>
                    <a:cubicBezTo>
                      <a:pt x="20613" y="2080"/>
                      <a:pt x="21600" y="4332"/>
                      <a:pt x="21600" y="710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" name="Полилиния: фигура 30"/>
              <p:cNvSpPr/>
              <p:nvPr/>
            </p:nvSpPr>
            <p:spPr>
              <a:xfrm>
                <a:off x="1305901" y="689297"/>
                <a:ext cx="1148825" cy="114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4387" y="10800"/>
                    </a:moveTo>
                    <a:cubicBezTo>
                      <a:pt x="4387" y="14342"/>
                      <a:pt x="7258" y="17213"/>
                      <a:pt x="10800" y="17213"/>
                    </a:cubicBezTo>
                    <a:cubicBezTo>
                      <a:pt x="14342" y="17213"/>
                      <a:pt x="17213" y="14342"/>
                      <a:pt x="17213" y="10800"/>
                    </a:cubicBezTo>
                    <a:cubicBezTo>
                      <a:pt x="17213" y="7258"/>
                      <a:pt x="14342" y="4387"/>
                      <a:pt x="10800" y="4387"/>
                    </a:cubicBezTo>
                    <a:cubicBezTo>
                      <a:pt x="7258" y="4387"/>
                      <a:pt x="4387" y="7258"/>
                      <a:pt x="4387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6" name="Полилиния: фигура 31"/>
              <p:cNvSpPr/>
              <p:nvPr/>
            </p:nvSpPr>
            <p:spPr>
              <a:xfrm>
                <a:off x="264768" y="127089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" name="Полилиния: фигура 32"/>
              <p:cNvSpPr/>
              <p:nvPr/>
            </p:nvSpPr>
            <p:spPr>
              <a:xfrm>
                <a:off x="264768" y="1464761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" name="Полилиния: фигура 33"/>
              <p:cNvSpPr/>
              <p:nvPr/>
            </p:nvSpPr>
            <p:spPr>
              <a:xfrm>
                <a:off x="264768" y="165862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" name="Полилиния: фигура 34"/>
              <p:cNvSpPr/>
              <p:nvPr/>
            </p:nvSpPr>
            <p:spPr>
              <a:xfrm>
                <a:off x="244127" y="1781592"/>
                <a:ext cx="113081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0" name="Полилиния: фигура 35"/>
              <p:cNvSpPr/>
              <p:nvPr/>
            </p:nvSpPr>
            <p:spPr>
              <a:xfrm>
                <a:off x="502609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1" name="Полилиния: фигура 36"/>
              <p:cNvSpPr/>
              <p:nvPr/>
            </p:nvSpPr>
            <p:spPr>
              <a:xfrm>
                <a:off x="761100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2" name="Полилиния: фигура 37"/>
              <p:cNvSpPr/>
              <p:nvPr/>
            </p:nvSpPr>
            <p:spPr>
              <a:xfrm flipV="1">
                <a:off x="2325485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" name="Полилиния: фигура 38"/>
              <p:cNvSpPr/>
              <p:nvPr/>
            </p:nvSpPr>
            <p:spPr>
              <a:xfrm flipV="1">
                <a:off x="1880306" y="-1"/>
                <a:ext cx="2" cy="45953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" name="Полилиния: фигура 39"/>
              <p:cNvSpPr/>
              <p:nvPr/>
            </p:nvSpPr>
            <p:spPr>
              <a:xfrm flipH="1" flipV="1">
                <a:off x="1443270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" name="Полилиния: фигура 40"/>
              <p:cNvSpPr/>
              <p:nvPr/>
            </p:nvSpPr>
            <p:spPr>
              <a:xfrm flipH="1" flipV="1">
                <a:off x="1040228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" name="Полилиния: фигура 41"/>
              <p:cNvSpPr/>
              <p:nvPr/>
            </p:nvSpPr>
            <p:spPr>
              <a:xfrm flipV="1">
                <a:off x="2153163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98" name="Знак ''плюс'' 42"/>
            <p:cNvSpPr/>
            <p:nvPr/>
          </p:nvSpPr>
          <p:spPr>
            <a:xfrm rot="1041334">
              <a:off x="157075" y="434380"/>
              <a:ext cx="366679" cy="36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" name="Знак ''плюс'' 43"/>
            <p:cNvSpPr/>
            <p:nvPr/>
          </p:nvSpPr>
          <p:spPr>
            <a:xfrm rot="1041334">
              <a:off x="3026011" y="1454620"/>
              <a:ext cx="269402" cy="26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7168398" y="7643221"/>
            <a:ext cx="10047204" cy="204089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р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2517;p83"/>
          <p:cNvGrpSpPr/>
          <p:nvPr/>
        </p:nvGrpSpPr>
        <p:grpSpPr>
          <a:xfrm>
            <a:off x="6845675" y="2710432"/>
            <a:ext cx="3405776" cy="677805"/>
            <a:chOff x="0" y="0"/>
            <a:chExt cx="3405775" cy="677804"/>
          </a:xfrm>
        </p:grpSpPr>
        <p:sp>
          <p:nvSpPr>
            <p:cNvPr id="1826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27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grpSp>
        <p:nvGrpSpPr>
          <p:cNvPr id="1831" name="Google Shape;2518;p83"/>
          <p:cNvGrpSpPr/>
          <p:nvPr/>
        </p:nvGrpSpPr>
        <p:grpSpPr>
          <a:xfrm>
            <a:off x="6845675" y="5347446"/>
            <a:ext cx="3405776" cy="677805"/>
            <a:chOff x="0" y="0"/>
            <a:chExt cx="3405775" cy="677804"/>
          </a:xfrm>
        </p:grpSpPr>
        <p:sp>
          <p:nvSpPr>
            <p:cNvPr id="1829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525252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30" name="Пункт"/>
            <p:cNvSpPr txBox="1"/>
            <p:nvPr/>
          </p:nvSpPr>
          <p:spPr>
            <a:xfrm>
              <a:off x="11906" y="114393"/>
              <a:ext cx="3381963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grpSp>
        <p:nvGrpSpPr>
          <p:cNvPr id="1834" name="Google Shape;2519;p83"/>
          <p:cNvGrpSpPr/>
          <p:nvPr/>
        </p:nvGrpSpPr>
        <p:grpSpPr>
          <a:xfrm>
            <a:off x="6845675" y="3590197"/>
            <a:ext cx="3405776" cy="677805"/>
            <a:chOff x="0" y="0"/>
            <a:chExt cx="3405775" cy="677804"/>
          </a:xfrm>
        </p:grpSpPr>
        <p:sp>
          <p:nvSpPr>
            <p:cNvPr id="1832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33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sp>
        <p:nvSpPr>
          <p:cNvPr id="1835" name="Google Shape;2520;p83"/>
          <p:cNvSpPr/>
          <p:nvPr/>
        </p:nvSpPr>
        <p:spPr>
          <a:xfrm flipH="1" flipV="1">
            <a:off x="11101105" y="2692761"/>
            <a:ext cx="2269217" cy="3"/>
          </a:xfrm>
          <a:prstGeom prst="line">
            <a:avLst/>
          </a:prstGeom>
          <a:ln w="12700" cap="rnd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6" name="Google Shape;2521;p83"/>
          <p:cNvSpPr/>
          <p:nvPr/>
        </p:nvSpPr>
        <p:spPr>
          <a:xfrm flipH="1" flipV="1">
            <a:off x="11101105" y="2973371"/>
            <a:ext cx="2269217" cy="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7" name="Google Shape;2522;p83"/>
          <p:cNvSpPr/>
          <p:nvPr/>
        </p:nvSpPr>
        <p:spPr>
          <a:xfrm>
            <a:off x="11059290" y="4067997"/>
            <a:ext cx="1742255" cy="1742255"/>
          </a:xfrm>
          <a:prstGeom prst="ellipse">
            <a:avLst/>
          </a:prstGeom>
          <a:ln w="12700">
            <a:solidFill>
              <a:schemeClr val="accent1"/>
            </a:solidFill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</a:p>
        </p:txBody>
      </p:sp>
      <p:sp>
        <p:nvSpPr>
          <p:cNvPr id="1838" name="Google Shape;2523;p83"/>
          <p:cNvSpPr/>
          <p:nvPr/>
        </p:nvSpPr>
        <p:spPr>
          <a:xfrm flipH="1" rot="16200000">
            <a:off x="13609386" y="2666998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39" name="Google Shape;2524;p83"/>
          <p:cNvSpPr/>
          <p:nvPr/>
        </p:nvSpPr>
        <p:spPr>
          <a:xfrm>
            <a:off x="11031349" y="5951685"/>
            <a:ext cx="1742255" cy="1742256"/>
          </a:xfrm>
          <a:prstGeom prst="ellips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</a:p>
        </p:txBody>
      </p:sp>
      <p:sp>
        <p:nvSpPr>
          <p:cNvPr id="1840" name="Google Shape;2525;p83"/>
          <p:cNvSpPr/>
          <p:nvPr/>
        </p:nvSpPr>
        <p:spPr>
          <a:xfrm>
            <a:off x="11151465" y="3299082"/>
            <a:ext cx="2189392" cy="3"/>
          </a:xfrm>
          <a:prstGeom prst="line">
            <a:avLst/>
          </a:prstGeom>
          <a:ln w="12700" cap="rnd">
            <a:solidFill>
              <a:schemeClr val="accent1"/>
            </a:solidFill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843" name="Google Shape;2526;p83"/>
          <p:cNvGrpSpPr/>
          <p:nvPr/>
        </p:nvGrpSpPr>
        <p:grpSpPr>
          <a:xfrm>
            <a:off x="6837587" y="6301292"/>
            <a:ext cx="3752625" cy="1547590"/>
            <a:chOff x="0" y="0"/>
            <a:chExt cx="3752623" cy="1547589"/>
          </a:xfrm>
        </p:grpSpPr>
        <p:sp>
          <p:nvSpPr>
            <p:cNvPr id="1841" name="Шеврон"/>
            <p:cNvSpPr/>
            <p:nvPr/>
          </p:nvSpPr>
          <p:spPr>
            <a:xfrm>
              <a:off x="-1" y="-1"/>
              <a:ext cx="3752625" cy="1547591"/>
            </a:xfrm>
            <a:prstGeom prst="chevron">
              <a:avLst>
                <a:gd name="adj" fmla="val 25648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42" name="Что такое бренд. Как, когда и где он формируется"/>
            <p:cNvSpPr txBox="1"/>
            <p:nvPr/>
          </p:nvSpPr>
          <p:spPr>
            <a:xfrm>
              <a:off x="411213" y="219086"/>
              <a:ext cx="2930197" cy="110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Что такое бренд.</a:t>
              </a:r>
              <a:br/>
              <a:r>
                <a:t>Как, когда и где он формируется</a:t>
              </a:r>
            </a:p>
          </p:txBody>
        </p:sp>
      </p:grpSp>
      <p:sp>
        <p:nvSpPr>
          <p:cNvPr id="1844" name="Google Shape;2527;p83"/>
          <p:cNvSpPr/>
          <p:nvPr/>
        </p:nvSpPr>
        <p:spPr>
          <a:xfrm>
            <a:off x="11151465" y="3595374"/>
            <a:ext cx="2189392" cy="3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5" name="Google Shape;2528;p83"/>
          <p:cNvSpPr/>
          <p:nvPr/>
        </p:nvSpPr>
        <p:spPr>
          <a:xfrm>
            <a:off x="16379183" y="4314607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46" name="Google Shape;2529;p83"/>
          <p:cNvSpPr/>
          <p:nvPr/>
        </p:nvSpPr>
        <p:spPr>
          <a:xfrm flipH="1" rot="16200000">
            <a:off x="13609386" y="3511489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47" name="Google Shape;2530;p83"/>
          <p:cNvSpPr/>
          <p:nvPr/>
        </p:nvSpPr>
        <p:spPr>
          <a:xfrm>
            <a:off x="15910103" y="4538902"/>
            <a:ext cx="1301391" cy="130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48" name="Google Shape;2531;p83"/>
          <p:cNvSpPr/>
          <p:nvPr/>
        </p:nvSpPr>
        <p:spPr>
          <a:xfrm flipH="1" rot="16200000">
            <a:off x="13609386" y="4923192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49" name="Google Shape;2532;p83"/>
          <p:cNvSpPr/>
          <p:nvPr/>
        </p:nvSpPr>
        <p:spPr>
          <a:xfrm flipH="1" rot="16200000">
            <a:off x="13609386" y="5767683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50" name="Google Shape;2533;p83"/>
          <p:cNvSpPr/>
          <p:nvPr/>
        </p:nvSpPr>
        <p:spPr>
          <a:xfrm>
            <a:off x="16379183" y="2736556"/>
            <a:ext cx="1301391" cy="130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sp>
        <p:nvSpPr>
          <p:cNvPr id="1851" name="Google Shape;2534;p83"/>
          <p:cNvSpPr/>
          <p:nvPr/>
        </p:nvSpPr>
        <p:spPr>
          <a:xfrm>
            <a:off x="15910103" y="2960852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 cap="rnd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</a:p>
        </p:txBody>
      </p:sp>
      <p:grpSp>
        <p:nvGrpSpPr>
          <p:cNvPr id="1856" name="Google Shape;2535;p83"/>
          <p:cNvGrpSpPr/>
          <p:nvPr/>
        </p:nvGrpSpPr>
        <p:grpSpPr>
          <a:xfrm>
            <a:off x="15394870" y="6211206"/>
            <a:ext cx="2075254" cy="2100414"/>
            <a:chOff x="0" y="0"/>
            <a:chExt cx="2075252" cy="2100412"/>
          </a:xfrm>
        </p:grpSpPr>
        <p:sp>
          <p:nvSpPr>
            <p:cNvPr id="1852" name="Google Shape;2536;p83"/>
            <p:cNvSpPr/>
            <p:nvPr/>
          </p:nvSpPr>
          <p:spPr>
            <a:xfrm>
              <a:off x="1078329" y="-1"/>
              <a:ext cx="996924" cy="99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3" name="Google Shape;2537;p83"/>
            <p:cNvSpPr/>
            <p:nvPr/>
          </p:nvSpPr>
          <p:spPr>
            <a:xfrm rot="5719411">
              <a:off x="1029932" y="1041018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4" name="Google Shape;2538;p83"/>
            <p:cNvSpPr/>
            <p:nvPr/>
          </p:nvSpPr>
          <p:spPr>
            <a:xfrm rot="10186976">
              <a:off x="175417" y="1106918"/>
              <a:ext cx="669413" cy="94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932" y="3198"/>
                    <a:pt x="21600" y="11866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  <p:sp>
          <p:nvSpPr>
            <p:cNvPr id="1855" name="Google Shape;2539;p83"/>
            <p:cNvSpPr/>
            <p:nvPr/>
          </p:nvSpPr>
          <p:spPr>
            <a:xfrm rot="15906387">
              <a:off x="40703" y="44337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</a:p>
          </p:txBody>
        </p:sp>
      </p:grpSp>
      <p:grpSp>
        <p:nvGrpSpPr>
          <p:cNvPr id="1859" name="Google Shape;2519;p83"/>
          <p:cNvGrpSpPr/>
          <p:nvPr/>
        </p:nvGrpSpPr>
        <p:grpSpPr>
          <a:xfrm>
            <a:off x="6845675" y="4475290"/>
            <a:ext cx="3405776" cy="677805"/>
            <a:chOff x="0" y="0"/>
            <a:chExt cx="3405775" cy="677804"/>
          </a:xfrm>
        </p:grpSpPr>
        <p:sp>
          <p:nvSpPr>
            <p:cNvPr id="1857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858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Пункт</a:t>
              </a:r>
            </a:p>
          </p:txBody>
        </p:sp>
      </p:grpSp>
      <p:sp>
        <p:nvSpPr>
          <p:cNvPr id="1860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Формы для схем</a:t>
            </a:r>
          </a:p>
        </p:txBody>
      </p:sp>
      <p:sp>
        <p:nvSpPr>
          <p:cNvPr id="1861" name="Google Shape;2292;p124"/>
          <p:cNvSpPr txBox="1"/>
          <p:nvPr/>
        </p:nvSpPr>
        <p:spPr>
          <a:xfrm>
            <a:off x="14345243" y="9207737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2</a:t>
            </a:r>
          </a:p>
        </p:txBody>
      </p:sp>
      <p:sp>
        <p:nvSpPr>
          <p:cNvPr id="1862" name="Google Shape;2293;p124"/>
          <p:cNvSpPr/>
          <p:nvPr/>
        </p:nvSpPr>
        <p:spPr>
          <a:xfrm>
            <a:off x="8775130" y="9049919"/>
            <a:ext cx="1781763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02" y="0"/>
                </a:moveTo>
                <a:lnTo>
                  <a:pt x="1718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3" name="Google Shape;2294;p124"/>
          <p:cNvSpPr/>
          <p:nvPr/>
        </p:nvSpPr>
        <p:spPr>
          <a:xfrm>
            <a:off x="9606325" y="9349251"/>
            <a:ext cx="4337448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4" name="Google Shape;2295;p124"/>
          <p:cNvSpPr txBox="1"/>
          <p:nvPr/>
        </p:nvSpPr>
        <p:spPr>
          <a:xfrm>
            <a:off x="14345245" y="10980224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4</a:t>
            </a:r>
          </a:p>
        </p:txBody>
      </p:sp>
      <p:sp>
        <p:nvSpPr>
          <p:cNvPr id="1865" name="Google Shape;2296;p124"/>
          <p:cNvSpPr/>
          <p:nvPr/>
        </p:nvSpPr>
        <p:spPr>
          <a:xfrm>
            <a:off x="7759330" y="10819192"/>
            <a:ext cx="3821420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4" y="0"/>
                </a:moveTo>
                <a:lnTo>
                  <a:pt x="1952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6" name="Google Shape;2297;p124"/>
          <p:cNvSpPr/>
          <p:nvPr/>
        </p:nvSpPr>
        <p:spPr>
          <a:xfrm>
            <a:off x="9606616" y="11148046"/>
            <a:ext cx="4348753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7" name="Google Shape;2298;p124"/>
          <p:cNvSpPr txBox="1"/>
          <p:nvPr/>
        </p:nvSpPr>
        <p:spPr>
          <a:xfrm>
            <a:off x="14345245" y="11840861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5</a:t>
            </a:r>
          </a:p>
        </p:txBody>
      </p:sp>
      <p:sp>
        <p:nvSpPr>
          <p:cNvPr id="1868" name="Google Shape;2299;p124"/>
          <p:cNvSpPr/>
          <p:nvPr/>
        </p:nvSpPr>
        <p:spPr>
          <a:xfrm>
            <a:off x="7259756" y="11686295"/>
            <a:ext cx="4844053" cy="63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4" y="0"/>
                </a:moveTo>
                <a:lnTo>
                  <a:pt x="1997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69" name="Google Shape;2300;p124"/>
          <p:cNvSpPr/>
          <p:nvPr/>
        </p:nvSpPr>
        <p:spPr>
          <a:xfrm>
            <a:off x="9605584" y="12005969"/>
            <a:ext cx="4361225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0" name="Google Shape;2301;p124"/>
          <p:cNvSpPr txBox="1"/>
          <p:nvPr/>
        </p:nvSpPr>
        <p:spPr>
          <a:xfrm>
            <a:off x="14334162" y="12717415"/>
            <a:ext cx="331222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6</a:t>
            </a:r>
          </a:p>
        </p:txBody>
      </p:sp>
      <p:sp>
        <p:nvSpPr>
          <p:cNvPr id="1871" name="Google Shape;2302;p124"/>
          <p:cNvSpPr/>
          <p:nvPr/>
        </p:nvSpPr>
        <p:spPr>
          <a:xfrm>
            <a:off x="6717796" y="12553377"/>
            <a:ext cx="5897140" cy="658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18" y="0"/>
                </a:moveTo>
                <a:lnTo>
                  <a:pt x="20238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2" name="Google Shape;2303;p124"/>
          <p:cNvSpPr/>
          <p:nvPr/>
        </p:nvSpPr>
        <p:spPr>
          <a:xfrm>
            <a:off x="9590095" y="12882506"/>
            <a:ext cx="4365122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3" name="Google Shape;2304;p124"/>
          <p:cNvSpPr txBox="1"/>
          <p:nvPr/>
        </p:nvSpPr>
        <p:spPr>
          <a:xfrm>
            <a:off x="14334162" y="8370683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1</a:t>
            </a:r>
          </a:p>
        </p:txBody>
      </p:sp>
      <p:sp>
        <p:nvSpPr>
          <p:cNvPr id="1874" name="Google Shape;2305;p124"/>
          <p:cNvSpPr/>
          <p:nvPr/>
        </p:nvSpPr>
        <p:spPr>
          <a:xfrm>
            <a:off x="9279336" y="8182825"/>
            <a:ext cx="765891" cy="639608"/>
          </a:xfrm>
          <a:prstGeom prst="triangl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68579" tIns="68579" rIns="68579" bIns="68579" anchor="ctr"/>
          <a:lstStyle/>
          <a:p>
            <a:pPr>
              <a:defRPr sz="800">
                <a:solidFill>
                  <a:srgbClr val="000000"/>
                </a:solidFill>
              </a:defRPr>
            </a:pPr>
          </a:p>
        </p:txBody>
      </p:sp>
      <p:sp>
        <p:nvSpPr>
          <p:cNvPr id="1875" name="Google Shape;2306;p124"/>
          <p:cNvSpPr/>
          <p:nvPr/>
        </p:nvSpPr>
        <p:spPr>
          <a:xfrm>
            <a:off x="9606617" y="8562502"/>
            <a:ext cx="4359666" cy="1"/>
          </a:xfrm>
          <a:prstGeom prst="line">
            <a:avLst/>
          </a:prstGeom>
          <a:ln w="3175">
            <a:solidFill>
              <a:schemeClr val="accent6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6" name="Google Shape;2307;p124"/>
          <p:cNvSpPr txBox="1"/>
          <p:nvPr/>
        </p:nvSpPr>
        <p:spPr>
          <a:xfrm>
            <a:off x="14334162" y="10105325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Пункт 3</a:t>
            </a:r>
          </a:p>
        </p:txBody>
      </p:sp>
      <p:sp>
        <p:nvSpPr>
          <p:cNvPr id="1877" name="Google Shape;2308;p124"/>
          <p:cNvSpPr/>
          <p:nvPr/>
        </p:nvSpPr>
        <p:spPr>
          <a:xfrm>
            <a:off x="9605584" y="10247155"/>
            <a:ext cx="4349921" cy="1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8" name="Google Shape;2309;p124"/>
          <p:cNvSpPr/>
          <p:nvPr/>
        </p:nvSpPr>
        <p:spPr>
          <a:xfrm>
            <a:off x="8266279" y="9917024"/>
            <a:ext cx="2830823" cy="674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86" y="0"/>
                </a:moveTo>
                <a:lnTo>
                  <a:pt x="18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иаграмм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Диаграммы</a:t>
            </a:r>
          </a:p>
        </p:txBody>
      </p:sp>
      <p:graphicFrame>
        <p:nvGraphicFramePr>
          <p:cNvPr id="1887" name="Диаграмма 44"/>
          <p:cNvGraphicFramePr/>
          <p:nvPr/>
        </p:nvGraphicFramePr>
        <p:xfrm>
          <a:off x="7462646" y="3392198"/>
          <a:ext cx="3118716" cy="311871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888" name="Диаграмма 46"/>
          <p:cNvGraphicFramePr/>
          <p:nvPr/>
        </p:nvGraphicFramePr>
        <p:xfrm>
          <a:off x="12338464" y="2974820"/>
          <a:ext cx="4896758" cy="42300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889" name="Google Shape;2516;p83"/>
          <p:cNvSpPr txBox="1"/>
          <p:nvPr/>
        </p:nvSpPr>
        <p:spPr>
          <a:xfrm>
            <a:off x="6848725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Круговая</a:t>
            </a:r>
          </a:p>
        </p:txBody>
      </p:sp>
      <p:sp>
        <p:nvSpPr>
          <p:cNvPr id="1890" name="Google Shape;2516;p83"/>
          <p:cNvSpPr txBox="1"/>
          <p:nvPr/>
        </p:nvSpPr>
        <p:spPr>
          <a:xfrm>
            <a:off x="12344420" y="2353792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Линейная</a:t>
            </a:r>
          </a:p>
        </p:txBody>
      </p:sp>
      <p:grpSp>
        <p:nvGrpSpPr>
          <p:cNvPr id="1904" name="Группа 50"/>
          <p:cNvGrpSpPr/>
          <p:nvPr/>
        </p:nvGrpSpPr>
        <p:grpSpPr>
          <a:xfrm>
            <a:off x="6618033" y="8666553"/>
            <a:ext cx="5240102" cy="4098661"/>
            <a:chOff x="-152400" y="-177800"/>
            <a:chExt cx="5240101" cy="4098659"/>
          </a:xfrm>
        </p:grpSpPr>
        <p:graphicFrame>
          <p:nvGraphicFramePr>
            <p:cNvPr id="1891" name="Диаграмма 51"/>
            <p:cNvGraphicFramePr/>
            <p:nvPr/>
          </p:nvGraphicFramePr>
          <p:xfrm>
            <a:off x="-152400" y="-177800"/>
            <a:ext cx="5240102" cy="409866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sp>
          <p:nvSpPr>
            <p:cNvPr id="1892" name="Подзаголовок презентации"/>
            <p:cNvSpPr txBox="1"/>
            <p:nvPr/>
          </p:nvSpPr>
          <p:spPr>
            <a:xfrm>
              <a:off x="146686" y="332810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3" name="Подзаголовок презентации"/>
            <p:cNvSpPr txBox="1"/>
            <p:nvPr/>
          </p:nvSpPr>
          <p:spPr>
            <a:xfrm>
              <a:off x="993377" y="297803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210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4" name="Подзаголовок презентации"/>
            <p:cNvSpPr txBox="1"/>
            <p:nvPr/>
          </p:nvSpPr>
          <p:spPr>
            <a:xfrm>
              <a:off x="184006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5" name="Подзаголовок презентации"/>
            <p:cNvSpPr txBox="1"/>
            <p:nvPr/>
          </p:nvSpPr>
          <p:spPr>
            <a:xfrm>
              <a:off x="269374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6" name="Подзаголовок презентации"/>
            <p:cNvSpPr txBox="1"/>
            <p:nvPr/>
          </p:nvSpPr>
          <p:spPr>
            <a:xfrm>
              <a:off x="3554305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7" name="Подзаголовок презентации"/>
            <p:cNvSpPr txBox="1"/>
            <p:nvPr/>
          </p:nvSpPr>
          <p:spPr>
            <a:xfrm>
              <a:off x="439755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8" name="Подзаголовок презентации"/>
            <p:cNvSpPr txBox="1"/>
            <p:nvPr/>
          </p:nvSpPr>
          <p:spPr>
            <a:xfrm>
              <a:off x="4388282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899" name="Подзаголовок презентации"/>
            <p:cNvSpPr txBox="1"/>
            <p:nvPr/>
          </p:nvSpPr>
          <p:spPr>
            <a:xfrm>
              <a:off x="3554305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0" name="Подзаголовок презентации"/>
            <p:cNvSpPr txBox="1"/>
            <p:nvPr/>
          </p:nvSpPr>
          <p:spPr>
            <a:xfrm>
              <a:off x="2684471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1" name="Подзаголовок презентации"/>
            <p:cNvSpPr txBox="1"/>
            <p:nvPr/>
          </p:nvSpPr>
          <p:spPr>
            <a:xfrm>
              <a:off x="1850494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2" name="Подзаголовок презентации"/>
            <p:cNvSpPr txBox="1"/>
            <p:nvPr/>
          </p:nvSpPr>
          <p:spPr>
            <a:xfrm>
              <a:off x="984453" y="585326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1,29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3" name="Подзаголовок презентации"/>
            <p:cNvSpPr txBox="1"/>
            <p:nvPr/>
          </p:nvSpPr>
          <p:spPr>
            <a:xfrm>
              <a:off x="127675" y="2774447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b="1" sz="14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</p:grpSp>
      <p:graphicFrame>
        <p:nvGraphicFramePr>
          <p:cNvPr id="1905" name="Диаграмма 75"/>
          <p:cNvGraphicFramePr/>
          <p:nvPr/>
        </p:nvGraphicFramePr>
        <p:xfrm>
          <a:off x="12310413" y="9260346"/>
          <a:ext cx="4758953" cy="35547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906" name="Полилиния: фигура 1"/>
          <p:cNvSpPr/>
          <p:nvPr/>
        </p:nvSpPr>
        <p:spPr>
          <a:xfrm>
            <a:off x="12993906" y="10325179"/>
            <a:ext cx="3706591" cy="105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438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4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907" name="Google Shape;2516;p83"/>
          <p:cNvSpPr txBox="1"/>
          <p:nvPr/>
        </p:nvSpPr>
        <p:spPr>
          <a:xfrm>
            <a:off x="6702256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Стековая</a:t>
            </a:r>
          </a:p>
        </p:txBody>
      </p:sp>
      <p:sp>
        <p:nvSpPr>
          <p:cNvPr id="1908" name="Google Shape;2516;p83"/>
          <p:cNvSpPr txBox="1"/>
          <p:nvPr/>
        </p:nvSpPr>
        <p:spPr>
          <a:xfrm>
            <a:off x="12197953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Столбчатая</a:t>
            </a:r>
          </a:p>
        </p:txBody>
      </p:sp>
      <p:sp>
        <p:nvSpPr>
          <p:cNvPr id="19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Люд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2432;p131" descr="Google Shape;2432;p1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0963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7" name="Google Shape;2433;p131" descr="Google Shape;2433;p1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3708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8" name="Google Shape;2434;p131" descr="Google Shape;2434;p1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6452" y="2285727"/>
            <a:ext cx="2206106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9" name="Google Shape;2435;p131" descr="Google Shape;2435;p1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96013" y="6389494"/>
            <a:ext cx="3826343" cy="382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0" name="Google Shape;2439;p131" descr="Google Shape;2439;p13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73552" y="6389492"/>
            <a:ext cx="3826347" cy="3826347"/>
          </a:xfrm>
          <a:prstGeom prst="rect">
            <a:avLst/>
          </a:prstGeom>
          <a:ln w="12700">
            <a:miter lim="400000"/>
          </a:ln>
        </p:spPr>
      </p:pic>
      <p:sp>
        <p:nvSpPr>
          <p:cNvPr id="192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Люди</a:t>
            </a:r>
          </a:p>
        </p:txBody>
      </p:sp>
      <p:sp>
        <p:nvSpPr>
          <p:cNvPr id="1922" name="Google Shape;2431;p131"/>
          <p:cNvSpPr txBox="1"/>
          <p:nvPr/>
        </p:nvSpPr>
        <p:spPr>
          <a:xfrm>
            <a:off x="6305453" y="4705229"/>
            <a:ext cx="4197128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3" name="Google Shape;2441;p131"/>
          <p:cNvSpPr txBox="1"/>
          <p:nvPr/>
        </p:nvSpPr>
        <p:spPr>
          <a:xfrm>
            <a:off x="10098196" y="4706670"/>
            <a:ext cx="419712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</a:p>
        </p:txBody>
      </p:sp>
      <p:sp>
        <p:nvSpPr>
          <p:cNvPr id="1924" name="Google Shape;2443;p131"/>
          <p:cNvSpPr txBox="1"/>
          <p:nvPr/>
        </p:nvSpPr>
        <p:spPr>
          <a:xfrm>
            <a:off x="13890941" y="4706680"/>
            <a:ext cx="4197129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5" name="Google Shape;2446;p131"/>
          <p:cNvSpPr txBox="1"/>
          <p:nvPr/>
        </p:nvSpPr>
        <p:spPr>
          <a:xfrm>
            <a:off x="12878506" y="10505396"/>
            <a:ext cx="4216440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6" name="Google Shape;2446;p131"/>
          <p:cNvSpPr txBox="1"/>
          <p:nvPr/>
        </p:nvSpPr>
        <p:spPr>
          <a:xfrm>
            <a:off x="7300963" y="10505396"/>
            <a:ext cx="421644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b="1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11. Фон dark"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тоги занятия">
    <p:bg>
      <p:bgPr>
        <a:solidFill>
          <a:srgbClr val="2C67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Уровень текста 1…"/>
          <p:cNvSpPr txBox="1"/>
          <p:nvPr>
            <p:ph type="body" sz="quarter" idx="1"/>
          </p:nvPr>
        </p:nvSpPr>
        <p:spPr>
          <a:xfrm>
            <a:off x="6960392" y="601612"/>
            <a:ext cx="10044005" cy="206498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137131" tIns="137131" rIns="137131" bIns="137131">
            <a:normAutofit fontScale="100000" lnSpcReduction="0"/>
          </a:bodyPr>
          <a:lstStyle>
            <a:lvl1pPr indent="171450" algn="ctr">
              <a:defRPr sz="4200">
                <a:solidFill>
                  <a:srgbClr val="585858"/>
                </a:solidFill>
              </a:defRPr>
            </a:lvl1pPr>
            <a:lvl2pPr indent="171450" algn="ctr">
              <a:defRPr sz="4200">
                <a:solidFill>
                  <a:srgbClr val="585858"/>
                </a:solidFill>
              </a:defRPr>
            </a:lvl2pPr>
            <a:lvl3pPr indent="171450" algn="ctr">
              <a:defRPr sz="4200">
                <a:solidFill>
                  <a:srgbClr val="585858"/>
                </a:solidFill>
              </a:defRPr>
            </a:lvl3pPr>
            <a:lvl4pPr indent="171450" algn="ctr">
              <a:defRPr sz="4200">
                <a:solidFill>
                  <a:srgbClr val="585858"/>
                </a:solidFill>
              </a:defRPr>
            </a:lvl4pPr>
            <a:lvl5pPr indent="171450" algn="ctr">
              <a:defRPr sz="42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942" name="Google Shape;190;p14" descr="Google Shape;190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842" y="7828471"/>
            <a:ext cx="8573004" cy="916991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43" name="Google Shape;191;p14"/>
          <p:cNvSpPr/>
          <p:nvPr>
            <p:ph type="body" sz="half" idx="21"/>
          </p:nvPr>
        </p:nvSpPr>
        <p:spPr>
          <a:xfrm>
            <a:off x="6960394" y="2056657"/>
            <a:ext cx="10422730" cy="7804718"/>
          </a:xfrm>
          <a:prstGeom prst="rect">
            <a:avLst/>
          </a:prstGeom>
          <a:ln>
            <a:solidFill>
              <a:srgbClr val="FFFFFF"/>
            </a:solidFill>
            <a:round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44" name="Google Shape;192;p14"/>
          <p:cNvSpPr txBox="1"/>
          <p:nvPr>
            <p:ph type="body" sz="quarter" idx="22"/>
          </p:nvPr>
        </p:nvSpPr>
        <p:spPr>
          <a:xfrm>
            <a:off x="7391509" y="2181307"/>
            <a:ext cx="9834119" cy="148966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45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Уровень текста 1…"/>
          <p:cNvSpPr txBox="1"/>
          <p:nvPr>
            <p:ph type="body" sz="quarter" idx="1"/>
          </p:nvPr>
        </p:nvSpPr>
        <p:spPr>
          <a:xfrm>
            <a:off x="6960392" y="1096270"/>
            <a:ext cx="9319702" cy="921980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955" name="Google Shape;67;p2"/>
          <p:cNvGrpSpPr/>
          <p:nvPr/>
        </p:nvGrpSpPr>
        <p:grpSpPr>
          <a:xfrm>
            <a:off x="6770527" y="12325481"/>
            <a:ext cx="4510760" cy="1004696"/>
            <a:chOff x="-1" y="-1"/>
            <a:chExt cx="4510758" cy="1004695"/>
          </a:xfrm>
        </p:grpSpPr>
        <p:pic>
          <p:nvPicPr>
            <p:cNvPr id="1953" name="Google Shape;68;p2" descr="Google Shape;68;p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2098968" cy="937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4" name="Google Shape;69;p2"/>
            <p:cNvSpPr/>
            <p:nvPr/>
          </p:nvSpPr>
          <p:spPr>
            <a:xfrm>
              <a:off x="3517146" y="637482"/>
              <a:ext cx="993612" cy="367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56" name="Google Shape;65;p2"/>
          <p:cNvSpPr txBox="1"/>
          <p:nvPr>
            <p:ph type="body" sz="quarter" idx="21"/>
          </p:nvPr>
        </p:nvSpPr>
        <p:spPr>
          <a:xfrm>
            <a:off x="7413093" y="3858690"/>
            <a:ext cx="10214059" cy="82673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57" name="Google Shape;66;p2"/>
          <p:cNvSpPr/>
          <p:nvPr>
            <p:ph type="body" sz="quarter" idx="22"/>
          </p:nvPr>
        </p:nvSpPr>
        <p:spPr>
          <a:xfrm>
            <a:off x="6960392" y="4143355"/>
            <a:ext cx="257412" cy="257412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58" name="Google Shape;65;p2"/>
          <p:cNvSpPr txBox="1"/>
          <p:nvPr>
            <p:ph type="body" sz="quarter" idx="23"/>
          </p:nvPr>
        </p:nvSpPr>
        <p:spPr>
          <a:xfrm>
            <a:off x="7413093" y="4900076"/>
            <a:ext cx="10214059" cy="82673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59" name="Google Shape;66;p2"/>
          <p:cNvSpPr/>
          <p:nvPr>
            <p:ph type="body" sz="quarter" idx="24"/>
          </p:nvPr>
        </p:nvSpPr>
        <p:spPr>
          <a:xfrm>
            <a:off x="6960392" y="5184740"/>
            <a:ext cx="257412" cy="257412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0" name="Google Shape;65;p2"/>
          <p:cNvSpPr txBox="1"/>
          <p:nvPr>
            <p:ph type="body" sz="quarter" idx="25"/>
          </p:nvPr>
        </p:nvSpPr>
        <p:spPr>
          <a:xfrm>
            <a:off x="7413093" y="5941464"/>
            <a:ext cx="10214059" cy="826736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1" name="Google Shape;66;p2"/>
          <p:cNvSpPr/>
          <p:nvPr>
            <p:ph type="body" sz="quarter" idx="26"/>
          </p:nvPr>
        </p:nvSpPr>
        <p:spPr>
          <a:xfrm>
            <a:off x="6960392" y="6226125"/>
            <a:ext cx="257412" cy="257411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2" name="Google Shape;65;p2"/>
          <p:cNvSpPr txBox="1"/>
          <p:nvPr>
            <p:ph type="body" sz="quarter" idx="27"/>
          </p:nvPr>
        </p:nvSpPr>
        <p:spPr>
          <a:xfrm>
            <a:off x="7413093" y="6982845"/>
            <a:ext cx="10214059" cy="826736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3" name="Google Shape;66;p2"/>
          <p:cNvSpPr/>
          <p:nvPr>
            <p:ph type="body" sz="quarter" idx="28"/>
          </p:nvPr>
        </p:nvSpPr>
        <p:spPr>
          <a:xfrm>
            <a:off x="6960392" y="7267507"/>
            <a:ext cx="257412" cy="257412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4" name="Google Shape;65;p2"/>
          <p:cNvSpPr txBox="1"/>
          <p:nvPr>
            <p:ph type="body" sz="quarter" idx="29"/>
          </p:nvPr>
        </p:nvSpPr>
        <p:spPr>
          <a:xfrm>
            <a:off x="7413093" y="8024230"/>
            <a:ext cx="10214059" cy="826736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5" name="Google Shape;66;p2"/>
          <p:cNvSpPr/>
          <p:nvPr>
            <p:ph type="body" sz="quarter" idx="30"/>
          </p:nvPr>
        </p:nvSpPr>
        <p:spPr>
          <a:xfrm>
            <a:off x="6960392" y="8308891"/>
            <a:ext cx="257412" cy="257411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6" name="Google Shape;66;p2"/>
          <p:cNvSpPr/>
          <p:nvPr>
            <p:ph type="body" sz="quarter" idx="31"/>
          </p:nvPr>
        </p:nvSpPr>
        <p:spPr>
          <a:xfrm>
            <a:off x="6960392" y="3101976"/>
            <a:ext cx="257412" cy="257411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7" name="Google Shape;65;p2"/>
          <p:cNvSpPr txBox="1"/>
          <p:nvPr>
            <p:ph type="body" sz="quarter" idx="32"/>
          </p:nvPr>
        </p:nvSpPr>
        <p:spPr>
          <a:xfrm>
            <a:off x="7413093" y="2817312"/>
            <a:ext cx="10214059" cy="826736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68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од текст и картинк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Уровень текста 1…"/>
          <p:cNvSpPr txBox="1"/>
          <p:nvPr>
            <p:ph type="body" sz="quarter" idx="1"/>
          </p:nvPr>
        </p:nvSpPr>
        <p:spPr>
          <a:xfrm>
            <a:off x="6960392" y="2350278"/>
            <a:ext cx="10865560" cy="2815548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 indent="171450" algn="ctr">
              <a:defRPr sz="4200">
                <a:solidFill>
                  <a:srgbClr val="585858"/>
                </a:solidFill>
              </a:defRPr>
            </a:lvl1pPr>
            <a:lvl2pPr indent="171450" algn="ctr">
              <a:defRPr sz="4200">
                <a:solidFill>
                  <a:srgbClr val="585858"/>
                </a:solidFill>
              </a:defRPr>
            </a:lvl2pPr>
            <a:lvl3pPr indent="171450" algn="ctr">
              <a:defRPr sz="4200">
                <a:solidFill>
                  <a:srgbClr val="585858"/>
                </a:solidFill>
              </a:defRPr>
            </a:lvl3pPr>
            <a:lvl4pPr indent="171450" algn="ctr">
              <a:defRPr sz="4200">
                <a:solidFill>
                  <a:srgbClr val="585858"/>
                </a:solidFill>
              </a:defRPr>
            </a:lvl4pPr>
            <a:lvl5pPr indent="171450" algn="ctr">
              <a:defRPr sz="42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978" name="Google Shape;104;p6"/>
          <p:cNvGrpSpPr/>
          <p:nvPr/>
        </p:nvGrpSpPr>
        <p:grpSpPr>
          <a:xfrm>
            <a:off x="6770527" y="12325481"/>
            <a:ext cx="4510760" cy="1004696"/>
            <a:chOff x="-1" y="-1"/>
            <a:chExt cx="4510758" cy="1004695"/>
          </a:xfrm>
        </p:grpSpPr>
        <p:pic>
          <p:nvPicPr>
            <p:cNvPr id="1976" name="Google Shape;105;p6" descr="Google Shape;105;p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2098968" cy="937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7" name="Google Shape;106;p6"/>
            <p:cNvSpPr/>
            <p:nvPr/>
          </p:nvSpPr>
          <p:spPr>
            <a:xfrm>
              <a:off x="3517146" y="637482"/>
              <a:ext cx="993612" cy="367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79" name="Google Shape;107;p6"/>
          <p:cNvSpPr/>
          <p:nvPr>
            <p:ph type="pic" sz="quarter" idx="21"/>
          </p:nvPr>
        </p:nvSpPr>
        <p:spPr>
          <a:xfrm>
            <a:off x="6975968" y="5769678"/>
            <a:ext cx="10441590" cy="58733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80" name="Google Shape;108;p6"/>
          <p:cNvSpPr txBox="1"/>
          <p:nvPr>
            <p:ph type="body" sz="quarter" idx="22"/>
          </p:nvPr>
        </p:nvSpPr>
        <p:spPr>
          <a:xfrm>
            <a:off x="6995769" y="11863830"/>
            <a:ext cx="4562363" cy="460962"/>
          </a:xfrm>
          <a:prstGeom prst="rect">
            <a:avLst/>
          </a:prstGeom>
        </p:spPr>
        <p:txBody>
          <a:bodyPr lIns="68548" tIns="68548" rIns="68548" bIns="68548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81" name="Google Shape;109;p6"/>
          <p:cNvSpPr txBox="1"/>
          <p:nvPr>
            <p:ph type="body" sz="quarter" idx="23"/>
          </p:nvPr>
        </p:nvSpPr>
        <p:spPr>
          <a:xfrm>
            <a:off x="6960383" y="893449"/>
            <a:ext cx="9319718" cy="921988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82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од список и картинк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Уровень текста 1…"/>
          <p:cNvSpPr txBox="1"/>
          <p:nvPr>
            <p:ph type="body" sz="quarter" idx="1"/>
          </p:nvPr>
        </p:nvSpPr>
        <p:spPr>
          <a:xfrm>
            <a:off x="6960392" y="893452"/>
            <a:ext cx="9319702" cy="921981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90" name="Google Shape;90;p5"/>
          <p:cNvSpPr/>
          <p:nvPr>
            <p:ph type="pic" sz="quarter" idx="21"/>
          </p:nvPr>
        </p:nvSpPr>
        <p:spPr>
          <a:xfrm>
            <a:off x="12734849" y="8004795"/>
            <a:ext cx="4832454" cy="338863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91" name="Google Shape;91;p5"/>
          <p:cNvSpPr txBox="1"/>
          <p:nvPr>
            <p:ph type="body" sz="quarter" idx="22"/>
          </p:nvPr>
        </p:nvSpPr>
        <p:spPr>
          <a:xfrm>
            <a:off x="7413093" y="2836100"/>
            <a:ext cx="10214059" cy="3478489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92" name="Google Shape;92;p5"/>
          <p:cNvSpPr txBox="1"/>
          <p:nvPr>
            <p:ph type="body" sz="quarter" idx="23"/>
          </p:nvPr>
        </p:nvSpPr>
        <p:spPr>
          <a:xfrm>
            <a:off x="7413093" y="7751539"/>
            <a:ext cx="5900627" cy="3478496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93" name="Google Shape;93;p5"/>
          <p:cNvSpPr/>
          <p:nvPr>
            <p:ph type="body" sz="quarter" idx="24"/>
          </p:nvPr>
        </p:nvSpPr>
        <p:spPr>
          <a:xfrm>
            <a:off x="6986568" y="3161991"/>
            <a:ext cx="257411" cy="257405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94" name="Google Shape;94;p5"/>
          <p:cNvSpPr/>
          <p:nvPr>
            <p:ph type="body" sz="quarter" idx="25"/>
          </p:nvPr>
        </p:nvSpPr>
        <p:spPr>
          <a:xfrm>
            <a:off x="6960392" y="8077687"/>
            <a:ext cx="257412" cy="257412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grpSp>
        <p:nvGrpSpPr>
          <p:cNvPr id="1997" name="Google Shape;95;p5"/>
          <p:cNvGrpSpPr/>
          <p:nvPr/>
        </p:nvGrpSpPr>
        <p:grpSpPr>
          <a:xfrm>
            <a:off x="6770528" y="12325481"/>
            <a:ext cx="4510758" cy="1004696"/>
            <a:chOff x="-1" y="-1"/>
            <a:chExt cx="4510757" cy="1004695"/>
          </a:xfrm>
        </p:grpSpPr>
        <p:pic>
          <p:nvPicPr>
            <p:cNvPr id="1995" name="Google Shape;96;p5" descr="Google Shape;96;p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2098967" cy="937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6" name="Google Shape;97;p5"/>
            <p:cNvSpPr/>
            <p:nvPr/>
          </p:nvSpPr>
          <p:spPr>
            <a:xfrm>
              <a:off x="3517145" y="637482"/>
              <a:ext cx="993611" cy="367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98" name="Google Shape;98;p5"/>
          <p:cNvSpPr txBox="1"/>
          <p:nvPr>
            <p:ph type="body" sz="quarter" idx="26"/>
          </p:nvPr>
        </p:nvSpPr>
        <p:spPr>
          <a:xfrm>
            <a:off x="13507043" y="11790138"/>
            <a:ext cx="4562359" cy="460961"/>
          </a:xfrm>
          <a:prstGeom prst="rect">
            <a:avLst/>
          </a:prstGeom>
        </p:spPr>
        <p:txBody>
          <a:bodyPr lIns="68548" tIns="68548" rIns="68548" bIns="68548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1999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лан занятия">
    <p:bg>
      <p:bgPr>
        <a:solidFill>
          <a:srgbClr val="2C67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74;p3"/>
          <p:cNvSpPr txBox="1"/>
          <p:nvPr/>
        </p:nvSpPr>
        <p:spPr>
          <a:xfrm>
            <a:off x="6960394" y="601604"/>
            <a:ext cx="10044000" cy="9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defRPr b="1" sz="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План занятия</a:t>
            </a:r>
          </a:p>
        </p:txBody>
      </p:sp>
      <p:pic>
        <p:nvPicPr>
          <p:cNvPr id="2007" name="Google Shape;75;p3" descr="Google Shape;75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842" y="7828471"/>
            <a:ext cx="8573004" cy="91699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8" name="Уровень текста 1…"/>
          <p:cNvSpPr txBox="1"/>
          <p:nvPr>
            <p:ph type="body" sz="half" idx="1"/>
          </p:nvPr>
        </p:nvSpPr>
        <p:spPr>
          <a:xfrm>
            <a:off x="6960392" y="2056658"/>
            <a:ext cx="10422731" cy="7804716"/>
          </a:xfrm>
          <a:prstGeom prst="rect">
            <a:avLst/>
          </a:prstGeom>
          <a:ln>
            <a:solidFill>
              <a:srgbClr val="FFFFFF"/>
            </a:solidFill>
            <a:round/>
          </a:ln>
        </p:spPr>
        <p:txBody>
          <a:bodyPr lIns="0" tIns="0" rIns="0" bIns="0" anchor="ctr">
            <a:normAutofit fontScale="100000" lnSpcReduction="0"/>
          </a:bodyPr>
          <a:lstStyle>
            <a:lvl1pPr indent="171450" algn="ctr">
              <a:defRPr sz="4200">
                <a:solidFill>
                  <a:srgbClr val="585858"/>
                </a:solidFill>
              </a:defRPr>
            </a:lvl1pPr>
            <a:lvl2pPr indent="171450" algn="ctr">
              <a:defRPr sz="4200">
                <a:solidFill>
                  <a:srgbClr val="585858"/>
                </a:solidFill>
              </a:defRPr>
            </a:lvl2pPr>
            <a:lvl3pPr indent="171450" algn="ctr">
              <a:defRPr sz="4200">
                <a:solidFill>
                  <a:srgbClr val="585858"/>
                </a:solidFill>
              </a:defRPr>
            </a:lvl3pPr>
            <a:lvl4pPr indent="171450" algn="ctr">
              <a:defRPr sz="4200">
                <a:solidFill>
                  <a:srgbClr val="585858"/>
                </a:solidFill>
              </a:defRPr>
            </a:lvl4pPr>
            <a:lvl5pPr indent="171450" algn="ctr">
              <a:defRPr sz="42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09" name="Google Shape;77;p3"/>
          <p:cNvSpPr txBox="1"/>
          <p:nvPr>
            <p:ph type="body" sz="quarter" idx="21"/>
          </p:nvPr>
        </p:nvSpPr>
        <p:spPr>
          <a:xfrm>
            <a:off x="7318972" y="2052637"/>
            <a:ext cx="9834115" cy="148966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2010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ели занятия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Уровень текста 1…"/>
          <p:cNvSpPr txBox="1"/>
          <p:nvPr>
            <p:ph type="body" sz="quarter" idx="1"/>
          </p:nvPr>
        </p:nvSpPr>
        <p:spPr>
          <a:xfrm>
            <a:off x="6960392" y="1096270"/>
            <a:ext cx="9319702" cy="921980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18" name="Google Shape;65;p2"/>
          <p:cNvSpPr txBox="1"/>
          <p:nvPr>
            <p:ph type="body" sz="quarter" idx="21"/>
          </p:nvPr>
        </p:nvSpPr>
        <p:spPr>
          <a:xfrm>
            <a:off x="7439268" y="2817312"/>
            <a:ext cx="10214059" cy="148966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2019" name="Google Shape;66;p2"/>
          <p:cNvSpPr/>
          <p:nvPr>
            <p:ph type="body" sz="quarter" idx="22"/>
          </p:nvPr>
        </p:nvSpPr>
        <p:spPr>
          <a:xfrm>
            <a:off x="6986568" y="3161991"/>
            <a:ext cx="257411" cy="257405"/>
          </a:xfrm>
          <a:prstGeom prst="rect">
            <a:avLst/>
          </a:prstGeom>
          <a:solidFill>
            <a:srgbClr val="0069B4"/>
          </a:solidFill>
        </p:spPr>
        <p:txBody>
          <a:bodyPr lIns="0" tIns="0" rIns="0" bIns="0" anchor="ctr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grpSp>
        <p:nvGrpSpPr>
          <p:cNvPr id="2022" name="Google Shape;67;p2"/>
          <p:cNvGrpSpPr/>
          <p:nvPr/>
        </p:nvGrpSpPr>
        <p:grpSpPr>
          <a:xfrm>
            <a:off x="6770528" y="12325481"/>
            <a:ext cx="4510758" cy="1004696"/>
            <a:chOff x="-1" y="-1"/>
            <a:chExt cx="4510757" cy="1004695"/>
          </a:xfrm>
        </p:grpSpPr>
        <p:pic>
          <p:nvPicPr>
            <p:cNvPr id="2020" name="Google Shape;68;p2" descr="Google Shape;68;p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2098967" cy="937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1" name="Google Shape;69;p2"/>
            <p:cNvSpPr/>
            <p:nvPr/>
          </p:nvSpPr>
          <p:spPr>
            <a:xfrm>
              <a:off x="3517145" y="637482"/>
              <a:ext cx="993611" cy="367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23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и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55;p1" descr="Google Shape;55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0392" y="731976"/>
            <a:ext cx="2885686" cy="128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1" name="Google Shape;58;p1" descr="Google Shape;58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7925" y="8046242"/>
            <a:ext cx="11880060" cy="5658990"/>
          </a:xfrm>
          <a:prstGeom prst="rect">
            <a:avLst/>
          </a:prstGeom>
          <a:ln w="12700">
            <a:miter lim="400000"/>
          </a:ln>
        </p:spPr>
      </p:pic>
      <p:sp>
        <p:nvSpPr>
          <p:cNvPr id="2032" name="Уровень текста 1…"/>
          <p:cNvSpPr txBox="1"/>
          <p:nvPr>
            <p:ph type="body" sz="quarter" idx="1"/>
          </p:nvPr>
        </p:nvSpPr>
        <p:spPr>
          <a:xfrm>
            <a:off x="6795799" y="4177141"/>
            <a:ext cx="10800689" cy="3059390"/>
          </a:xfrm>
          <a:prstGeom prst="rect">
            <a:avLst/>
          </a:prstGeom>
        </p:spPr>
        <p:txBody>
          <a:bodyPr lIns="137131" tIns="137131" rIns="137131" bIns="137131" anchor="b">
            <a:normAutofit fontScale="100000" lnSpcReduction="0"/>
          </a:bodyPr>
          <a:lstStyle>
            <a:lvl1pPr indent="171450" algn="ctr">
              <a:defRPr sz="4200">
                <a:solidFill>
                  <a:srgbClr val="585858"/>
                </a:solidFill>
              </a:defRPr>
            </a:lvl1pPr>
            <a:lvl2pPr indent="171450" algn="ctr">
              <a:defRPr sz="4200">
                <a:solidFill>
                  <a:srgbClr val="585858"/>
                </a:solidFill>
              </a:defRPr>
            </a:lvl2pPr>
            <a:lvl3pPr indent="171450" algn="ctr">
              <a:defRPr sz="4200">
                <a:solidFill>
                  <a:srgbClr val="585858"/>
                </a:solidFill>
              </a:defRPr>
            </a:lvl3pPr>
            <a:lvl4pPr indent="171450" algn="ctr">
              <a:defRPr sz="4200">
                <a:solidFill>
                  <a:srgbClr val="585858"/>
                </a:solidFill>
              </a:defRPr>
            </a:lvl4pPr>
            <a:lvl5pPr indent="171450" algn="ctr">
              <a:defRPr sz="42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33" name="Google Shape;59;p1"/>
          <p:cNvSpPr txBox="1"/>
          <p:nvPr>
            <p:ph type="body" sz="quarter" idx="21"/>
          </p:nvPr>
        </p:nvSpPr>
        <p:spPr>
          <a:xfrm>
            <a:off x="7028982" y="8471748"/>
            <a:ext cx="7426504" cy="1794453"/>
          </a:xfrm>
          <a:prstGeom prst="rect">
            <a:avLst/>
          </a:prstGeom>
        </p:spPr>
        <p:txBody>
          <a:bodyPr lIns="68548" tIns="68548" rIns="68548" bIns="68548">
            <a:normAutofit fontScale="100000" lnSpcReduction="0"/>
          </a:bodyPr>
          <a:lstStyle/>
          <a:p>
            <a:pPr indent="171450" algn="ctr">
              <a:defRPr sz="4200">
                <a:solidFill>
                  <a:srgbClr val="585858"/>
                </a:solidFill>
              </a:defRPr>
            </a:pPr>
          </a:p>
        </p:txBody>
      </p:sp>
      <p:sp>
        <p:nvSpPr>
          <p:cNvPr id="2034" name="Номер слайда"/>
          <p:cNvSpPr txBox="1"/>
          <p:nvPr>
            <p:ph type="sldNum" sz="quarter" idx="2"/>
          </p:nvPr>
        </p:nvSpPr>
        <p:spPr>
          <a:xfrm>
            <a:off x="17493522" y="12724119"/>
            <a:ext cx="484732" cy="471647"/>
          </a:xfrm>
          <a:prstGeom prst="rect">
            <a:avLst/>
          </a:prstGeom>
        </p:spPr>
        <p:txBody>
          <a:bodyPr lIns="137131" tIns="137131" rIns="137131" bIns="137131">
            <a:normAutofit fontScale="100000" lnSpcReduction="0"/>
          </a:bodyPr>
          <a:lstStyle>
            <a:lvl1pPr>
              <a:defRPr sz="14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ел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21" name="Группа 31"/>
          <p:cNvGrpSpPr/>
          <p:nvPr/>
        </p:nvGrpSpPr>
        <p:grpSpPr>
          <a:xfrm>
            <a:off x="20172700" y="8956220"/>
            <a:ext cx="3710892" cy="4246042"/>
            <a:chOff x="0" y="0"/>
            <a:chExt cx="3710891" cy="4246041"/>
          </a:xfrm>
        </p:grpSpPr>
        <p:sp>
          <p:nvSpPr>
            <p:cNvPr id="118" name="Прямоугольник 32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</a:p>
          </p:txBody>
        </p:sp>
        <p:sp>
          <p:nvSpPr>
            <p:cNvPr id="119" name="Полилиния: фигура 33"/>
            <p:cNvSpPr/>
            <p:nvPr/>
          </p:nvSpPr>
          <p:spPr>
            <a:xfrm>
              <a:off x="0" y="4234687"/>
              <a:ext cx="3645856" cy="3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20" name="Полилиния: фигура 34"/>
            <p:cNvSpPr/>
            <p:nvPr/>
          </p:nvSpPr>
          <p:spPr>
            <a:xfrm flipH="1">
              <a:off x="3679241" y="-1"/>
              <a:ext cx="3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8" name="Группа 7"/>
          <p:cNvGrpSpPr/>
          <p:nvPr/>
        </p:nvGrpSpPr>
        <p:grpSpPr>
          <a:xfrm>
            <a:off x="20347210" y="10268651"/>
            <a:ext cx="3264617" cy="2779524"/>
            <a:chOff x="-39" y="0"/>
            <a:chExt cx="3264616" cy="2779522"/>
          </a:xfrm>
        </p:grpSpPr>
        <p:grpSp>
          <p:nvGrpSpPr>
            <p:cNvPr id="134" name="Google Shape;638;p42"/>
            <p:cNvGrpSpPr/>
            <p:nvPr/>
          </p:nvGrpSpPr>
          <p:grpSpPr>
            <a:xfrm>
              <a:off x="-40" y="398011"/>
              <a:ext cx="3264617" cy="2381512"/>
              <a:chOff x="-39" y="0"/>
              <a:chExt cx="3264616" cy="2381510"/>
            </a:xfrm>
          </p:grpSpPr>
          <p:sp>
            <p:nvSpPr>
              <p:cNvPr id="122" name="Google Shape;640;p42"/>
              <p:cNvSpPr/>
              <p:nvPr/>
            </p:nvSpPr>
            <p:spPr>
              <a:xfrm flipH="1">
                <a:off x="1482243" y="274903"/>
                <a:ext cx="1761426" cy="2090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2" h="21061" fill="norm" stroke="1" extrusionOk="0">
                    <a:moveTo>
                      <a:pt x="6576" y="109"/>
                    </a:moveTo>
                    <a:cubicBezTo>
                      <a:pt x="6616" y="109"/>
                      <a:pt x="6933" y="76"/>
                      <a:pt x="6774" y="76"/>
                    </a:cubicBezTo>
                    <a:cubicBezTo>
                      <a:pt x="8795" y="-223"/>
                      <a:pt x="10539" y="375"/>
                      <a:pt x="12560" y="1605"/>
                    </a:cubicBezTo>
                    <a:cubicBezTo>
                      <a:pt x="14621" y="2901"/>
                      <a:pt x="16524" y="4895"/>
                      <a:pt x="18069" y="7221"/>
                    </a:cubicBezTo>
                    <a:cubicBezTo>
                      <a:pt x="19536" y="9447"/>
                      <a:pt x="20606" y="11707"/>
                      <a:pt x="21002" y="13734"/>
                    </a:cubicBezTo>
                    <a:cubicBezTo>
                      <a:pt x="21359" y="15728"/>
                      <a:pt x="21002" y="17456"/>
                      <a:pt x="19655" y="18752"/>
                    </a:cubicBezTo>
                    <a:cubicBezTo>
                      <a:pt x="19536" y="18851"/>
                      <a:pt x="19338" y="18984"/>
                      <a:pt x="19060" y="19151"/>
                    </a:cubicBezTo>
                    <a:cubicBezTo>
                      <a:pt x="18783" y="19283"/>
                      <a:pt x="18426" y="19450"/>
                      <a:pt x="18109" y="19616"/>
                    </a:cubicBezTo>
                    <a:cubicBezTo>
                      <a:pt x="17752" y="19749"/>
                      <a:pt x="17396" y="19915"/>
                      <a:pt x="17079" y="20048"/>
                    </a:cubicBezTo>
                    <a:cubicBezTo>
                      <a:pt x="17039" y="20081"/>
                      <a:pt x="17039" y="20081"/>
                      <a:pt x="17039" y="20081"/>
                    </a:cubicBezTo>
                    <a:cubicBezTo>
                      <a:pt x="16762" y="20181"/>
                      <a:pt x="16524" y="20280"/>
                      <a:pt x="16326" y="20380"/>
                    </a:cubicBezTo>
                    <a:cubicBezTo>
                      <a:pt x="14185" y="21377"/>
                      <a:pt x="11530" y="21244"/>
                      <a:pt x="8954" y="20214"/>
                    </a:cubicBezTo>
                    <a:cubicBezTo>
                      <a:pt x="6378" y="19151"/>
                      <a:pt x="3881" y="17190"/>
                      <a:pt x="2177" y="14565"/>
                    </a:cubicBezTo>
                    <a:cubicBezTo>
                      <a:pt x="433" y="11939"/>
                      <a:pt x="-241" y="9115"/>
                      <a:pt x="76" y="6755"/>
                    </a:cubicBezTo>
                    <a:cubicBezTo>
                      <a:pt x="393" y="4363"/>
                      <a:pt x="1701" y="2402"/>
                      <a:pt x="3881" y="1405"/>
                    </a:cubicBezTo>
                    <a:cubicBezTo>
                      <a:pt x="4832" y="973"/>
                      <a:pt x="5545" y="608"/>
                      <a:pt x="5981" y="375"/>
                    </a:cubicBezTo>
                    <a:cubicBezTo>
                      <a:pt x="6180" y="275"/>
                      <a:pt x="6497" y="176"/>
                      <a:pt x="6576" y="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" name="Google Shape;641;p42"/>
              <p:cNvSpPr/>
              <p:nvPr/>
            </p:nvSpPr>
            <p:spPr>
              <a:xfrm flipH="1">
                <a:off x="1463689" y="253761"/>
                <a:ext cx="1800888" cy="2127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5" h="21406" fill="norm" stroke="1" extrusionOk="0">
                    <a:moveTo>
                      <a:pt x="12998" y="21406"/>
                    </a:moveTo>
                    <a:cubicBezTo>
                      <a:pt x="11643" y="21406"/>
                      <a:pt x="10249" y="21141"/>
                      <a:pt x="8856" y="20543"/>
                    </a:cubicBezTo>
                    <a:cubicBezTo>
                      <a:pt x="6185" y="19448"/>
                      <a:pt x="3785" y="17391"/>
                      <a:pt x="2120" y="14836"/>
                    </a:cubicBezTo>
                    <a:cubicBezTo>
                      <a:pt x="494" y="12248"/>
                      <a:pt x="-241" y="9428"/>
                      <a:pt x="69" y="6906"/>
                    </a:cubicBezTo>
                    <a:cubicBezTo>
                      <a:pt x="417" y="4385"/>
                      <a:pt x="1772" y="2427"/>
                      <a:pt x="3901" y="1432"/>
                    </a:cubicBezTo>
                    <a:cubicBezTo>
                      <a:pt x="4869" y="967"/>
                      <a:pt x="5527" y="635"/>
                      <a:pt x="5953" y="403"/>
                    </a:cubicBezTo>
                    <a:cubicBezTo>
                      <a:pt x="6030" y="370"/>
                      <a:pt x="6146" y="304"/>
                      <a:pt x="6262" y="271"/>
                    </a:cubicBezTo>
                    <a:cubicBezTo>
                      <a:pt x="6340" y="237"/>
                      <a:pt x="6456" y="171"/>
                      <a:pt x="6494" y="138"/>
                    </a:cubicBezTo>
                    <a:cubicBezTo>
                      <a:pt x="6572" y="105"/>
                      <a:pt x="6727" y="71"/>
                      <a:pt x="6882" y="71"/>
                    </a:cubicBezTo>
                    <a:cubicBezTo>
                      <a:pt x="8701" y="-194"/>
                      <a:pt x="10482" y="271"/>
                      <a:pt x="12611" y="1631"/>
                    </a:cubicBezTo>
                    <a:cubicBezTo>
                      <a:pt x="14624" y="2925"/>
                      <a:pt x="16520" y="4882"/>
                      <a:pt x="18069" y="7305"/>
                    </a:cubicBezTo>
                    <a:cubicBezTo>
                      <a:pt x="19656" y="9760"/>
                      <a:pt x="20624" y="11950"/>
                      <a:pt x="20972" y="13874"/>
                    </a:cubicBezTo>
                    <a:cubicBezTo>
                      <a:pt x="21359" y="16064"/>
                      <a:pt x="20894" y="17789"/>
                      <a:pt x="19617" y="19050"/>
                    </a:cubicBezTo>
                    <a:cubicBezTo>
                      <a:pt x="19501" y="19150"/>
                      <a:pt x="19269" y="19316"/>
                      <a:pt x="18959" y="19482"/>
                    </a:cubicBezTo>
                    <a:cubicBezTo>
                      <a:pt x="18727" y="19614"/>
                      <a:pt x="18417" y="19747"/>
                      <a:pt x="18030" y="19946"/>
                    </a:cubicBezTo>
                    <a:cubicBezTo>
                      <a:pt x="17682" y="20112"/>
                      <a:pt x="17333" y="20245"/>
                      <a:pt x="17024" y="20377"/>
                    </a:cubicBezTo>
                    <a:cubicBezTo>
                      <a:pt x="16946" y="20411"/>
                      <a:pt x="16946" y="20411"/>
                      <a:pt x="16946" y="20411"/>
                    </a:cubicBezTo>
                    <a:cubicBezTo>
                      <a:pt x="16675" y="20543"/>
                      <a:pt x="16443" y="20643"/>
                      <a:pt x="16288" y="20709"/>
                    </a:cubicBezTo>
                    <a:cubicBezTo>
                      <a:pt x="15282" y="21174"/>
                      <a:pt x="14159" y="21406"/>
                      <a:pt x="12998" y="21406"/>
                    </a:cubicBezTo>
                    <a:close/>
                    <a:moveTo>
                      <a:pt x="6765" y="470"/>
                    </a:moveTo>
                    <a:cubicBezTo>
                      <a:pt x="6688" y="536"/>
                      <a:pt x="6611" y="569"/>
                      <a:pt x="6494" y="635"/>
                    </a:cubicBezTo>
                    <a:cubicBezTo>
                      <a:pt x="6378" y="669"/>
                      <a:pt x="6262" y="702"/>
                      <a:pt x="6185" y="768"/>
                    </a:cubicBezTo>
                    <a:cubicBezTo>
                      <a:pt x="5798" y="967"/>
                      <a:pt x="5101" y="1299"/>
                      <a:pt x="4133" y="1764"/>
                    </a:cubicBezTo>
                    <a:cubicBezTo>
                      <a:pt x="2120" y="2726"/>
                      <a:pt x="843" y="4551"/>
                      <a:pt x="533" y="6940"/>
                    </a:cubicBezTo>
                    <a:cubicBezTo>
                      <a:pt x="224" y="9395"/>
                      <a:pt x="920" y="12116"/>
                      <a:pt x="2546" y="14637"/>
                    </a:cubicBezTo>
                    <a:cubicBezTo>
                      <a:pt x="4172" y="17126"/>
                      <a:pt x="6456" y="19117"/>
                      <a:pt x="9049" y="20178"/>
                    </a:cubicBezTo>
                    <a:cubicBezTo>
                      <a:pt x="11604" y="21240"/>
                      <a:pt x="14082" y="21306"/>
                      <a:pt x="16094" y="20344"/>
                    </a:cubicBezTo>
                    <a:cubicBezTo>
                      <a:pt x="16249" y="20278"/>
                      <a:pt x="16443" y="20178"/>
                      <a:pt x="16714" y="20079"/>
                    </a:cubicBezTo>
                    <a:cubicBezTo>
                      <a:pt x="16830" y="20012"/>
                      <a:pt x="16830" y="20012"/>
                      <a:pt x="16830" y="20012"/>
                    </a:cubicBezTo>
                    <a:cubicBezTo>
                      <a:pt x="17101" y="19913"/>
                      <a:pt x="17449" y="19747"/>
                      <a:pt x="17798" y="19581"/>
                    </a:cubicBezTo>
                    <a:cubicBezTo>
                      <a:pt x="18185" y="19415"/>
                      <a:pt x="18494" y="19249"/>
                      <a:pt x="18727" y="19150"/>
                    </a:cubicBezTo>
                    <a:cubicBezTo>
                      <a:pt x="19075" y="18951"/>
                      <a:pt x="19191" y="18851"/>
                      <a:pt x="19269" y="18785"/>
                    </a:cubicBezTo>
                    <a:cubicBezTo>
                      <a:pt x="20469" y="17624"/>
                      <a:pt x="20894" y="15998"/>
                      <a:pt x="20507" y="13907"/>
                    </a:cubicBezTo>
                    <a:cubicBezTo>
                      <a:pt x="20159" y="12082"/>
                      <a:pt x="19191" y="9926"/>
                      <a:pt x="17643" y="7504"/>
                    </a:cubicBezTo>
                    <a:cubicBezTo>
                      <a:pt x="16133" y="5148"/>
                      <a:pt x="14314" y="3224"/>
                      <a:pt x="12340" y="1963"/>
                    </a:cubicBezTo>
                    <a:cubicBezTo>
                      <a:pt x="10288" y="635"/>
                      <a:pt x="8662" y="204"/>
                      <a:pt x="6920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04" y="470"/>
                      <a:pt x="6765" y="4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" name="Google Shape;642;p42"/>
              <p:cNvSpPr/>
              <p:nvPr/>
            </p:nvSpPr>
            <p:spPr>
              <a:xfrm flipH="1">
                <a:off x="1328012" y="211021"/>
                <a:ext cx="1684157" cy="2017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6" h="20949" fill="norm" stroke="1" extrusionOk="0">
                    <a:moveTo>
                      <a:pt x="18865" y="6692"/>
                    </a:moveTo>
                    <a:cubicBezTo>
                      <a:pt x="20645" y="9397"/>
                      <a:pt x="21348" y="12306"/>
                      <a:pt x="21017" y="14737"/>
                    </a:cubicBezTo>
                    <a:cubicBezTo>
                      <a:pt x="20686" y="17201"/>
                      <a:pt x="19320" y="19221"/>
                      <a:pt x="17086" y="20248"/>
                    </a:cubicBezTo>
                    <a:cubicBezTo>
                      <a:pt x="14810" y="21275"/>
                      <a:pt x="12038" y="21138"/>
                      <a:pt x="9348" y="20077"/>
                    </a:cubicBezTo>
                    <a:cubicBezTo>
                      <a:pt x="6658" y="19016"/>
                      <a:pt x="4051" y="16996"/>
                      <a:pt x="2272" y="14258"/>
                    </a:cubicBezTo>
                    <a:cubicBezTo>
                      <a:pt x="451" y="11553"/>
                      <a:pt x="-252" y="8678"/>
                      <a:pt x="79" y="6213"/>
                    </a:cubicBezTo>
                    <a:cubicBezTo>
                      <a:pt x="410" y="3749"/>
                      <a:pt x="1776" y="1729"/>
                      <a:pt x="4051" y="702"/>
                    </a:cubicBezTo>
                    <a:cubicBezTo>
                      <a:pt x="6286" y="-325"/>
                      <a:pt x="9100" y="-188"/>
                      <a:pt x="11789" y="873"/>
                    </a:cubicBezTo>
                    <a:cubicBezTo>
                      <a:pt x="14479" y="1969"/>
                      <a:pt x="17045" y="3988"/>
                      <a:pt x="18865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" name="Google Shape;643;p42"/>
              <p:cNvSpPr/>
              <p:nvPr/>
            </p:nvSpPr>
            <p:spPr>
              <a:xfrm flipH="1">
                <a:off x="1309104" y="190441"/>
                <a:ext cx="1724010" cy="205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300" fill="norm" stroke="1" extrusionOk="0">
                    <a:moveTo>
                      <a:pt x="13557" y="21300"/>
                    </a:moveTo>
                    <a:cubicBezTo>
                      <a:pt x="12184" y="21300"/>
                      <a:pt x="10690" y="20993"/>
                      <a:pt x="9237" y="20379"/>
                    </a:cubicBezTo>
                    <a:cubicBezTo>
                      <a:pt x="6451" y="19253"/>
                      <a:pt x="3948" y="17171"/>
                      <a:pt x="2212" y="14509"/>
                    </a:cubicBezTo>
                    <a:cubicBezTo>
                      <a:pt x="516" y="11882"/>
                      <a:pt x="-251" y="8982"/>
                      <a:pt x="72" y="6354"/>
                    </a:cubicBezTo>
                    <a:cubicBezTo>
                      <a:pt x="435" y="3761"/>
                      <a:pt x="1848" y="1747"/>
                      <a:pt x="4069" y="724"/>
                    </a:cubicBezTo>
                    <a:cubicBezTo>
                      <a:pt x="6290" y="-300"/>
                      <a:pt x="9035" y="-232"/>
                      <a:pt x="11821" y="894"/>
                    </a:cubicBezTo>
                    <a:cubicBezTo>
                      <a:pt x="14607" y="2020"/>
                      <a:pt x="17110" y="4136"/>
                      <a:pt x="18846" y="6764"/>
                    </a:cubicBezTo>
                    <a:cubicBezTo>
                      <a:pt x="18846" y="6764"/>
                      <a:pt x="18846" y="6764"/>
                      <a:pt x="18846" y="6764"/>
                    </a:cubicBezTo>
                    <a:cubicBezTo>
                      <a:pt x="20582" y="9425"/>
                      <a:pt x="21349" y="12326"/>
                      <a:pt x="20986" y="14919"/>
                    </a:cubicBezTo>
                    <a:cubicBezTo>
                      <a:pt x="20622" y="17512"/>
                      <a:pt x="19209" y="19526"/>
                      <a:pt x="16989" y="20549"/>
                    </a:cubicBezTo>
                    <a:cubicBezTo>
                      <a:pt x="15939" y="21061"/>
                      <a:pt x="14768" y="21300"/>
                      <a:pt x="13557" y="21300"/>
                    </a:cubicBezTo>
                    <a:close/>
                    <a:moveTo>
                      <a:pt x="7541" y="417"/>
                    </a:moveTo>
                    <a:cubicBezTo>
                      <a:pt x="6370" y="417"/>
                      <a:pt x="5280" y="621"/>
                      <a:pt x="4311" y="1099"/>
                    </a:cubicBezTo>
                    <a:cubicBezTo>
                      <a:pt x="2212" y="2055"/>
                      <a:pt x="879" y="3931"/>
                      <a:pt x="556" y="6422"/>
                    </a:cubicBezTo>
                    <a:cubicBezTo>
                      <a:pt x="233" y="8947"/>
                      <a:pt x="960" y="11745"/>
                      <a:pt x="2656" y="14305"/>
                    </a:cubicBezTo>
                    <a:cubicBezTo>
                      <a:pt x="4352" y="16898"/>
                      <a:pt x="6734" y="18911"/>
                      <a:pt x="9439" y="20037"/>
                    </a:cubicBezTo>
                    <a:cubicBezTo>
                      <a:pt x="12103" y="21095"/>
                      <a:pt x="14687" y="21164"/>
                      <a:pt x="16787" y="20208"/>
                    </a:cubicBezTo>
                    <a:cubicBezTo>
                      <a:pt x="18846" y="19218"/>
                      <a:pt x="20178" y="17342"/>
                      <a:pt x="20501" y="14885"/>
                    </a:cubicBezTo>
                    <a:cubicBezTo>
                      <a:pt x="20824" y="12360"/>
                      <a:pt x="20097" y="9562"/>
                      <a:pt x="18402" y="6968"/>
                    </a:cubicBezTo>
                    <a:cubicBezTo>
                      <a:pt x="16746" y="4409"/>
                      <a:pt x="14324" y="2362"/>
                      <a:pt x="11619" y="1270"/>
                    </a:cubicBezTo>
                    <a:cubicBezTo>
                      <a:pt x="10206" y="690"/>
                      <a:pt x="8833" y="417"/>
                      <a:pt x="7541" y="4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" name="Google Shape;644;p42"/>
              <p:cNvSpPr/>
              <p:nvPr/>
            </p:nvSpPr>
            <p:spPr>
              <a:xfrm flipH="1">
                <a:off x="1518063" y="457520"/>
                <a:ext cx="1279892" cy="153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0998" fill="norm" stroke="1" extrusionOk="0">
                    <a:moveTo>
                      <a:pt x="18845" y="6734"/>
                    </a:moveTo>
                    <a:cubicBezTo>
                      <a:pt x="20645" y="9439"/>
                      <a:pt x="21354" y="12325"/>
                      <a:pt x="21027" y="14805"/>
                    </a:cubicBezTo>
                    <a:cubicBezTo>
                      <a:pt x="20699" y="17241"/>
                      <a:pt x="19336" y="19270"/>
                      <a:pt x="17099" y="20307"/>
                    </a:cubicBezTo>
                    <a:cubicBezTo>
                      <a:pt x="14809" y="21299"/>
                      <a:pt x="12027" y="21209"/>
                      <a:pt x="9354" y="20127"/>
                    </a:cubicBezTo>
                    <a:cubicBezTo>
                      <a:pt x="6681" y="19044"/>
                      <a:pt x="4063" y="17015"/>
                      <a:pt x="2263" y="14264"/>
                    </a:cubicBezTo>
                    <a:cubicBezTo>
                      <a:pt x="409" y="11559"/>
                      <a:pt x="-246" y="8673"/>
                      <a:pt x="81" y="6193"/>
                    </a:cubicBezTo>
                    <a:cubicBezTo>
                      <a:pt x="409" y="3757"/>
                      <a:pt x="1772" y="1728"/>
                      <a:pt x="4009" y="691"/>
                    </a:cubicBezTo>
                    <a:cubicBezTo>
                      <a:pt x="6245" y="-301"/>
                      <a:pt x="9027" y="-211"/>
                      <a:pt x="11754" y="871"/>
                    </a:cubicBezTo>
                    <a:cubicBezTo>
                      <a:pt x="14427" y="1954"/>
                      <a:pt x="17045" y="3983"/>
                      <a:pt x="18845" y="6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" name="Google Shape;645;p42"/>
              <p:cNvSpPr/>
              <p:nvPr/>
            </p:nvSpPr>
            <p:spPr>
              <a:xfrm flipH="1">
                <a:off x="1499119" y="438875"/>
                <a:ext cx="1317625" cy="1574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0" h="21306" fill="norm" stroke="1" extrusionOk="0">
                    <a:moveTo>
                      <a:pt x="13523" y="21306"/>
                    </a:moveTo>
                    <a:cubicBezTo>
                      <a:pt x="12153" y="21306"/>
                      <a:pt x="10678" y="21038"/>
                      <a:pt x="9203" y="20413"/>
                    </a:cubicBezTo>
                    <a:cubicBezTo>
                      <a:pt x="6411" y="19298"/>
                      <a:pt x="3935" y="17200"/>
                      <a:pt x="2196" y="14523"/>
                    </a:cubicBezTo>
                    <a:cubicBezTo>
                      <a:pt x="510" y="11889"/>
                      <a:pt x="-280" y="8989"/>
                      <a:pt x="89" y="6400"/>
                    </a:cubicBezTo>
                    <a:cubicBezTo>
                      <a:pt x="405" y="3767"/>
                      <a:pt x="1827" y="1759"/>
                      <a:pt x="4040" y="732"/>
                    </a:cubicBezTo>
                    <a:cubicBezTo>
                      <a:pt x="6253" y="-294"/>
                      <a:pt x="9045" y="-249"/>
                      <a:pt x="11837" y="911"/>
                    </a:cubicBezTo>
                    <a:cubicBezTo>
                      <a:pt x="14577" y="2027"/>
                      <a:pt x="17105" y="4124"/>
                      <a:pt x="18791" y="6802"/>
                    </a:cubicBezTo>
                    <a:cubicBezTo>
                      <a:pt x="20530" y="9435"/>
                      <a:pt x="21320" y="12336"/>
                      <a:pt x="20951" y="14924"/>
                    </a:cubicBezTo>
                    <a:cubicBezTo>
                      <a:pt x="20582" y="17557"/>
                      <a:pt x="19213" y="19566"/>
                      <a:pt x="17000" y="20592"/>
                    </a:cubicBezTo>
                    <a:cubicBezTo>
                      <a:pt x="15946" y="21083"/>
                      <a:pt x="14735" y="21306"/>
                      <a:pt x="13523" y="21306"/>
                    </a:cubicBezTo>
                    <a:close/>
                    <a:moveTo>
                      <a:pt x="7517" y="554"/>
                    </a:moveTo>
                    <a:cubicBezTo>
                      <a:pt x="6358" y="554"/>
                      <a:pt x="5304" y="777"/>
                      <a:pt x="4356" y="1223"/>
                    </a:cubicBezTo>
                    <a:cubicBezTo>
                      <a:pt x="2354" y="2161"/>
                      <a:pt x="1037" y="4035"/>
                      <a:pt x="721" y="6445"/>
                    </a:cubicBezTo>
                    <a:cubicBezTo>
                      <a:pt x="405" y="8944"/>
                      <a:pt x="1090" y="11711"/>
                      <a:pt x="2776" y="14299"/>
                    </a:cubicBezTo>
                    <a:cubicBezTo>
                      <a:pt x="4461" y="16843"/>
                      <a:pt x="6832" y="18851"/>
                      <a:pt x="9519" y="19923"/>
                    </a:cubicBezTo>
                    <a:cubicBezTo>
                      <a:pt x="12100" y="20994"/>
                      <a:pt x="14629" y="21083"/>
                      <a:pt x="16684" y="20101"/>
                    </a:cubicBezTo>
                    <a:cubicBezTo>
                      <a:pt x="18686" y="19164"/>
                      <a:pt x="20003" y="17289"/>
                      <a:pt x="20319" y="14880"/>
                    </a:cubicBezTo>
                    <a:cubicBezTo>
                      <a:pt x="20635" y="12380"/>
                      <a:pt x="19898" y="9613"/>
                      <a:pt x="18264" y="7025"/>
                    </a:cubicBezTo>
                    <a:cubicBezTo>
                      <a:pt x="18264" y="7025"/>
                      <a:pt x="18264" y="7025"/>
                      <a:pt x="18264" y="7025"/>
                    </a:cubicBezTo>
                    <a:cubicBezTo>
                      <a:pt x="16579" y="4481"/>
                      <a:pt x="14208" y="2473"/>
                      <a:pt x="11521" y="1402"/>
                    </a:cubicBezTo>
                    <a:cubicBezTo>
                      <a:pt x="10151" y="822"/>
                      <a:pt x="8781" y="554"/>
                      <a:pt x="7517" y="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" name="Google Shape;646;p42"/>
              <p:cNvSpPr/>
              <p:nvPr/>
            </p:nvSpPr>
            <p:spPr>
              <a:xfrm flipH="1">
                <a:off x="1714180" y="674469"/>
                <a:ext cx="909929" cy="1093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3" h="20962" fill="norm" stroke="1" extrusionOk="0">
                    <a:moveTo>
                      <a:pt x="18791" y="6692"/>
                    </a:moveTo>
                    <a:cubicBezTo>
                      <a:pt x="20630" y="9407"/>
                      <a:pt x="21319" y="12313"/>
                      <a:pt x="21013" y="14776"/>
                    </a:cubicBezTo>
                    <a:cubicBezTo>
                      <a:pt x="20630" y="17239"/>
                      <a:pt x="19328" y="19260"/>
                      <a:pt x="17106" y="20270"/>
                    </a:cubicBezTo>
                    <a:cubicBezTo>
                      <a:pt x="14808" y="21281"/>
                      <a:pt x="12051" y="21155"/>
                      <a:pt x="9370" y="20081"/>
                    </a:cubicBezTo>
                    <a:cubicBezTo>
                      <a:pt x="6689" y="19007"/>
                      <a:pt x="4085" y="16986"/>
                      <a:pt x="2247" y="14207"/>
                    </a:cubicBezTo>
                    <a:cubicBezTo>
                      <a:pt x="408" y="11492"/>
                      <a:pt x="-281" y="8586"/>
                      <a:pt x="102" y="6123"/>
                    </a:cubicBezTo>
                    <a:cubicBezTo>
                      <a:pt x="408" y="3660"/>
                      <a:pt x="1787" y="1702"/>
                      <a:pt x="4008" y="692"/>
                    </a:cubicBezTo>
                    <a:cubicBezTo>
                      <a:pt x="6230" y="-319"/>
                      <a:pt x="8987" y="-193"/>
                      <a:pt x="11668" y="881"/>
                    </a:cubicBezTo>
                    <a:cubicBezTo>
                      <a:pt x="14425" y="1955"/>
                      <a:pt x="16953" y="3976"/>
                      <a:pt x="18791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" name="Google Shape;647;p42"/>
              <p:cNvSpPr/>
              <p:nvPr/>
            </p:nvSpPr>
            <p:spPr>
              <a:xfrm flipH="1">
                <a:off x="1695260" y="652504"/>
                <a:ext cx="949903" cy="113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7" h="21300" fill="norm" stroke="1" extrusionOk="0">
                    <a:moveTo>
                      <a:pt x="13491" y="21300"/>
                    </a:moveTo>
                    <a:cubicBezTo>
                      <a:pt x="12100" y="21300"/>
                      <a:pt x="10709" y="20991"/>
                      <a:pt x="9171" y="20372"/>
                    </a:cubicBezTo>
                    <a:cubicBezTo>
                      <a:pt x="6389" y="19258"/>
                      <a:pt x="3900" y="17153"/>
                      <a:pt x="2215" y="14492"/>
                    </a:cubicBezTo>
                    <a:cubicBezTo>
                      <a:pt x="458" y="11831"/>
                      <a:pt x="-274" y="8984"/>
                      <a:pt x="92" y="6384"/>
                    </a:cubicBezTo>
                    <a:cubicBezTo>
                      <a:pt x="385" y="3785"/>
                      <a:pt x="1849" y="1742"/>
                      <a:pt x="4046" y="752"/>
                    </a:cubicBezTo>
                    <a:cubicBezTo>
                      <a:pt x="6243" y="-300"/>
                      <a:pt x="9025" y="-238"/>
                      <a:pt x="11807" y="876"/>
                    </a:cubicBezTo>
                    <a:cubicBezTo>
                      <a:pt x="14590" y="2052"/>
                      <a:pt x="17079" y="4094"/>
                      <a:pt x="18837" y="6756"/>
                    </a:cubicBezTo>
                    <a:cubicBezTo>
                      <a:pt x="20521" y="9417"/>
                      <a:pt x="21326" y="12326"/>
                      <a:pt x="20960" y="14925"/>
                    </a:cubicBezTo>
                    <a:cubicBezTo>
                      <a:pt x="20594" y="17525"/>
                      <a:pt x="19203" y="19505"/>
                      <a:pt x="16933" y="20557"/>
                    </a:cubicBezTo>
                    <a:cubicBezTo>
                      <a:pt x="15908" y="21052"/>
                      <a:pt x="14736" y="21300"/>
                      <a:pt x="13491" y="21300"/>
                    </a:cubicBezTo>
                    <a:close/>
                    <a:moveTo>
                      <a:pt x="7487" y="752"/>
                    </a:moveTo>
                    <a:cubicBezTo>
                      <a:pt x="6389" y="752"/>
                      <a:pt x="5364" y="938"/>
                      <a:pt x="4485" y="1371"/>
                    </a:cubicBezTo>
                    <a:cubicBezTo>
                      <a:pt x="2508" y="2299"/>
                      <a:pt x="1264" y="4094"/>
                      <a:pt x="971" y="6446"/>
                    </a:cubicBezTo>
                    <a:cubicBezTo>
                      <a:pt x="605" y="8922"/>
                      <a:pt x="1337" y="11645"/>
                      <a:pt x="2948" y="14121"/>
                    </a:cubicBezTo>
                    <a:cubicBezTo>
                      <a:pt x="4632" y="16658"/>
                      <a:pt x="6975" y="18639"/>
                      <a:pt x="9611" y="19691"/>
                    </a:cubicBezTo>
                    <a:cubicBezTo>
                      <a:pt x="12100" y="20743"/>
                      <a:pt x="14590" y="20805"/>
                      <a:pt x="16567" y="19877"/>
                    </a:cubicBezTo>
                    <a:cubicBezTo>
                      <a:pt x="18470" y="19010"/>
                      <a:pt x="19788" y="17153"/>
                      <a:pt x="20081" y="14801"/>
                    </a:cubicBezTo>
                    <a:cubicBezTo>
                      <a:pt x="20374" y="12388"/>
                      <a:pt x="19642" y="9664"/>
                      <a:pt x="18031" y="7127"/>
                    </a:cubicBezTo>
                    <a:cubicBezTo>
                      <a:pt x="16420" y="4589"/>
                      <a:pt x="14077" y="2609"/>
                      <a:pt x="11441" y="1557"/>
                    </a:cubicBezTo>
                    <a:cubicBezTo>
                      <a:pt x="10050" y="1000"/>
                      <a:pt x="8732" y="752"/>
                      <a:pt x="7487" y="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" name="Google Shape;648;p42"/>
              <p:cNvSpPr/>
              <p:nvPr/>
            </p:nvSpPr>
            <p:spPr>
              <a:xfrm flipH="1">
                <a:off x="1888115" y="901606"/>
                <a:ext cx="539631" cy="6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035" fill="norm" stroke="1" extrusionOk="0">
                    <a:moveTo>
                      <a:pt x="18740" y="6722"/>
                    </a:moveTo>
                    <a:cubicBezTo>
                      <a:pt x="20540" y="9488"/>
                      <a:pt x="21311" y="12467"/>
                      <a:pt x="20925" y="14915"/>
                    </a:cubicBezTo>
                    <a:cubicBezTo>
                      <a:pt x="20540" y="17362"/>
                      <a:pt x="19254" y="19384"/>
                      <a:pt x="17068" y="20341"/>
                    </a:cubicBezTo>
                    <a:cubicBezTo>
                      <a:pt x="14882" y="21299"/>
                      <a:pt x="12182" y="21299"/>
                      <a:pt x="9482" y="20129"/>
                    </a:cubicBezTo>
                    <a:cubicBezTo>
                      <a:pt x="6782" y="19065"/>
                      <a:pt x="4082" y="17043"/>
                      <a:pt x="2282" y="14276"/>
                    </a:cubicBezTo>
                    <a:cubicBezTo>
                      <a:pt x="482" y="11510"/>
                      <a:pt x="-289" y="8531"/>
                      <a:pt x="97" y="6083"/>
                    </a:cubicBezTo>
                    <a:cubicBezTo>
                      <a:pt x="354" y="3636"/>
                      <a:pt x="1768" y="1614"/>
                      <a:pt x="3954" y="657"/>
                    </a:cubicBezTo>
                    <a:cubicBezTo>
                      <a:pt x="6140" y="-301"/>
                      <a:pt x="8840" y="-195"/>
                      <a:pt x="11540" y="869"/>
                    </a:cubicBezTo>
                    <a:cubicBezTo>
                      <a:pt x="14240" y="1933"/>
                      <a:pt x="16940" y="3955"/>
                      <a:pt x="18740" y="6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" name="Google Shape;649;p42"/>
              <p:cNvSpPr/>
              <p:nvPr/>
            </p:nvSpPr>
            <p:spPr>
              <a:xfrm flipH="1">
                <a:off x="1866784" y="878624"/>
                <a:ext cx="579221" cy="695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274" fill="norm" stroke="1" extrusionOk="0">
                    <a:moveTo>
                      <a:pt x="13530" y="21274"/>
                    </a:moveTo>
                    <a:cubicBezTo>
                      <a:pt x="12210" y="21274"/>
                      <a:pt x="10650" y="20971"/>
                      <a:pt x="9210" y="20366"/>
                    </a:cubicBezTo>
                    <a:cubicBezTo>
                      <a:pt x="6450" y="19154"/>
                      <a:pt x="3930" y="17136"/>
                      <a:pt x="2250" y="14511"/>
                    </a:cubicBezTo>
                    <a:cubicBezTo>
                      <a:pt x="450" y="11887"/>
                      <a:pt x="-270" y="8960"/>
                      <a:pt x="90" y="6336"/>
                    </a:cubicBezTo>
                    <a:cubicBezTo>
                      <a:pt x="450" y="3812"/>
                      <a:pt x="1770" y="1794"/>
                      <a:pt x="4050" y="784"/>
                    </a:cubicBezTo>
                    <a:cubicBezTo>
                      <a:pt x="6210" y="-326"/>
                      <a:pt x="8970" y="-225"/>
                      <a:pt x="11850" y="885"/>
                    </a:cubicBezTo>
                    <a:cubicBezTo>
                      <a:pt x="14610" y="2096"/>
                      <a:pt x="17130" y="4115"/>
                      <a:pt x="18810" y="6739"/>
                    </a:cubicBezTo>
                    <a:cubicBezTo>
                      <a:pt x="18810" y="6739"/>
                      <a:pt x="18810" y="6739"/>
                      <a:pt x="18810" y="6739"/>
                    </a:cubicBezTo>
                    <a:cubicBezTo>
                      <a:pt x="20610" y="9364"/>
                      <a:pt x="21330" y="12291"/>
                      <a:pt x="20970" y="14915"/>
                    </a:cubicBezTo>
                    <a:cubicBezTo>
                      <a:pt x="20610" y="17438"/>
                      <a:pt x="19170" y="19457"/>
                      <a:pt x="17010" y="20467"/>
                    </a:cubicBezTo>
                    <a:cubicBezTo>
                      <a:pt x="15930" y="20971"/>
                      <a:pt x="14730" y="21274"/>
                      <a:pt x="13530" y="21274"/>
                    </a:cubicBezTo>
                    <a:close/>
                    <a:moveTo>
                      <a:pt x="7530" y="1188"/>
                    </a:moveTo>
                    <a:cubicBezTo>
                      <a:pt x="6570" y="1188"/>
                      <a:pt x="5610" y="1390"/>
                      <a:pt x="4770" y="1794"/>
                    </a:cubicBezTo>
                    <a:cubicBezTo>
                      <a:pt x="2970" y="2601"/>
                      <a:pt x="1770" y="4317"/>
                      <a:pt x="1530" y="6538"/>
                    </a:cubicBezTo>
                    <a:cubicBezTo>
                      <a:pt x="1170" y="8859"/>
                      <a:pt x="1890" y="11483"/>
                      <a:pt x="3450" y="13906"/>
                    </a:cubicBezTo>
                    <a:cubicBezTo>
                      <a:pt x="5010" y="16328"/>
                      <a:pt x="7290" y="18246"/>
                      <a:pt x="9810" y="19255"/>
                    </a:cubicBezTo>
                    <a:cubicBezTo>
                      <a:pt x="12210" y="20164"/>
                      <a:pt x="14490" y="20265"/>
                      <a:pt x="16290" y="19457"/>
                    </a:cubicBezTo>
                    <a:cubicBezTo>
                      <a:pt x="18090" y="18650"/>
                      <a:pt x="19290" y="16934"/>
                      <a:pt x="19530" y="14713"/>
                    </a:cubicBezTo>
                    <a:cubicBezTo>
                      <a:pt x="19890" y="12392"/>
                      <a:pt x="19170" y="9767"/>
                      <a:pt x="17610" y="7345"/>
                    </a:cubicBezTo>
                    <a:cubicBezTo>
                      <a:pt x="17610" y="7345"/>
                      <a:pt x="17610" y="7345"/>
                      <a:pt x="17610" y="7345"/>
                    </a:cubicBezTo>
                    <a:cubicBezTo>
                      <a:pt x="15930" y="4923"/>
                      <a:pt x="13770" y="3005"/>
                      <a:pt x="11250" y="1995"/>
                    </a:cubicBezTo>
                    <a:cubicBezTo>
                      <a:pt x="9930" y="1491"/>
                      <a:pt x="8730" y="1188"/>
                      <a:pt x="7530" y="11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" name="Google Shape;650;p42"/>
              <p:cNvSpPr/>
              <p:nvPr/>
            </p:nvSpPr>
            <p:spPr>
              <a:xfrm flipH="1">
                <a:off x="2060459" y="1111502"/>
                <a:ext cx="194917" cy="228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94" h="19071" fill="norm" stroke="1" extrusionOk="0">
                    <a:moveTo>
                      <a:pt x="3706" y="650"/>
                    </a:moveTo>
                    <a:cubicBezTo>
                      <a:pt x="7961" y="-1264"/>
                      <a:pt x="13852" y="1197"/>
                      <a:pt x="17124" y="6118"/>
                    </a:cubicBezTo>
                    <a:cubicBezTo>
                      <a:pt x="20397" y="11040"/>
                      <a:pt x="19742" y="16508"/>
                      <a:pt x="15488" y="18422"/>
                    </a:cubicBezTo>
                    <a:cubicBezTo>
                      <a:pt x="11233" y="20336"/>
                      <a:pt x="5342" y="17875"/>
                      <a:pt x="2070" y="12954"/>
                    </a:cubicBezTo>
                    <a:cubicBezTo>
                      <a:pt x="-1203" y="8032"/>
                      <a:pt x="-548" y="2564"/>
                      <a:pt x="3706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" name="Google Shape;651;p42"/>
              <p:cNvSpPr/>
              <p:nvPr/>
            </p:nvSpPr>
            <p:spPr>
              <a:xfrm flipH="1">
                <a:off x="-40" y="0"/>
                <a:ext cx="2183250" cy="1248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fill="norm" stroke="1" extrusionOk="0">
                    <a:moveTo>
                      <a:pt x="207" y="21600"/>
                    </a:moveTo>
                    <a:cubicBezTo>
                      <a:pt x="142" y="21600"/>
                      <a:pt x="44" y="21543"/>
                      <a:pt x="12" y="21429"/>
                    </a:cubicBezTo>
                    <a:cubicBezTo>
                      <a:pt x="-21" y="21257"/>
                      <a:pt x="12" y="21029"/>
                      <a:pt x="110" y="20971"/>
                    </a:cubicBezTo>
                    <a:cubicBezTo>
                      <a:pt x="14238" y="9029"/>
                      <a:pt x="14238" y="9029"/>
                      <a:pt x="14238" y="9029"/>
                    </a:cubicBezTo>
                    <a:cubicBezTo>
                      <a:pt x="14629" y="3886"/>
                      <a:pt x="14629" y="3886"/>
                      <a:pt x="14629" y="3886"/>
                    </a:cubicBezTo>
                    <a:cubicBezTo>
                      <a:pt x="14629" y="3714"/>
                      <a:pt x="14727" y="3543"/>
                      <a:pt x="14858" y="3600"/>
                    </a:cubicBezTo>
                    <a:cubicBezTo>
                      <a:pt x="14955" y="3600"/>
                      <a:pt x="15021" y="3771"/>
                      <a:pt x="15021" y="3943"/>
                    </a:cubicBezTo>
                    <a:cubicBezTo>
                      <a:pt x="14662" y="8686"/>
                      <a:pt x="14662" y="8686"/>
                      <a:pt x="14662" y="8686"/>
                    </a:cubicBezTo>
                    <a:cubicBezTo>
                      <a:pt x="15641" y="7829"/>
                      <a:pt x="15641" y="7829"/>
                      <a:pt x="15641" y="7829"/>
                    </a:cubicBezTo>
                    <a:cubicBezTo>
                      <a:pt x="16065" y="2686"/>
                      <a:pt x="16065" y="2686"/>
                      <a:pt x="16065" y="2686"/>
                    </a:cubicBezTo>
                    <a:cubicBezTo>
                      <a:pt x="16065" y="2457"/>
                      <a:pt x="16163" y="2343"/>
                      <a:pt x="16261" y="2400"/>
                    </a:cubicBezTo>
                    <a:cubicBezTo>
                      <a:pt x="16391" y="2400"/>
                      <a:pt x="16456" y="2571"/>
                      <a:pt x="16456" y="2743"/>
                    </a:cubicBezTo>
                    <a:cubicBezTo>
                      <a:pt x="16065" y="7486"/>
                      <a:pt x="16065" y="7486"/>
                      <a:pt x="16065" y="7486"/>
                    </a:cubicBezTo>
                    <a:cubicBezTo>
                      <a:pt x="17044" y="6629"/>
                      <a:pt x="17044" y="6629"/>
                      <a:pt x="17044" y="6629"/>
                    </a:cubicBezTo>
                    <a:cubicBezTo>
                      <a:pt x="17468" y="1486"/>
                      <a:pt x="17468" y="1486"/>
                      <a:pt x="17468" y="1486"/>
                    </a:cubicBezTo>
                    <a:cubicBezTo>
                      <a:pt x="17468" y="1314"/>
                      <a:pt x="17566" y="1143"/>
                      <a:pt x="17696" y="1200"/>
                    </a:cubicBezTo>
                    <a:cubicBezTo>
                      <a:pt x="17794" y="1200"/>
                      <a:pt x="17859" y="1371"/>
                      <a:pt x="17859" y="1600"/>
                    </a:cubicBezTo>
                    <a:cubicBezTo>
                      <a:pt x="17468" y="6286"/>
                      <a:pt x="17468" y="6286"/>
                      <a:pt x="17468" y="6286"/>
                    </a:cubicBezTo>
                    <a:cubicBezTo>
                      <a:pt x="18447" y="5486"/>
                      <a:pt x="18447" y="5486"/>
                      <a:pt x="18447" y="5486"/>
                    </a:cubicBezTo>
                    <a:cubicBezTo>
                      <a:pt x="18871" y="286"/>
                      <a:pt x="18871" y="286"/>
                      <a:pt x="18871" y="286"/>
                    </a:cubicBezTo>
                    <a:cubicBezTo>
                      <a:pt x="18871" y="114"/>
                      <a:pt x="18969" y="0"/>
                      <a:pt x="19099" y="0"/>
                    </a:cubicBezTo>
                    <a:cubicBezTo>
                      <a:pt x="19197" y="57"/>
                      <a:pt x="19262" y="229"/>
                      <a:pt x="19262" y="400"/>
                    </a:cubicBezTo>
                    <a:cubicBezTo>
                      <a:pt x="18871" y="5486"/>
                      <a:pt x="18871" y="5486"/>
                      <a:pt x="18871" y="5486"/>
                    </a:cubicBezTo>
                    <a:cubicBezTo>
                      <a:pt x="21448" y="7771"/>
                      <a:pt x="21448" y="7771"/>
                      <a:pt x="21448" y="7771"/>
                    </a:cubicBezTo>
                    <a:cubicBezTo>
                      <a:pt x="21546" y="7886"/>
                      <a:pt x="21579" y="8057"/>
                      <a:pt x="21546" y="8229"/>
                    </a:cubicBezTo>
                    <a:cubicBezTo>
                      <a:pt x="21481" y="8400"/>
                      <a:pt x="21383" y="8457"/>
                      <a:pt x="21285" y="8400"/>
                    </a:cubicBezTo>
                    <a:cubicBezTo>
                      <a:pt x="18642" y="6057"/>
                      <a:pt x="18642" y="6057"/>
                      <a:pt x="18642" y="6057"/>
                    </a:cubicBezTo>
                    <a:cubicBezTo>
                      <a:pt x="17664" y="6914"/>
                      <a:pt x="17664" y="6914"/>
                      <a:pt x="17664" y="6914"/>
                    </a:cubicBezTo>
                    <a:cubicBezTo>
                      <a:pt x="20013" y="8971"/>
                      <a:pt x="20013" y="8971"/>
                      <a:pt x="20013" y="8971"/>
                    </a:cubicBezTo>
                    <a:cubicBezTo>
                      <a:pt x="20111" y="9086"/>
                      <a:pt x="20143" y="9257"/>
                      <a:pt x="20111" y="9429"/>
                    </a:cubicBezTo>
                    <a:cubicBezTo>
                      <a:pt x="20078" y="9600"/>
                      <a:pt x="19948" y="9657"/>
                      <a:pt x="19850" y="9600"/>
                    </a:cubicBezTo>
                    <a:cubicBezTo>
                      <a:pt x="17207" y="7257"/>
                      <a:pt x="17207" y="7257"/>
                      <a:pt x="17207" y="7257"/>
                    </a:cubicBezTo>
                    <a:cubicBezTo>
                      <a:pt x="16261" y="8114"/>
                      <a:pt x="16261" y="8114"/>
                      <a:pt x="16261" y="8114"/>
                    </a:cubicBezTo>
                    <a:cubicBezTo>
                      <a:pt x="18610" y="10171"/>
                      <a:pt x="18610" y="10171"/>
                      <a:pt x="18610" y="10171"/>
                    </a:cubicBezTo>
                    <a:cubicBezTo>
                      <a:pt x="18708" y="10229"/>
                      <a:pt x="18740" y="10457"/>
                      <a:pt x="18708" y="10629"/>
                    </a:cubicBezTo>
                    <a:cubicBezTo>
                      <a:pt x="18642" y="10800"/>
                      <a:pt x="18545" y="10857"/>
                      <a:pt x="18447" y="10800"/>
                    </a:cubicBezTo>
                    <a:cubicBezTo>
                      <a:pt x="15804" y="8457"/>
                      <a:pt x="15804" y="8457"/>
                      <a:pt x="15804" y="8457"/>
                    </a:cubicBezTo>
                    <a:cubicBezTo>
                      <a:pt x="14858" y="9257"/>
                      <a:pt x="14858" y="9257"/>
                      <a:pt x="14858" y="9257"/>
                    </a:cubicBezTo>
                    <a:cubicBezTo>
                      <a:pt x="17207" y="11371"/>
                      <a:pt x="17207" y="11371"/>
                      <a:pt x="17207" y="11371"/>
                    </a:cubicBezTo>
                    <a:cubicBezTo>
                      <a:pt x="17305" y="11429"/>
                      <a:pt x="17337" y="11657"/>
                      <a:pt x="17305" y="11829"/>
                    </a:cubicBezTo>
                    <a:cubicBezTo>
                      <a:pt x="17239" y="12000"/>
                      <a:pt x="17142" y="12057"/>
                      <a:pt x="17044" y="11943"/>
                    </a:cubicBezTo>
                    <a:cubicBezTo>
                      <a:pt x="14401" y="9657"/>
                      <a:pt x="14401" y="9657"/>
                      <a:pt x="14401" y="9657"/>
                    </a:cubicBezTo>
                    <a:cubicBezTo>
                      <a:pt x="273" y="21543"/>
                      <a:pt x="273" y="21543"/>
                      <a:pt x="273" y="21543"/>
                    </a:cubicBezTo>
                    <a:cubicBezTo>
                      <a:pt x="273" y="21600"/>
                      <a:pt x="240" y="21600"/>
                      <a:pt x="20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35" name="Google Shape;2184;p53"/>
            <p:cNvSpPr/>
            <p:nvPr/>
          </p:nvSpPr>
          <p:spPr>
            <a:xfrm rot="1063610">
              <a:off x="1295646" y="53216"/>
              <a:ext cx="335325" cy="33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Google Shape;2184;p53"/>
            <p:cNvSpPr/>
            <p:nvPr/>
          </p:nvSpPr>
          <p:spPr>
            <a:xfrm rot="20807331">
              <a:off x="2583132" y="47756"/>
              <a:ext cx="472664" cy="47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" name="Google Shape;2184;p53"/>
            <p:cNvSpPr/>
            <p:nvPr/>
          </p:nvSpPr>
          <p:spPr>
            <a:xfrm rot="1063610">
              <a:off x="743998" y="2062539"/>
              <a:ext cx="275763" cy="27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ла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grpSp>
        <p:nvGrpSpPr>
          <p:cNvPr id="178" name="Сгруппировать"/>
          <p:cNvGrpSpPr/>
          <p:nvPr/>
        </p:nvGrpSpPr>
        <p:grpSpPr>
          <a:xfrm>
            <a:off x="20172699" y="8956219"/>
            <a:ext cx="3710894" cy="4246044"/>
            <a:chOff x="0" y="-1"/>
            <a:chExt cx="3710893" cy="4246043"/>
          </a:xfrm>
        </p:grpSpPr>
        <p:grpSp>
          <p:nvGrpSpPr>
            <p:cNvPr id="151" name="Группа 16"/>
            <p:cNvGrpSpPr/>
            <p:nvPr/>
          </p:nvGrpSpPr>
          <p:grpSpPr>
            <a:xfrm>
              <a:off x="-1" y="-2"/>
              <a:ext cx="3710894" cy="4246045"/>
              <a:chOff x="0" y="0"/>
              <a:chExt cx="3710893" cy="4246042"/>
            </a:xfrm>
          </p:grpSpPr>
          <p:sp>
            <p:nvSpPr>
              <p:cNvPr id="148" name="Прямоугольник 17"/>
              <p:cNvSpPr/>
              <p:nvPr/>
            </p:nvSpPr>
            <p:spPr>
              <a:xfrm>
                <a:off x="2253531" y="2788681"/>
                <a:ext cx="1457363" cy="145736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</a:p>
            </p:txBody>
          </p:sp>
          <p:sp>
            <p:nvSpPr>
              <p:cNvPr id="149" name="Полилиния: фигура 18"/>
              <p:cNvSpPr/>
              <p:nvPr/>
            </p:nvSpPr>
            <p:spPr>
              <a:xfrm>
                <a:off x="0" y="4234689"/>
                <a:ext cx="3645858" cy="3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0" name="Полилиния: фигура 19"/>
              <p:cNvSpPr/>
              <p:nvPr/>
            </p:nvSpPr>
            <p:spPr>
              <a:xfrm flipH="1">
                <a:off x="3679243" y="0"/>
                <a:ext cx="3" cy="3645858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7" name="Группа 20"/>
            <p:cNvGrpSpPr/>
            <p:nvPr/>
          </p:nvGrpSpPr>
          <p:grpSpPr>
            <a:xfrm>
              <a:off x="480577" y="788429"/>
              <a:ext cx="2979102" cy="3391482"/>
              <a:chOff x="-1" y="0"/>
              <a:chExt cx="2979101" cy="3391481"/>
            </a:xfrm>
          </p:grpSpPr>
          <p:sp>
            <p:nvSpPr>
              <p:cNvPr id="152" name="Полилиния: фигура 21"/>
              <p:cNvSpPr/>
              <p:nvPr/>
            </p:nvSpPr>
            <p:spPr>
              <a:xfrm>
                <a:off x="623793" y="383877"/>
                <a:ext cx="1879672" cy="27136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3" name="Полилиния: фигура 24"/>
              <p:cNvSpPr/>
              <p:nvPr/>
            </p:nvSpPr>
            <p:spPr>
              <a:xfrm>
                <a:off x="622641" y="381941"/>
                <a:ext cx="1888925" cy="270416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4" name="Полилиния: фигура 32"/>
              <p:cNvSpPr/>
              <p:nvPr/>
            </p:nvSpPr>
            <p:spPr>
              <a:xfrm>
                <a:off x="597318" y="-1"/>
                <a:ext cx="2381783" cy="302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799" y="0"/>
                    </a:moveTo>
                    <a:lnTo>
                      <a:pt x="0" y="2644"/>
                    </a:lnTo>
                    <a:lnTo>
                      <a:pt x="4801" y="21600"/>
                    </a:lnTo>
                    <a:lnTo>
                      <a:pt x="21600" y="18956"/>
                    </a:lnTo>
                    <a:lnTo>
                      <a:pt x="167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5" name="Полилиния: фигура 35"/>
              <p:cNvSpPr/>
              <p:nvPr/>
            </p:nvSpPr>
            <p:spPr>
              <a:xfrm>
                <a:off x="729690" y="211794"/>
                <a:ext cx="357404" cy="688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566"/>
                    </a:moveTo>
                    <a:cubicBezTo>
                      <a:pt x="853" y="2512"/>
                      <a:pt x="2295" y="1610"/>
                      <a:pt x="4144" y="976"/>
                    </a:cubicBezTo>
                    <a:cubicBezTo>
                      <a:pt x="5994" y="341"/>
                      <a:pt x="8167" y="2"/>
                      <a:pt x="10392" y="0"/>
                    </a:cubicBezTo>
                    <a:cubicBezTo>
                      <a:pt x="13365" y="0"/>
                      <a:pt x="16215" y="606"/>
                      <a:pt x="18318" y="1685"/>
                    </a:cubicBezTo>
                    <a:cubicBezTo>
                      <a:pt x="20419" y="2764"/>
                      <a:pt x="21600" y="4227"/>
                      <a:pt x="21600" y="5753"/>
                    </a:cubicBezTo>
                    <a:lnTo>
                      <a:pt x="21600" y="17754"/>
                    </a:lnTo>
                    <a:cubicBezTo>
                      <a:pt x="21600" y="18772"/>
                      <a:pt x="20815" y="19747"/>
                      <a:pt x="19416" y="20468"/>
                    </a:cubicBezTo>
                    <a:cubicBezTo>
                      <a:pt x="18018" y="21189"/>
                      <a:pt x="16120" y="21596"/>
                      <a:pt x="14138" y="21600"/>
                    </a:cubicBezTo>
                    <a:cubicBezTo>
                      <a:pt x="12151" y="21600"/>
                      <a:pt x="10246" y="21195"/>
                      <a:pt x="8841" y="20474"/>
                    </a:cubicBezTo>
                    <a:cubicBezTo>
                      <a:pt x="7435" y="19753"/>
                      <a:pt x="6646" y="18774"/>
                      <a:pt x="6646" y="17754"/>
                    </a:cubicBezTo>
                    <a:lnTo>
                      <a:pt x="6646" y="6358"/>
                    </a:lnTo>
                    <a:cubicBezTo>
                      <a:pt x="6646" y="5880"/>
                      <a:pt x="7015" y="5423"/>
                      <a:pt x="7673" y="5086"/>
                    </a:cubicBezTo>
                    <a:cubicBezTo>
                      <a:pt x="8330" y="4748"/>
                      <a:pt x="9221" y="4559"/>
                      <a:pt x="10150" y="4559"/>
                    </a:cubicBezTo>
                    <a:cubicBezTo>
                      <a:pt x="10610" y="4559"/>
                      <a:pt x="11066" y="4605"/>
                      <a:pt x="11491" y="4696"/>
                    </a:cubicBezTo>
                    <a:cubicBezTo>
                      <a:pt x="11917" y="4786"/>
                      <a:pt x="12303" y="4919"/>
                      <a:pt x="12629" y="5086"/>
                    </a:cubicBezTo>
                    <a:cubicBezTo>
                      <a:pt x="12954" y="5253"/>
                      <a:pt x="13212" y="5451"/>
                      <a:pt x="13388" y="5669"/>
                    </a:cubicBezTo>
                    <a:cubicBezTo>
                      <a:pt x="13564" y="5887"/>
                      <a:pt x="13655" y="6121"/>
                      <a:pt x="13655" y="6358"/>
                    </a:cubicBezTo>
                    <a:lnTo>
                      <a:pt x="13655" y="1248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6" name="Полилиния: фигура 36"/>
              <p:cNvSpPr/>
              <p:nvPr/>
            </p:nvSpPr>
            <p:spPr>
              <a:xfrm>
                <a:off x="25012" y="1434717"/>
                <a:ext cx="442279" cy="170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231"/>
                    </a:moveTo>
                    <a:lnTo>
                      <a:pt x="10804" y="21600"/>
                    </a:lnTo>
                    <a:lnTo>
                      <a:pt x="0" y="381"/>
                    </a:lnTo>
                    <a:lnTo>
                      <a:pt x="10831" y="0"/>
                    </a:lnTo>
                    <a:lnTo>
                      <a:pt x="21600" y="2123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7" name="Полилиния: фигура 37"/>
              <p:cNvSpPr/>
              <p:nvPr/>
            </p:nvSpPr>
            <p:spPr>
              <a:xfrm>
                <a:off x="9411" y="1317555"/>
                <a:ext cx="237379" cy="147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190"/>
                    </a:moveTo>
                    <a:lnTo>
                      <a:pt x="1419" y="21600"/>
                    </a:lnTo>
                    <a:lnTo>
                      <a:pt x="0" y="4271"/>
                    </a:lnTo>
                    <a:lnTo>
                      <a:pt x="20114" y="0"/>
                    </a:lnTo>
                    <a:lnTo>
                      <a:pt x="21600" y="1719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8" name="Полилиния: фигура 38"/>
              <p:cNvSpPr/>
              <p:nvPr/>
            </p:nvSpPr>
            <p:spPr>
              <a:xfrm>
                <a:off x="-2" y="1156519"/>
                <a:ext cx="230478" cy="190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8" h="20828" fill="norm" stroke="1" extrusionOk="0">
                    <a:moveTo>
                      <a:pt x="20958" y="17640"/>
                    </a:moveTo>
                    <a:lnTo>
                      <a:pt x="20188" y="10616"/>
                    </a:lnTo>
                    <a:cubicBezTo>
                      <a:pt x="19459" y="3963"/>
                      <a:pt x="14335" y="-772"/>
                      <a:pt x="8811" y="104"/>
                    </a:cubicBezTo>
                    <a:cubicBezTo>
                      <a:pt x="3287" y="980"/>
                      <a:pt x="-642" y="7151"/>
                      <a:pt x="87" y="13805"/>
                    </a:cubicBezTo>
                    <a:lnTo>
                      <a:pt x="857" y="20828"/>
                    </a:lnTo>
                    <a:lnTo>
                      <a:pt x="20958" y="1764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9" name="Полилиния: фигура 43"/>
              <p:cNvSpPr/>
              <p:nvPr/>
            </p:nvSpPr>
            <p:spPr>
              <a:xfrm>
                <a:off x="246235" y="3111170"/>
                <a:ext cx="221058" cy="280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243"/>
                    </a:moveTo>
                    <a:lnTo>
                      <a:pt x="21600" y="0"/>
                    </a:lnTo>
                    <a:lnTo>
                      <a:pt x="14228" y="21600"/>
                    </a:lnTo>
                    <a:lnTo>
                      <a:pt x="0" y="224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0" name="Полилиния: фигура 44"/>
              <p:cNvSpPr/>
              <p:nvPr/>
            </p:nvSpPr>
            <p:spPr>
              <a:xfrm>
                <a:off x="320475" y="3252542"/>
                <a:ext cx="109687" cy="13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245"/>
                    </a:moveTo>
                    <a:lnTo>
                      <a:pt x="14056" y="21600"/>
                    </a:lnTo>
                    <a:lnTo>
                      <a:pt x="21600" y="0"/>
                    </a:lnTo>
                    <a:lnTo>
                      <a:pt x="0" y="2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1" name="Полилиния: фигура 45"/>
              <p:cNvSpPr/>
              <p:nvPr/>
            </p:nvSpPr>
            <p:spPr>
              <a:xfrm>
                <a:off x="135418" y="1449384"/>
                <a:ext cx="222185" cy="167623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2" name="Полилиния: фигура 46"/>
              <p:cNvSpPr/>
              <p:nvPr/>
            </p:nvSpPr>
            <p:spPr>
              <a:xfrm flipV="1">
                <a:off x="1365071" y="794227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3" name="Полилиния: фигура 47"/>
              <p:cNvSpPr/>
              <p:nvPr/>
            </p:nvSpPr>
            <p:spPr>
              <a:xfrm flipV="1">
                <a:off x="1391545" y="979546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4" name="Полилиния: фигура 48"/>
              <p:cNvSpPr/>
              <p:nvPr/>
            </p:nvSpPr>
            <p:spPr>
              <a:xfrm flipV="1">
                <a:off x="1470968" y="1323712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5" name="Полилиния: фигура 49"/>
              <p:cNvSpPr/>
              <p:nvPr/>
            </p:nvSpPr>
            <p:spPr>
              <a:xfrm flipV="1">
                <a:off x="1548987" y="1654639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6" name="Полилиния: фигура 50"/>
              <p:cNvSpPr/>
              <p:nvPr/>
            </p:nvSpPr>
            <p:spPr>
              <a:xfrm flipV="1">
                <a:off x="1643050" y="2025278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7" name="Полилиния: фигура 51"/>
              <p:cNvSpPr/>
              <p:nvPr/>
            </p:nvSpPr>
            <p:spPr>
              <a:xfrm flipV="1">
                <a:off x="1709237" y="2369443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8" name="Полилиния: фигура 52"/>
              <p:cNvSpPr/>
              <p:nvPr/>
            </p:nvSpPr>
            <p:spPr>
              <a:xfrm flipV="1">
                <a:off x="1445896" y="1138392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9" name="Полилиния: фигура 53"/>
              <p:cNvSpPr/>
              <p:nvPr/>
            </p:nvSpPr>
            <p:spPr>
              <a:xfrm flipV="1">
                <a:off x="1510679" y="1456083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0" name="Полилиния: фигура 54"/>
              <p:cNvSpPr/>
              <p:nvPr/>
            </p:nvSpPr>
            <p:spPr>
              <a:xfrm flipV="1">
                <a:off x="1604741" y="1826721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1" name="Полилиния: фигура 55"/>
              <p:cNvSpPr/>
              <p:nvPr/>
            </p:nvSpPr>
            <p:spPr>
              <a:xfrm flipV="1">
                <a:off x="1684164" y="2170887"/>
                <a:ext cx="979548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Полилиния: фигура 56"/>
              <p:cNvSpPr/>
              <p:nvPr/>
            </p:nvSpPr>
            <p:spPr>
              <a:xfrm rot="20948467">
                <a:off x="1031916" y="1003787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3" name="Полилиния: фигура 57"/>
              <p:cNvSpPr/>
              <p:nvPr/>
            </p:nvSpPr>
            <p:spPr>
              <a:xfrm rot="20948467">
                <a:off x="1112742" y="1347951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4" name="Полилиния: фигура 58"/>
              <p:cNvSpPr/>
              <p:nvPr/>
            </p:nvSpPr>
            <p:spPr>
              <a:xfrm rot="20948467">
                <a:off x="1192165" y="1692115"/>
                <a:ext cx="145610" cy="14561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5" name="Полилиния: фигура 59"/>
              <p:cNvSpPr/>
              <p:nvPr/>
            </p:nvSpPr>
            <p:spPr>
              <a:xfrm rot="20948467">
                <a:off x="1271587" y="2062754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6" name="Полилиния: фигура 60"/>
              <p:cNvSpPr/>
              <p:nvPr/>
            </p:nvSpPr>
            <p:spPr>
              <a:xfrm rot="20948467">
                <a:off x="1351010" y="2393683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1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ис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Уровень текста 1…"/>
          <p:cNvSpPr txBox="1"/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7" name="Google Shape;893;p48"/>
          <p:cNvSpPr txBox="1"/>
          <p:nvPr>
            <p:ph type="body" sz="half" idx="21"/>
          </p:nvPr>
        </p:nvSpPr>
        <p:spPr>
          <a:xfrm>
            <a:off x="520071" y="1972677"/>
            <a:ext cx="16972794" cy="5372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айд с текстом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892;p48"/>
          <p:cNvSpPr txBox="1"/>
          <p:nvPr/>
        </p:nvSpPr>
        <p:spPr>
          <a:xfrm>
            <a:off x="520070" y="494114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Слайд с текстом</a:t>
            </a:r>
          </a:p>
        </p:txBody>
      </p:sp>
      <p:sp>
        <p:nvSpPr>
          <p:cNvPr id="196" name="Google Shape;893;p48"/>
          <p:cNvSpPr txBox="1"/>
          <p:nvPr/>
        </p:nvSpPr>
        <p:spPr>
          <a:xfrm>
            <a:off x="520070" y="1972677"/>
            <a:ext cx="9690415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вдохновение.</a:t>
            </a:r>
            <a:br/>
            <a:r>
              <a:t>Сделать так, чтобы желание перемен стало сильнее страха перемен. Обучить новому, влюбить в знания.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1800"/>
              </a:spcBef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Стать импульсом к действию</a:t>
            </a:r>
          </a:p>
        </p:txBody>
      </p:sp>
      <p:sp>
        <p:nvSpPr>
          <p:cNvPr id="1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9"/>
          <p:cNvSpPr txBox="1"/>
          <p:nvPr/>
        </p:nvSpPr>
        <p:spPr>
          <a:xfrm>
            <a:off x="7168398" y="7603066"/>
            <a:ext cx="10047204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Домашнее </a:t>
            </a:r>
            <a:br/>
            <a:r>
              <a:t>задание</a:t>
            </a:r>
          </a:p>
        </p:txBody>
      </p:sp>
      <p:grpSp>
        <p:nvGrpSpPr>
          <p:cNvPr id="26" name="Группа 1"/>
          <p:cNvGrpSpPr/>
          <p:nvPr/>
        </p:nvGrpSpPr>
        <p:grpSpPr>
          <a:xfrm>
            <a:off x="10746522" y="4086012"/>
            <a:ext cx="2917011" cy="2683463"/>
            <a:chOff x="0" y="0"/>
            <a:chExt cx="2917010" cy="2683461"/>
          </a:xfrm>
        </p:grpSpPr>
        <p:sp>
          <p:nvSpPr>
            <p:cNvPr id="3" name="Знак ''плюс'' 42"/>
            <p:cNvSpPr/>
            <p:nvPr/>
          </p:nvSpPr>
          <p:spPr>
            <a:xfrm rot="1041334">
              <a:off x="61005" y="61006"/>
              <a:ext cx="482702" cy="48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Знак ''плюс'' 43"/>
            <p:cNvSpPr/>
            <p:nvPr/>
          </p:nvSpPr>
          <p:spPr>
            <a:xfrm rot="1041334">
              <a:off x="2442624" y="2172362"/>
              <a:ext cx="288815" cy="2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25" name="Google Shape;2015;p53"/>
            <p:cNvGrpSpPr/>
            <p:nvPr/>
          </p:nvGrpSpPr>
          <p:grpSpPr>
            <a:xfrm>
              <a:off x="475674" y="675100"/>
              <a:ext cx="2441336" cy="2008362"/>
              <a:chOff x="0" y="0"/>
              <a:chExt cx="2441335" cy="2008360"/>
            </a:xfrm>
          </p:grpSpPr>
          <p:sp>
            <p:nvSpPr>
              <p:cNvPr id="5" name="Google Shape;2018;p53"/>
              <p:cNvSpPr/>
              <p:nvPr/>
            </p:nvSpPr>
            <p:spPr>
              <a:xfrm>
                <a:off x="185862" y="77360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6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6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" name="Google Shape;2019;p53"/>
              <p:cNvSpPr/>
              <p:nvPr/>
            </p:nvSpPr>
            <p:spPr>
              <a:xfrm>
                <a:off x="121564" y="12055"/>
                <a:ext cx="1519054" cy="190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10" y="0"/>
                    </a:moveTo>
                    <a:cubicBezTo>
                      <a:pt x="20590" y="0"/>
                      <a:pt x="20590" y="0"/>
                      <a:pt x="20590" y="0"/>
                    </a:cubicBezTo>
                    <a:cubicBezTo>
                      <a:pt x="21154" y="0"/>
                      <a:pt x="21600" y="355"/>
                      <a:pt x="21600" y="805"/>
                    </a:cubicBezTo>
                    <a:cubicBezTo>
                      <a:pt x="21600" y="20795"/>
                      <a:pt x="21600" y="20795"/>
                      <a:pt x="21600" y="20795"/>
                    </a:cubicBezTo>
                    <a:cubicBezTo>
                      <a:pt x="21600" y="21221"/>
                      <a:pt x="21154" y="21600"/>
                      <a:pt x="20590" y="21600"/>
                    </a:cubicBezTo>
                    <a:cubicBezTo>
                      <a:pt x="1010" y="21600"/>
                      <a:pt x="1010" y="21600"/>
                      <a:pt x="1010" y="21600"/>
                    </a:cubicBezTo>
                    <a:cubicBezTo>
                      <a:pt x="446" y="21600"/>
                      <a:pt x="0" y="21221"/>
                      <a:pt x="0" y="20795"/>
                    </a:cubicBezTo>
                    <a:cubicBezTo>
                      <a:pt x="0" y="805"/>
                      <a:pt x="0" y="805"/>
                      <a:pt x="0" y="805"/>
                    </a:cubicBezTo>
                    <a:cubicBezTo>
                      <a:pt x="0" y="355"/>
                      <a:pt x="446" y="0"/>
                      <a:pt x="10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" name="Google Shape;2020;p53"/>
              <p:cNvSpPr/>
              <p:nvPr/>
            </p:nvSpPr>
            <p:spPr>
              <a:xfrm>
                <a:off x="108503" y="-1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9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9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" name="Google Shape;2021;p53"/>
              <p:cNvSpPr/>
              <p:nvPr/>
            </p:nvSpPr>
            <p:spPr>
              <a:xfrm>
                <a:off x="-1" y="152711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" name="Google Shape;2022;p53"/>
              <p:cNvSpPr/>
              <p:nvPr/>
            </p:nvSpPr>
            <p:spPr>
              <a:xfrm>
                <a:off x="-1" y="499326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896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896"/>
                    </a:cubicBezTo>
                    <a:cubicBezTo>
                      <a:pt x="21600" y="11469"/>
                      <a:pt x="21032" y="12042"/>
                      <a:pt x="20463" y="12042"/>
                    </a:cubicBezTo>
                    <a:cubicBezTo>
                      <a:pt x="19705" y="12042"/>
                      <a:pt x="19326" y="11469"/>
                      <a:pt x="19326" y="10896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896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218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" name="Google Shape;2023;p53"/>
              <p:cNvSpPr/>
              <p:nvPr/>
            </p:nvSpPr>
            <p:spPr>
              <a:xfrm>
                <a:off x="-1" y="845942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70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" name="Google Shape;2024;p53"/>
              <p:cNvSpPr/>
              <p:nvPr/>
            </p:nvSpPr>
            <p:spPr>
              <a:xfrm>
                <a:off x="-1" y="1192557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89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" name="Google Shape;2025;p53"/>
              <p:cNvSpPr/>
              <p:nvPr/>
            </p:nvSpPr>
            <p:spPr>
              <a:xfrm>
                <a:off x="-1" y="1541181"/>
                <a:ext cx="238108" cy="236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" name="Google Shape;2026;p53"/>
              <p:cNvSpPr/>
              <p:nvPr/>
            </p:nvSpPr>
            <p:spPr>
              <a:xfrm>
                <a:off x="376748" y="189884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" name="Google Shape;2027;p53"/>
              <p:cNvSpPr/>
              <p:nvPr/>
            </p:nvSpPr>
            <p:spPr>
              <a:xfrm>
                <a:off x="376748" y="43000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" name="Google Shape;2028;p53"/>
              <p:cNvSpPr/>
              <p:nvPr/>
            </p:nvSpPr>
            <p:spPr>
              <a:xfrm>
                <a:off x="376748" y="672131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" name="Google Shape;2029;p53"/>
              <p:cNvSpPr/>
              <p:nvPr/>
            </p:nvSpPr>
            <p:spPr>
              <a:xfrm>
                <a:off x="376748" y="913255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" name="Google Shape;2030;p53"/>
              <p:cNvSpPr/>
              <p:nvPr/>
            </p:nvSpPr>
            <p:spPr>
              <a:xfrm>
                <a:off x="376748" y="115538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36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36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" name="Google Shape;2031;p53"/>
              <p:cNvSpPr/>
              <p:nvPr/>
            </p:nvSpPr>
            <p:spPr>
              <a:xfrm>
                <a:off x="376748" y="1395502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" name="Google Shape;2032;p53"/>
              <p:cNvSpPr/>
              <p:nvPr/>
            </p:nvSpPr>
            <p:spPr>
              <a:xfrm>
                <a:off x="376748" y="1637631"/>
                <a:ext cx="455115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006" y="21600"/>
                    </a:moveTo>
                    <a:cubicBezTo>
                      <a:pt x="594" y="21600"/>
                      <a:pt x="594" y="21600"/>
                      <a:pt x="594" y="21600"/>
                    </a:cubicBezTo>
                    <a:cubicBezTo>
                      <a:pt x="297" y="21600"/>
                      <a:pt x="0" y="16200"/>
                      <a:pt x="0" y="10800"/>
                    </a:cubicBezTo>
                    <a:cubicBezTo>
                      <a:pt x="0" y="3600"/>
                      <a:pt x="297" y="0"/>
                      <a:pt x="594" y="0"/>
                    </a:cubicBezTo>
                    <a:cubicBezTo>
                      <a:pt x="21006" y="0"/>
                      <a:pt x="21006" y="0"/>
                      <a:pt x="21006" y="0"/>
                    </a:cubicBezTo>
                    <a:cubicBezTo>
                      <a:pt x="21303" y="0"/>
                      <a:pt x="21600" y="3600"/>
                      <a:pt x="21600" y="10800"/>
                    </a:cubicBezTo>
                    <a:cubicBezTo>
                      <a:pt x="21600" y="16200"/>
                      <a:pt x="21303" y="21600"/>
                      <a:pt x="2100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" name="Google Shape;2033;p53"/>
              <p:cNvSpPr/>
              <p:nvPr/>
            </p:nvSpPr>
            <p:spPr>
              <a:xfrm>
                <a:off x="1007678" y="698815"/>
                <a:ext cx="1060364" cy="1026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567" fill="norm" stroke="1" extrusionOk="0">
                    <a:moveTo>
                      <a:pt x="17093" y="99"/>
                    </a:moveTo>
                    <a:cubicBezTo>
                      <a:pt x="17220" y="-33"/>
                      <a:pt x="17433" y="-33"/>
                      <a:pt x="17561" y="99"/>
                    </a:cubicBezTo>
                    <a:cubicBezTo>
                      <a:pt x="21472" y="4401"/>
                      <a:pt x="21472" y="4401"/>
                      <a:pt x="21472" y="4401"/>
                    </a:cubicBezTo>
                    <a:cubicBezTo>
                      <a:pt x="21600" y="4533"/>
                      <a:pt x="21600" y="4752"/>
                      <a:pt x="21472" y="4884"/>
                    </a:cubicBezTo>
                    <a:cubicBezTo>
                      <a:pt x="20580" y="5894"/>
                      <a:pt x="20580" y="5894"/>
                      <a:pt x="20580" y="5894"/>
                    </a:cubicBezTo>
                    <a:cubicBezTo>
                      <a:pt x="20580" y="5982"/>
                      <a:pt x="20580" y="5982"/>
                      <a:pt x="20580" y="5982"/>
                    </a:cubicBezTo>
                    <a:cubicBezTo>
                      <a:pt x="20452" y="6289"/>
                      <a:pt x="19984" y="6728"/>
                      <a:pt x="19729" y="6772"/>
                    </a:cubicBezTo>
                    <a:cubicBezTo>
                      <a:pt x="19602" y="6991"/>
                      <a:pt x="19346" y="7430"/>
                      <a:pt x="18879" y="7606"/>
                    </a:cubicBezTo>
                    <a:cubicBezTo>
                      <a:pt x="6165" y="20030"/>
                      <a:pt x="6165" y="20030"/>
                      <a:pt x="6165" y="20030"/>
                    </a:cubicBezTo>
                    <a:cubicBezTo>
                      <a:pt x="3061" y="20777"/>
                      <a:pt x="3061" y="20777"/>
                      <a:pt x="3061" y="20777"/>
                    </a:cubicBezTo>
                    <a:cubicBezTo>
                      <a:pt x="0" y="21567"/>
                      <a:pt x="0" y="21567"/>
                      <a:pt x="0" y="21567"/>
                    </a:cubicBezTo>
                    <a:cubicBezTo>
                      <a:pt x="723" y="18187"/>
                      <a:pt x="723" y="18187"/>
                      <a:pt x="723" y="18187"/>
                    </a:cubicBezTo>
                    <a:cubicBezTo>
                      <a:pt x="1488" y="14850"/>
                      <a:pt x="1488" y="14850"/>
                      <a:pt x="1488" y="14850"/>
                    </a:cubicBezTo>
                    <a:cubicBezTo>
                      <a:pt x="14414" y="2645"/>
                      <a:pt x="14414" y="2645"/>
                      <a:pt x="14414" y="2645"/>
                    </a:cubicBezTo>
                    <a:cubicBezTo>
                      <a:pt x="14584" y="2250"/>
                      <a:pt x="14924" y="1943"/>
                      <a:pt x="15265" y="1811"/>
                    </a:cubicBezTo>
                    <a:cubicBezTo>
                      <a:pt x="15307" y="1547"/>
                      <a:pt x="15775" y="1108"/>
                      <a:pt x="16115" y="1021"/>
                    </a:cubicBezTo>
                    <a:cubicBezTo>
                      <a:pt x="16157" y="1021"/>
                      <a:pt x="16157" y="1021"/>
                      <a:pt x="16157" y="1021"/>
                    </a:cubicBezTo>
                    <a:lnTo>
                      <a:pt x="17093" y="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" name="Google Shape;2034;p53"/>
              <p:cNvSpPr/>
              <p:nvPr/>
            </p:nvSpPr>
            <p:spPr>
              <a:xfrm>
                <a:off x="993834" y="687201"/>
                <a:ext cx="1087009" cy="105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fill="norm" stroke="1" extrusionOk="0">
                    <a:moveTo>
                      <a:pt x="266" y="21600"/>
                    </a:moveTo>
                    <a:cubicBezTo>
                      <a:pt x="183" y="21600"/>
                      <a:pt x="142" y="21557"/>
                      <a:pt x="59" y="21514"/>
                    </a:cubicBezTo>
                    <a:cubicBezTo>
                      <a:pt x="17" y="21428"/>
                      <a:pt x="-24" y="21342"/>
                      <a:pt x="17" y="21256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1466" y="14686"/>
                      <a:pt x="1466" y="14686"/>
                      <a:pt x="1466" y="14686"/>
                    </a:cubicBezTo>
                    <a:cubicBezTo>
                      <a:pt x="1466" y="14686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507" y="14643"/>
                      <a:pt x="1507" y="14643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557"/>
                      <a:pt x="1548" y="14557"/>
                    </a:cubicBezTo>
                    <a:cubicBezTo>
                      <a:pt x="14086" y="2662"/>
                      <a:pt x="14086" y="2662"/>
                      <a:pt x="14086" y="2662"/>
                    </a:cubicBezTo>
                    <a:cubicBezTo>
                      <a:pt x="14252" y="2319"/>
                      <a:pt x="14583" y="1975"/>
                      <a:pt x="14914" y="1847"/>
                    </a:cubicBezTo>
                    <a:cubicBezTo>
                      <a:pt x="15079" y="1503"/>
                      <a:pt x="15535" y="1074"/>
                      <a:pt x="15866" y="988"/>
                    </a:cubicBezTo>
                    <a:cubicBezTo>
                      <a:pt x="15907" y="988"/>
                      <a:pt x="15907" y="988"/>
                      <a:pt x="15907" y="988"/>
                    </a:cubicBezTo>
                    <a:cubicBezTo>
                      <a:pt x="16693" y="172"/>
                      <a:pt x="16693" y="172"/>
                      <a:pt x="16693" y="172"/>
                    </a:cubicBezTo>
                    <a:cubicBezTo>
                      <a:pt x="16817" y="43"/>
                      <a:pt x="16983" y="0"/>
                      <a:pt x="17107" y="0"/>
                    </a:cubicBezTo>
                    <a:cubicBezTo>
                      <a:pt x="17273" y="0"/>
                      <a:pt x="17438" y="86"/>
                      <a:pt x="17521" y="172"/>
                    </a:cubicBezTo>
                    <a:cubicBezTo>
                      <a:pt x="21369" y="4380"/>
                      <a:pt x="21369" y="4380"/>
                      <a:pt x="21369" y="4380"/>
                    </a:cubicBezTo>
                    <a:cubicBezTo>
                      <a:pt x="21576" y="4595"/>
                      <a:pt x="21576" y="4981"/>
                      <a:pt x="21328" y="5196"/>
                    </a:cubicBezTo>
                    <a:cubicBezTo>
                      <a:pt x="20542" y="6098"/>
                      <a:pt x="20542" y="6098"/>
                      <a:pt x="20542" y="6098"/>
                    </a:cubicBezTo>
                    <a:cubicBezTo>
                      <a:pt x="20542" y="6141"/>
                      <a:pt x="20500" y="6141"/>
                      <a:pt x="20500" y="6184"/>
                    </a:cubicBezTo>
                    <a:cubicBezTo>
                      <a:pt x="20417" y="6527"/>
                      <a:pt x="19962" y="6957"/>
                      <a:pt x="19631" y="7085"/>
                    </a:cubicBezTo>
                    <a:cubicBezTo>
                      <a:pt x="19507" y="7343"/>
                      <a:pt x="19217" y="7730"/>
                      <a:pt x="18762" y="7901"/>
                    </a:cubicBezTo>
                    <a:cubicBezTo>
                      <a:pt x="6431" y="20011"/>
                      <a:pt x="6431" y="20011"/>
                      <a:pt x="6431" y="20011"/>
                    </a:cubicBezTo>
                    <a:cubicBezTo>
                      <a:pt x="6431" y="20054"/>
                      <a:pt x="6390" y="20054"/>
                      <a:pt x="6390" y="20054"/>
                    </a:cubicBezTo>
                    <a:cubicBezTo>
                      <a:pt x="6390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97"/>
                      <a:pt x="6307" y="2009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07" y="21557"/>
                      <a:pt x="307" y="21557"/>
                      <a:pt x="307" y="21557"/>
                    </a:cubicBezTo>
                    <a:cubicBezTo>
                      <a:pt x="307" y="21600"/>
                      <a:pt x="266" y="21600"/>
                      <a:pt x="266" y="21600"/>
                    </a:cubicBezTo>
                    <a:close/>
                    <a:moveTo>
                      <a:pt x="1176" y="18379"/>
                    </a:moveTo>
                    <a:cubicBezTo>
                      <a:pt x="597" y="20956"/>
                      <a:pt x="597" y="20956"/>
                      <a:pt x="597" y="20956"/>
                    </a:cubicBezTo>
                    <a:cubicBezTo>
                      <a:pt x="2955" y="20398"/>
                      <a:pt x="2955" y="20398"/>
                      <a:pt x="2955" y="20398"/>
                    </a:cubicBezTo>
                    <a:cubicBezTo>
                      <a:pt x="2666" y="19281"/>
                      <a:pt x="2210" y="18852"/>
                      <a:pt x="1176" y="18379"/>
                    </a:cubicBezTo>
                    <a:close/>
                    <a:moveTo>
                      <a:pt x="1259" y="17864"/>
                    </a:moveTo>
                    <a:cubicBezTo>
                      <a:pt x="2459" y="18422"/>
                      <a:pt x="3079" y="18938"/>
                      <a:pt x="3452" y="20269"/>
                    </a:cubicBezTo>
                    <a:cubicBezTo>
                      <a:pt x="6017" y="19625"/>
                      <a:pt x="6017" y="19625"/>
                      <a:pt x="6017" y="19625"/>
                    </a:cubicBezTo>
                    <a:cubicBezTo>
                      <a:pt x="5935" y="18680"/>
                      <a:pt x="5645" y="18465"/>
                      <a:pt x="4735" y="18379"/>
                    </a:cubicBezTo>
                    <a:cubicBezTo>
                      <a:pt x="4693" y="18379"/>
                      <a:pt x="4652" y="18379"/>
                      <a:pt x="4652" y="18379"/>
                    </a:cubicBezTo>
                    <a:cubicBezTo>
                      <a:pt x="4652" y="18379"/>
                      <a:pt x="4652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36"/>
                      <a:pt x="4569" y="18336"/>
                      <a:pt x="4569" y="18336"/>
                    </a:cubicBezTo>
                    <a:cubicBezTo>
                      <a:pt x="4569" y="18293"/>
                      <a:pt x="4528" y="18293"/>
                      <a:pt x="4528" y="18250"/>
                    </a:cubicBezTo>
                    <a:cubicBezTo>
                      <a:pt x="4528" y="18250"/>
                      <a:pt x="4486" y="18208"/>
                      <a:pt x="4486" y="18208"/>
                    </a:cubicBezTo>
                    <a:cubicBezTo>
                      <a:pt x="4486" y="18208"/>
                      <a:pt x="4486" y="18165"/>
                      <a:pt x="4486" y="18122"/>
                    </a:cubicBezTo>
                    <a:cubicBezTo>
                      <a:pt x="4486" y="18122"/>
                      <a:pt x="4486" y="18079"/>
                      <a:pt x="4486" y="18036"/>
                    </a:cubicBezTo>
                    <a:cubicBezTo>
                      <a:pt x="4486" y="18036"/>
                      <a:pt x="4528" y="18036"/>
                      <a:pt x="4528" y="18036"/>
                    </a:cubicBezTo>
                    <a:cubicBezTo>
                      <a:pt x="4528" y="17993"/>
                      <a:pt x="4528" y="17993"/>
                      <a:pt x="4528" y="17993"/>
                    </a:cubicBezTo>
                    <a:cubicBezTo>
                      <a:pt x="4817" y="17520"/>
                      <a:pt x="4569" y="17134"/>
                      <a:pt x="4445" y="16962"/>
                    </a:cubicBezTo>
                    <a:cubicBezTo>
                      <a:pt x="4155" y="16662"/>
                      <a:pt x="3659" y="16447"/>
                      <a:pt x="3328" y="16662"/>
                    </a:cubicBezTo>
                    <a:cubicBezTo>
                      <a:pt x="3328" y="16662"/>
                      <a:pt x="3328" y="16662"/>
                      <a:pt x="3328" y="16662"/>
                    </a:cubicBezTo>
                    <a:cubicBezTo>
                      <a:pt x="3286" y="16662"/>
                      <a:pt x="3286" y="16662"/>
                      <a:pt x="3286" y="16662"/>
                    </a:cubicBezTo>
                    <a:cubicBezTo>
                      <a:pt x="3245" y="16662"/>
                      <a:pt x="3245" y="16662"/>
                      <a:pt x="3204" y="16705"/>
                    </a:cubicBezTo>
                    <a:cubicBezTo>
                      <a:pt x="3162" y="16662"/>
                      <a:pt x="3162" y="16662"/>
                      <a:pt x="3121" y="16662"/>
                    </a:cubicBezTo>
                    <a:cubicBezTo>
                      <a:pt x="3121" y="16662"/>
                      <a:pt x="3079" y="16662"/>
                      <a:pt x="3079" y="16619"/>
                    </a:cubicBezTo>
                    <a:cubicBezTo>
                      <a:pt x="3038" y="16619"/>
                      <a:pt x="3038" y="16619"/>
                      <a:pt x="2997" y="16576"/>
                    </a:cubicBezTo>
                    <a:cubicBezTo>
                      <a:pt x="2997" y="16576"/>
                      <a:pt x="2997" y="16576"/>
                      <a:pt x="2997" y="16533"/>
                    </a:cubicBezTo>
                    <a:cubicBezTo>
                      <a:pt x="2997" y="16533"/>
                      <a:pt x="2955" y="16533"/>
                      <a:pt x="2955" y="16490"/>
                    </a:cubicBezTo>
                    <a:cubicBezTo>
                      <a:pt x="2955" y="16490"/>
                      <a:pt x="2955" y="16490"/>
                      <a:pt x="2955" y="16447"/>
                    </a:cubicBezTo>
                    <a:cubicBezTo>
                      <a:pt x="2831" y="15545"/>
                      <a:pt x="2707" y="15159"/>
                      <a:pt x="1921" y="15030"/>
                    </a:cubicBezTo>
                    <a:lnTo>
                      <a:pt x="1259" y="17864"/>
                    </a:lnTo>
                    <a:close/>
                    <a:moveTo>
                      <a:pt x="5273" y="17950"/>
                    </a:moveTo>
                    <a:cubicBezTo>
                      <a:pt x="6017" y="18122"/>
                      <a:pt x="6348" y="18508"/>
                      <a:pt x="6473" y="19281"/>
                    </a:cubicBezTo>
                    <a:cubicBezTo>
                      <a:pt x="18307" y="7644"/>
                      <a:pt x="18307" y="7644"/>
                      <a:pt x="18307" y="7644"/>
                    </a:cubicBezTo>
                    <a:cubicBezTo>
                      <a:pt x="17935" y="7214"/>
                      <a:pt x="17645" y="6871"/>
                      <a:pt x="17355" y="6527"/>
                    </a:cubicBezTo>
                    <a:cubicBezTo>
                      <a:pt x="14376" y="9361"/>
                      <a:pt x="14376" y="9361"/>
                      <a:pt x="14376" y="9361"/>
                    </a:cubicBezTo>
                    <a:cubicBezTo>
                      <a:pt x="14252" y="9447"/>
                      <a:pt x="14128" y="9447"/>
                      <a:pt x="14004" y="9318"/>
                    </a:cubicBezTo>
                    <a:cubicBezTo>
                      <a:pt x="13921" y="9233"/>
                      <a:pt x="13921" y="9061"/>
                      <a:pt x="14045" y="8975"/>
                    </a:cubicBezTo>
                    <a:cubicBezTo>
                      <a:pt x="17024" y="6141"/>
                      <a:pt x="17024" y="6141"/>
                      <a:pt x="17024" y="6141"/>
                    </a:cubicBezTo>
                    <a:cubicBezTo>
                      <a:pt x="16528" y="5625"/>
                      <a:pt x="16114" y="5110"/>
                      <a:pt x="15617" y="4595"/>
                    </a:cubicBezTo>
                    <a:cubicBezTo>
                      <a:pt x="9576" y="10521"/>
                      <a:pt x="9576" y="10521"/>
                      <a:pt x="9576" y="10521"/>
                    </a:cubicBezTo>
                    <a:cubicBezTo>
                      <a:pt x="9493" y="10607"/>
                      <a:pt x="9328" y="10607"/>
                      <a:pt x="9245" y="10521"/>
                    </a:cubicBezTo>
                    <a:cubicBezTo>
                      <a:pt x="9162" y="10392"/>
                      <a:pt x="9162" y="10220"/>
                      <a:pt x="9245" y="10134"/>
                    </a:cubicBezTo>
                    <a:cubicBezTo>
                      <a:pt x="15286" y="4208"/>
                      <a:pt x="15286" y="4208"/>
                      <a:pt x="15286" y="4208"/>
                    </a:cubicBezTo>
                    <a:cubicBezTo>
                      <a:pt x="14955" y="3908"/>
                      <a:pt x="14666" y="3564"/>
                      <a:pt x="14293" y="3178"/>
                    </a:cubicBezTo>
                    <a:cubicBezTo>
                      <a:pt x="2252" y="14600"/>
                      <a:pt x="2252" y="14600"/>
                      <a:pt x="2252" y="14600"/>
                    </a:cubicBezTo>
                    <a:cubicBezTo>
                      <a:pt x="2997" y="14815"/>
                      <a:pt x="3245" y="15245"/>
                      <a:pt x="3369" y="15932"/>
                    </a:cubicBezTo>
                    <a:cubicBezTo>
                      <a:pt x="6142" y="13183"/>
                      <a:pt x="6142" y="13183"/>
                      <a:pt x="6142" y="13183"/>
                    </a:cubicBezTo>
                    <a:cubicBezTo>
                      <a:pt x="6224" y="13097"/>
                      <a:pt x="6390" y="13097"/>
                      <a:pt x="6514" y="13183"/>
                    </a:cubicBezTo>
                    <a:cubicBezTo>
                      <a:pt x="6597" y="13312"/>
                      <a:pt x="6597" y="13484"/>
                      <a:pt x="6473" y="13570"/>
                    </a:cubicBezTo>
                    <a:cubicBezTo>
                      <a:pt x="3907" y="16103"/>
                      <a:pt x="3907" y="16103"/>
                      <a:pt x="3907" y="16103"/>
                    </a:cubicBezTo>
                    <a:cubicBezTo>
                      <a:pt x="4238" y="16189"/>
                      <a:pt x="4569" y="16361"/>
                      <a:pt x="4776" y="16619"/>
                    </a:cubicBezTo>
                    <a:cubicBezTo>
                      <a:pt x="4983" y="16876"/>
                      <a:pt x="5107" y="17134"/>
                      <a:pt x="5148" y="17392"/>
                    </a:cubicBezTo>
                    <a:cubicBezTo>
                      <a:pt x="10900" y="11938"/>
                      <a:pt x="10900" y="11938"/>
                      <a:pt x="10900" y="11938"/>
                    </a:cubicBezTo>
                    <a:cubicBezTo>
                      <a:pt x="10983" y="11852"/>
                      <a:pt x="11148" y="11852"/>
                      <a:pt x="11231" y="11981"/>
                    </a:cubicBezTo>
                    <a:cubicBezTo>
                      <a:pt x="11314" y="12067"/>
                      <a:pt x="11314" y="12239"/>
                      <a:pt x="11231" y="12324"/>
                    </a:cubicBezTo>
                    <a:lnTo>
                      <a:pt x="5273" y="17950"/>
                    </a:lnTo>
                    <a:close/>
                    <a:moveTo>
                      <a:pt x="17562" y="6012"/>
                    </a:moveTo>
                    <a:cubicBezTo>
                      <a:pt x="17893" y="6398"/>
                      <a:pt x="18266" y="6828"/>
                      <a:pt x="18721" y="7386"/>
                    </a:cubicBezTo>
                    <a:cubicBezTo>
                      <a:pt x="18886" y="7257"/>
                      <a:pt x="19052" y="7085"/>
                      <a:pt x="19135" y="6957"/>
                    </a:cubicBezTo>
                    <a:cubicBezTo>
                      <a:pt x="19010" y="6871"/>
                      <a:pt x="19010" y="6871"/>
                      <a:pt x="19010" y="6871"/>
                    </a:cubicBezTo>
                    <a:cubicBezTo>
                      <a:pt x="18928" y="6742"/>
                      <a:pt x="18928" y="6613"/>
                      <a:pt x="19010" y="6484"/>
                    </a:cubicBezTo>
                    <a:cubicBezTo>
                      <a:pt x="19093" y="6398"/>
                      <a:pt x="19259" y="6355"/>
                      <a:pt x="19342" y="6441"/>
                    </a:cubicBezTo>
                    <a:cubicBezTo>
                      <a:pt x="19507" y="6613"/>
                      <a:pt x="19507" y="6613"/>
                      <a:pt x="19507" y="6613"/>
                    </a:cubicBezTo>
                    <a:cubicBezTo>
                      <a:pt x="19673" y="6484"/>
                      <a:pt x="19921" y="6270"/>
                      <a:pt x="20004" y="6098"/>
                    </a:cubicBezTo>
                    <a:cubicBezTo>
                      <a:pt x="18555" y="4294"/>
                      <a:pt x="17355" y="3006"/>
                      <a:pt x="15907" y="1546"/>
                    </a:cubicBezTo>
                    <a:cubicBezTo>
                      <a:pt x="15742" y="1589"/>
                      <a:pt x="15535" y="1804"/>
                      <a:pt x="15410" y="1975"/>
                    </a:cubicBezTo>
                    <a:cubicBezTo>
                      <a:pt x="15617" y="2147"/>
                      <a:pt x="15617" y="2147"/>
                      <a:pt x="15617" y="2147"/>
                    </a:cubicBezTo>
                    <a:cubicBezTo>
                      <a:pt x="15700" y="2276"/>
                      <a:pt x="15700" y="2405"/>
                      <a:pt x="15617" y="2534"/>
                    </a:cubicBezTo>
                    <a:cubicBezTo>
                      <a:pt x="15535" y="2619"/>
                      <a:pt x="15369" y="2619"/>
                      <a:pt x="15286" y="2534"/>
                    </a:cubicBezTo>
                    <a:cubicBezTo>
                      <a:pt x="15038" y="2319"/>
                      <a:pt x="15038" y="2319"/>
                      <a:pt x="15038" y="2319"/>
                    </a:cubicBezTo>
                    <a:cubicBezTo>
                      <a:pt x="14873" y="2448"/>
                      <a:pt x="14707" y="2577"/>
                      <a:pt x="14583" y="2791"/>
                    </a:cubicBezTo>
                    <a:cubicBezTo>
                      <a:pt x="15038" y="3264"/>
                      <a:pt x="15452" y="3650"/>
                      <a:pt x="15824" y="4037"/>
                    </a:cubicBezTo>
                    <a:cubicBezTo>
                      <a:pt x="15824" y="4037"/>
                      <a:pt x="15824" y="4037"/>
                      <a:pt x="15824" y="4037"/>
                    </a:cubicBezTo>
                    <a:cubicBezTo>
                      <a:pt x="16404" y="4724"/>
                      <a:pt x="16942" y="5325"/>
                      <a:pt x="17562" y="6012"/>
                    </a:cubicBezTo>
                    <a:cubicBezTo>
                      <a:pt x="17562" y="6012"/>
                      <a:pt x="17562" y="6012"/>
                      <a:pt x="17562" y="6012"/>
                    </a:cubicBezTo>
                    <a:close/>
                    <a:moveTo>
                      <a:pt x="16362" y="1245"/>
                    </a:moveTo>
                    <a:cubicBezTo>
                      <a:pt x="17728" y="2662"/>
                      <a:pt x="18886" y="3951"/>
                      <a:pt x="20293" y="5625"/>
                    </a:cubicBezTo>
                    <a:cubicBezTo>
                      <a:pt x="20997" y="4852"/>
                      <a:pt x="20997" y="4852"/>
                      <a:pt x="20997" y="4852"/>
                    </a:cubicBezTo>
                    <a:cubicBezTo>
                      <a:pt x="21038" y="4810"/>
                      <a:pt x="21038" y="4767"/>
                      <a:pt x="20997" y="4724"/>
                    </a:cubicBezTo>
                    <a:cubicBezTo>
                      <a:pt x="17190" y="558"/>
                      <a:pt x="17190" y="558"/>
                      <a:pt x="17190" y="558"/>
                    </a:cubicBezTo>
                    <a:cubicBezTo>
                      <a:pt x="17148" y="515"/>
                      <a:pt x="17148" y="515"/>
                      <a:pt x="17107" y="515"/>
                    </a:cubicBezTo>
                    <a:cubicBezTo>
                      <a:pt x="17107" y="515"/>
                      <a:pt x="17066" y="515"/>
                      <a:pt x="17066" y="515"/>
                    </a:cubicBezTo>
                    <a:lnTo>
                      <a:pt x="16362" y="1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" name="Google Shape;2035;p53"/>
              <p:cNvSpPr/>
              <p:nvPr/>
            </p:nvSpPr>
            <p:spPr>
              <a:xfrm>
                <a:off x="2146448" y="1005982"/>
                <a:ext cx="267264" cy="13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392" fill="norm" stroke="1" extrusionOk="0">
                    <a:moveTo>
                      <a:pt x="20239" y="21392"/>
                    </a:moveTo>
                    <a:cubicBezTo>
                      <a:pt x="20073" y="21392"/>
                      <a:pt x="19907" y="21060"/>
                      <a:pt x="19907" y="21060"/>
                    </a:cubicBezTo>
                    <a:cubicBezTo>
                      <a:pt x="633" y="3780"/>
                      <a:pt x="633" y="3780"/>
                      <a:pt x="633" y="3780"/>
                    </a:cubicBezTo>
                    <a:cubicBezTo>
                      <a:pt x="134" y="3447"/>
                      <a:pt x="-198" y="2118"/>
                      <a:pt x="134" y="1121"/>
                    </a:cubicBezTo>
                    <a:cubicBezTo>
                      <a:pt x="300" y="124"/>
                      <a:pt x="799" y="-208"/>
                      <a:pt x="1297" y="124"/>
                    </a:cubicBezTo>
                    <a:cubicBezTo>
                      <a:pt x="20571" y="17404"/>
                      <a:pt x="20571" y="17404"/>
                      <a:pt x="20571" y="17404"/>
                    </a:cubicBezTo>
                    <a:cubicBezTo>
                      <a:pt x="21070" y="18069"/>
                      <a:pt x="21402" y="19066"/>
                      <a:pt x="21070" y="20063"/>
                    </a:cubicBezTo>
                    <a:cubicBezTo>
                      <a:pt x="20904" y="20727"/>
                      <a:pt x="20571" y="21392"/>
                      <a:pt x="2023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" name="Google Shape;2036;p53"/>
              <p:cNvSpPr/>
              <p:nvPr/>
            </p:nvSpPr>
            <p:spPr>
              <a:xfrm>
                <a:off x="2155004" y="797717"/>
                <a:ext cx="286332" cy="77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46" y="21600"/>
                    </a:moveTo>
                    <a:cubicBezTo>
                      <a:pt x="631" y="21600"/>
                      <a:pt x="158" y="20432"/>
                      <a:pt x="0" y="18681"/>
                    </a:cubicBezTo>
                    <a:cubicBezTo>
                      <a:pt x="0" y="16930"/>
                      <a:pt x="315" y="15178"/>
                      <a:pt x="788" y="14595"/>
                    </a:cubicBezTo>
                    <a:cubicBezTo>
                      <a:pt x="20496" y="0"/>
                      <a:pt x="20496" y="0"/>
                      <a:pt x="20496" y="0"/>
                    </a:cubicBezTo>
                    <a:cubicBezTo>
                      <a:pt x="20969" y="0"/>
                      <a:pt x="21442" y="1168"/>
                      <a:pt x="21600" y="2919"/>
                    </a:cubicBezTo>
                    <a:cubicBezTo>
                      <a:pt x="21600" y="4670"/>
                      <a:pt x="21285" y="6422"/>
                      <a:pt x="20812" y="7005"/>
                    </a:cubicBezTo>
                    <a:cubicBezTo>
                      <a:pt x="1261" y="21600"/>
                      <a:pt x="1261" y="21600"/>
                      <a:pt x="1261" y="21600"/>
                    </a:cubicBezTo>
                    <a:cubicBezTo>
                      <a:pt x="1104" y="21600"/>
                      <a:pt x="1104" y="21600"/>
                      <a:pt x="94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" name="Google Shape;2037;p53"/>
              <p:cNvSpPr/>
              <p:nvPr/>
            </p:nvSpPr>
            <p:spPr>
              <a:xfrm>
                <a:off x="2086949" y="524328"/>
                <a:ext cx="228493" cy="19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393" fill="norm" stroke="1" extrusionOk="0">
                    <a:moveTo>
                      <a:pt x="1050" y="21393"/>
                    </a:moveTo>
                    <a:cubicBezTo>
                      <a:pt x="855" y="21393"/>
                      <a:pt x="466" y="21166"/>
                      <a:pt x="271" y="20711"/>
                    </a:cubicBezTo>
                    <a:cubicBezTo>
                      <a:pt x="-118" y="20256"/>
                      <a:pt x="-118" y="19347"/>
                      <a:pt x="466" y="18892"/>
                    </a:cubicBezTo>
                    <a:cubicBezTo>
                      <a:pt x="19341" y="248"/>
                      <a:pt x="19341" y="248"/>
                      <a:pt x="19341" y="248"/>
                    </a:cubicBezTo>
                    <a:cubicBezTo>
                      <a:pt x="19925" y="-207"/>
                      <a:pt x="20509" y="20"/>
                      <a:pt x="20898" y="475"/>
                    </a:cubicBezTo>
                    <a:cubicBezTo>
                      <a:pt x="21482" y="1157"/>
                      <a:pt x="21287" y="2067"/>
                      <a:pt x="20898" y="2521"/>
                    </a:cubicBezTo>
                    <a:cubicBezTo>
                      <a:pt x="1828" y="20938"/>
                      <a:pt x="1828" y="20938"/>
                      <a:pt x="1828" y="20938"/>
                    </a:cubicBezTo>
                    <a:cubicBezTo>
                      <a:pt x="1633" y="21166"/>
                      <a:pt x="1439" y="21393"/>
                      <a:pt x="1050" y="213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27" name="Текст заголовка"/>
          <p:cNvSpPr txBox="1"/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9" tIns="68579" rIns="68579" bIns="68579" anchor="ctr"/>
          <a:lstStyle/>
          <a:p>
            <a:pPr/>
            <a:r>
              <a:t>Текст заголовка</a:t>
            </a:r>
          </a:p>
        </p:txBody>
      </p:sp>
      <p:sp>
        <p:nvSpPr>
          <p:cNvPr id="28" name="Уровень текста 1…"/>
          <p:cNvSpPr txBox="1"/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9" tIns="68579" rIns="68579" bIns="6857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14387553" y="12533145"/>
            <a:ext cx="375880" cy="359111"/>
          </a:xfrm>
          <a:prstGeom prst="rect">
            <a:avLst/>
          </a:prstGeom>
          <a:ln w="12700">
            <a:miter lim="400000"/>
          </a:ln>
        </p:spPr>
        <p:txBody>
          <a:bodyPr wrap="none" lIns="68579" tIns="68579" rIns="68579" bIns="6857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transition xmlns:p14="http://schemas.microsoft.com/office/powerpoint/2010/main" spd="med" advClick="1"/>
  <p:txStyles>
    <p:title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5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59;p29"/>
          <p:cNvSpPr txBox="1"/>
          <p:nvPr>
            <p:ph type="subTitle" sz="quarter" idx="1"/>
          </p:nvPr>
        </p:nvSpPr>
        <p:spPr>
          <a:xfrm>
            <a:off x="9807646" y="8761411"/>
            <a:ext cx="4721207" cy="368302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Андрей Глинский</a:t>
            </a:r>
          </a:p>
        </p:txBody>
      </p:sp>
      <p:sp>
        <p:nvSpPr>
          <p:cNvPr id="2044" name="Google Shape;258;p29"/>
          <p:cNvSpPr txBox="1"/>
          <p:nvPr>
            <p:ph type="body" idx="21"/>
          </p:nvPr>
        </p:nvSpPr>
        <p:spPr>
          <a:xfrm>
            <a:off x="5932859" y="4759692"/>
            <a:ext cx="12518282" cy="3712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1248156">
              <a:lnSpc>
                <a:spcPct val="90000"/>
              </a:lnSpc>
              <a:defRPr sz="637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Модуль 5.</a:t>
            </a:r>
          </a:p>
          <a:p>
            <a:pPr algn="ctr" defTabSz="1248156">
              <a:lnSpc>
                <a:spcPct val="90000"/>
              </a:lnSpc>
              <a:defRPr sz="637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Деревья решений. Композиции деревьев. Случайный лес </a:t>
            </a:r>
            <a:endParaRPr sz="1092"/>
          </a:p>
          <a:p>
            <a:pPr algn="ctr" defTabSz="1248156">
              <a:lnSpc>
                <a:spcPct val="90000"/>
              </a:lnSpc>
              <a:defRPr sz="637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 </a:t>
            </a:r>
            <a:endParaRPr sz="1092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79" name="right_tree_node_4.png" descr="right_tree_node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2969" y="2095500"/>
            <a:ext cx="7518062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0" name="dividing_plane4.pdf" descr="dividing_plane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7210490"/>
            <a:ext cx="6350000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83" name="right_tree.pdf" descr="right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7358" y="2354385"/>
            <a:ext cx="8938717" cy="10045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dividing_plane4.pdf" descr="dividing_plane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356" y="3370091"/>
            <a:ext cx="8938718" cy="6704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087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b="1"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Классификация</a:t>
            </a:r>
            <a:endParaRPr>
              <a:solidFill>
                <a:srgbClr val="1A1A1A"/>
              </a:solidFill>
            </a:endParaRPr>
          </a:p>
          <a:p>
            <a:pPr marL="360947" indent="-360947" algn="just">
              <a:buSzPct val="100000"/>
              <a:buChar char="•"/>
              <a:defRPr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Энтропия</a:t>
            </a:r>
            <a:endParaRPr>
              <a:solidFill>
                <a:srgbClr val="1A1A1A"/>
              </a:solidFill>
            </a:endParaRPr>
          </a:p>
          <a:p>
            <a:pPr marL="360947" indent="-360947" algn="just">
              <a:buSzPct val="100000"/>
              <a:buChar char="•"/>
              <a:defRPr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Критерий Джини</a:t>
            </a:r>
            <a:endParaRPr>
              <a:solidFill>
                <a:srgbClr val="1A1A1A"/>
              </a:solidFill>
            </a:endParaRPr>
          </a:p>
          <a:p>
            <a:pPr algn="just">
              <a:defRPr b="1"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Регрессия</a:t>
            </a:r>
            <a:endParaRPr>
              <a:solidFill>
                <a:srgbClr val="1A1A1A"/>
              </a:solidFill>
            </a:endParaRPr>
          </a:p>
          <a:p>
            <a:pPr marL="360947" indent="-360947" algn="just">
              <a:buSzPct val="100000"/>
              <a:buChar char="•"/>
              <a:defRPr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Дисперсия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090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Классификация: энтропия</a:t>
            </a:r>
          </a:p>
        </p:txBody>
      </p:sp>
      <p:pic>
        <p:nvPicPr>
          <p:cNvPr id="20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925" y="5092150"/>
            <a:ext cx="11868150" cy="353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094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Классификация: энтропия</a:t>
            </a:r>
          </a:p>
        </p:txBody>
      </p:sp>
      <p:pic>
        <p:nvPicPr>
          <p:cNvPr id="209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16394" t="16674" r="9190" b="4374"/>
          <a:stretch>
            <a:fillRect/>
          </a:stretch>
        </p:blipFill>
        <p:spPr>
          <a:xfrm>
            <a:off x="4236358" y="1885222"/>
            <a:ext cx="14090036" cy="10828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098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>
                <a:solidFill>
                  <a:srgbClr val="2C67AE"/>
                </a:solidFill>
              </a:defRPr>
            </a:pPr>
            <a:r>
              <a:rPr>
                <a:solidFill>
                  <a:srgbClr val="1A1A1A"/>
                </a:solidFill>
              </a:rPr>
              <a:t>Классификация: критерий Джини</a:t>
            </a:r>
          </a:p>
        </p:txBody>
      </p:sp>
      <p:pic>
        <p:nvPicPr>
          <p:cNvPr id="20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925" y="5105060"/>
            <a:ext cx="11868150" cy="350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102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Энтропия</a:t>
            </a:r>
          </a:p>
          <a:p>
            <a:pPr algn="just">
              <a:defRPr b="1" sz="3600">
                <a:solidFill>
                  <a:srgbClr val="2C67A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1A1A1A"/>
                </a:solidFill>
              </a:rPr>
              <a:t>Критерий Джини</a:t>
            </a:r>
          </a:p>
        </p:txBody>
      </p:sp>
      <p:pic>
        <p:nvPicPr>
          <p:cNvPr id="2103" name="entropy_gini_max.pdf" descr="entropy_gini_ma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2390" y="5072062"/>
            <a:ext cx="4762501" cy="35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4" name="entropy_gini_min.pdf" descr="entropy_gini_mi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9109" y="5072062"/>
            <a:ext cx="4762501" cy="3571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05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7519837" y="9207758"/>
            <a:ext cx="380760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Максимальные</a:t>
            </a:r>
          </a:p>
          <a:p>
            <a:pPr algn="ctr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значения</a:t>
            </a:r>
          </a:p>
        </p:txBody>
      </p:sp>
      <p:sp>
        <p:nvSpPr>
          <p:cNvPr id="2106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13056556" y="9207758"/>
            <a:ext cx="380760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Меньшие</a:t>
            </a:r>
          </a:p>
          <a:p>
            <a:pPr algn="ctr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значения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Критерии информативности</a:t>
            </a:r>
          </a:p>
        </p:txBody>
      </p:sp>
      <p:sp>
        <p:nvSpPr>
          <p:cNvPr id="2109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>
              <a:defRPr>
                <a:solidFill>
                  <a:srgbClr val="2C67AE"/>
                </a:solidFill>
              </a:defRPr>
            </a:pPr>
            <a:r>
              <a:rPr>
                <a:solidFill>
                  <a:srgbClr val="1A1A1A"/>
                </a:solidFill>
              </a:rPr>
              <a:t>Регрессия: дисперсия</a:t>
            </a:r>
          </a:p>
        </p:txBody>
      </p:sp>
      <p:pic>
        <p:nvPicPr>
          <p:cNvPr id="211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925" y="5020783"/>
            <a:ext cx="11868150" cy="3674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1481710"/>
          </a:xfrm>
          <a:prstGeom prst="rect">
            <a:avLst/>
          </a:prstGeom>
        </p:spPr>
        <p:txBody>
          <a:bodyPr/>
          <a:lstStyle>
            <a:lvl1pPr indent="0" algn="l" defTabSz="1248156">
              <a:lnSpc>
                <a:spcPct val="108000"/>
              </a:lnSpc>
              <a:defRPr b="1" sz="3822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Процесс построения дерева для классификации</a:t>
            </a:r>
          </a:p>
        </p:txBody>
      </p:sp>
      <p:sp>
        <p:nvSpPr>
          <p:cNvPr id="2113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1008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Начните с полного набора данных. Это будет корневой узел дерева.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Для каждого признака, рассчийте энтропию (количество неопределенности) набора данных, используя формулу энтропии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Для каждого признака, рассчийте прирост информации (Information Gain):</a:t>
            </a:r>
          </a:p>
          <a:p>
            <a:pPr algn="just"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Выберите признак с наибольшим приростом информации или минимальной энтропией.</a:t>
            </a: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Разделите данные на основе выбранного признака, создавая два дочерних узла.</a:t>
            </a: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Рекурсивно повторяйте шаги 2-4 для каждого дочернего узла до выполнения некоторого условия остановки</a:t>
            </a:r>
          </a:p>
        </p:txBody>
      </p:sp>
      <p:pic>
        <p:nvPicPr>
          <p:cNvPr id="21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5802" y="2375158"/>
            <a:ext cx="10652204" cy="2338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1481710"/>
          </a:xfrm>
          <a:prstGeom prst="rect">
            <a:avLst/>
          </a:prstGeom>
        </p:spPr>
        <p:txBody>
          <a:bodyPr/>
          <a:lstStyle>
            <a:lvl1pPr indent="0" algn="l" defTabSz="1248156">
              <a:lnSpc>
                <a:spcPct val="108000"/>
              </a:lnSpc>
              <a:defRPr b="1" sz="3822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Процесс построения дерева для регрерссии</a:t>
            </a:r>
          </a:p>
        </p:txBody>
      </p:sp>
      <p:sp>
        <p:nvSpPr>
          <p:cNvPr id="2117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1006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Начните с полного набора данных. Это будет корневой узел дерева.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Для каждого признака, рассчийте дисперсию набора данных, используя формулу дисперсии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Для каждого признака, рассчийте прирост информации (Information Gain):</a:t>
            </a:r>
          </a:p>
          <a:p>
            <a:pPr algn="just"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Выберите признак с наибольшим приростом информации или минимальной дисперсией.</a:t>
            </a: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Разделите данные на основе выбранного признака, создавая два дочерних узла.</a:t>
            </a:r>
          </a:p>
          <a:p>
            <a:pPr marL="481263" indent="-481263" algn="just">
              <a:buSzPct val="100000"/>
              <a:buAutoNum type="arabicPeriod" startAt="4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Рекурсивно повторяйте шаги 2-4 для каждого дочернего узла до выполнения некоторого условия остановки</a:t>
            </a:r>
          </a:p>
        </p:txBody>
      </p:sp>
      <p:pic>
        <p:nvPicPr>
          <p:cNvPr id="211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5802" y="2375158"/>
            <a:ext cx="10652268" cy="231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347113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Деревья решений</a:t>
            </a:r>
          </a:p>
        </p:txBody>
      </p:sp>
      <p:sp>
        <p:nvSpPr>
          <p:cNvPr id="2047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109;p6"/>
          <p:cNvSpPr txBox="1"/>
          <p:nvPr>
            <p:ph type="body" sz="quarter" idx="1"/>
          </p:nvPr>
        </p:nvSpPr>
        <p:spPr>
          <a:xfrm>
            <a:off x="6960383" y="893449"/>
            <a:ext cx="9319718" cy="2418355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Нестабильность решающих деревьев при небольшом изменении выборки</a:t>
            </a:r>
          </a:p>
        </p:txBody>
      </p:sp>
      <p:grpSp>
        <p:nvGrpSpPr>
          <p:cNvPr id="2124" name="Сгруппировать"/>
          <p:cNvGrpSpPr/>
          <p:nvPr/>
        </p:nvGrpSpPr>
        <p:grpSpPr>
          <a:xfrm>
            <a:off x="6970841" y="3672270"/>
            <a:ext cx="10442318" cy="8009760"/>
            <a:chOff x="0" y="0"/>
            <a:chExt cx="10442316" cy="8009759"/>
          </a:xfrm>
        </p:grpSpPr>
        <p:pic>
          <p:nvPicPr>
            <p:cNvPr id="2121" name="unstable_tree1.pdf" descr="unstable_tre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08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2" name="unstable_tree2.pdf" descr="unstable_tree2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62316" y="0"/>
              <a:ext cx="5080001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3" name="unstable_tree3.pdf" descr="unstable_tree3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81158" y="4199759"/>
              <a:ext cx="5080001" cy="381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1481710"/>
          </a:xfrm>
          <a:prstGeom prst="rect">
            <a:avLst/>
          </a:prstGeom>
        </p:spPr>
        <p:txBody>
          <a:bodyPr/>
          <a:lstStyle/>
          <a:p>
            <a:pPr indent="0" algn="l" defTabSz="1248156">
              <a:lnSpc>
                <a:spcPct val="108000"/>
              </a:lnSpc>
              <a:defRPr b="1" sz="3822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Регуляризация деревьев </a:t>
            </a:r>
          </a:p>
          <a:p>
            <a:pPr indent="0" algn="l" defTabSz="1248156">
              <a:lnSpc>
                <a:spcPct val="108000"/>
              </a:lnSpc>
              <a:defRPr b="1" sz="3822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решений</a:t>
            </a:r>
          </a:p>
        </p:txBody>
      </p:sp>
      <p:sp>
        <p:nvSpPr>
          <p:cNvPr id="2127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Ограничение глубины дерева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Ограничение на минимальное количество элементов в листе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Ограничение на максимальное количество листьев</a:t>
            </a: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Регуляризация посредством снижения веса </a:t>
            </a:r>
            <a:r>
              <a:rPr>
                <a:solidFill>
                  <a:srgbClr val="080808"/>
                </a:solidFill>
              </a:rPr>
              <a:t>(</a:t>
            </a:r>
            <a:r>
              <a:t>weight regularization</a:t>
            </a:r>
            <a:r>
              <a:rPr>
                <a:solidFill>
                  <a:srgbClr val="080808"/>
                </a:solidFill>
              </a:rPr>
              <a:t>)</a:t>
            </a:r>
            <a:endParaRPr>
              <a:solidFill>
                <a:srgbClr val="080808"/>
              </a:solidFill>
            </a:endParaRPr>
          </a:p>
          <a:p>
            <a:pPr marL="481263" indent="-481263" algn="just">
              <a:buSzPct val="100000"/>
              <a:buAutoNum type="arabicPeriod" startAt="1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>
                <a:solidFill>
                  <a:srgbClr val="080808"/>
                </a:solidFill>
              </a:rPr>
              <a:t>Подрезка деревьев</a:t>
            </a:r>
          </a:p>
        </p:txBody>
      </p:sp>
      <p:pic>
        <p:nvPicPr>
          <p:cNvPr id="2128" name="pruning.png" descr="pru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0" y="6089663"/>
            <a:ext cx="5145903" cy="586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347113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Композиции деревьев</a:t>
            </a:r>
          </a:p>
        </p:txBody>
      </p:sp>
      <p:sp>
        <p:nvSpPr>
          <p:cNvPr id="2131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261872">
              <a:lnSpc>
                <a:spcPct val="108000"/>
              </a:lnSpc>
              <a:defRPr b="1" sz="3864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Подходы к построению композиций </a:t>
            </a:r>
          </a:p>
        </p:txBody>
      </p:sp>
      <p:sp>
        <p:nvSpPr>
          <p:cNvPr id="2134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b="1" sz="3600">
                <a:solidFill>
                  <a:srgbClr val="2C67AE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Композиция моделей </a:t>
            </a:r>
            <a:r>
              <a:rPr b="0">
                <a:solidFill>
                  <a:srgbClr val="1A1A1A"/>
                </a:solidFill>
              </a:rPr>
              <a:t>- агрегирование нескольких моделей для получения более точного и устойчивого прогноза</a:t>
            </a:r>
          </a:p>
        </p:txBody>
      </p:sp>
      <p:pic>
        <p:nvPicPr>
          <p:cNvPr id="2135" name="bagging.pdf" descr="baggi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7641" y="4476750"/>
            <a:ext cx="9228718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261872">
              <a:lnSpc>
                <a:spcPct val="108000"/>
              </a:lnSpc>
              <a:defRPr b="1" sz="3864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Подходы к построению композиций</a:t>
            </a:r>
          </a:p>
        </p:txBody>
      </p:sp>
      <p:pic>
        <p:nvPicPr>
          <p:cNvPr id="2138" name="ansamble_more_stability.pdf" descr="ansamble_more_stabili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880" y="3566159"/>
            <a:ext cx="8778240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261872">
              <a:lnSpc>
                <a:spcPct val="108000"/>
              </a:lnSpc>
              <a:defRPr b="1" sz="3864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Подходы к построению композиций</a:t>
            </a:r>
          </a:p>
        </p:txBody>
      </p:sp>
      <p:sp>
        <p:nvSpPr>
          <p:cNvPr id="2141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655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60947" indent="-360947" algn="just">
              <a:buSzPct val="100000"/>
              <a:buChar char="•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Бэггинг - это метод построения композиции моделей, в котором </a:t>
            </a:r>
            <a:r>
              <a:rPr b="1"/>
              <a:t>обучается несколько независимых моделей</a:t>
            </a:r>
            <a:r>
              <a:t> на случайных подмножествах обучающих данных с повторениями, а затем усредняются их предсказания для получения окончательного предсказания.</a:t>
            </a:r>
          </a:p>
          <a:p>
            <a:pPr marL="360947" indent="-360947" algn="just">
              <a:buSzPct val="100000"/>
              <a:buChar char="•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Бустинг - это метод построения композиции моделей, в котором </a:t>
            </a:r>
            <a:r>
              <a:rPr b="1"/>
              <a:t>модели обучаются последовательно</a:t>
            </a:r>
            <a:r>
              <a:t>, каждая из моделей корректирует ошибки предыдущей на обучающих данных.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Бэггинг</a:t>
            </a:r>
          </a:p>
        </p:txBody>
      </p:sp>
      <p:pic>
        <p:nvPicPr>
          <p:cNvPr id="2144" name="bagging.pdf" descr="baggi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7641" y="1885222"/>
            <a:ext cx="9228718" cy="476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bagging_in_pandas.pdf" descr="bagging_in_pandas.pdf"/>
          <p:cNvPicPr>
            <a:picLocks noChangeAspect="1"/>
          </p:cNvPicPr>
          <p:nvPr/>
        </p:nvPicPr>
        <p:blipFill>
          <a:blip r:embed="rId3">
            <a:extLst/>
          </a:blip>
          <a:srcRect l="0" t="2411" r="9932" b="30722"/>
          <a:stretch>
            <a:fillRect/>
          </a:stretch>
        </p:blipFill>
        <p:spPr>
          <a:xfrm>
            <a:off x="9808071" y="6858000"/>
            <a:ext cx="4767572" cy="5008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Смещение и разброс</a:t>
            </a:r>
          </a:p>
        </p:txBody>
      </p:sp>
      <p:sp>
        <p:nvSpPr>
          <p:cNvPr id="2148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76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60947" indent="-360947" algn="just">
              <a:buSzPct val="100000"/>
              <a:buChar char="•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b="1"/>
              <a:t>Смещение</a:t>
            </a:r>
            <a:r>
              <a:t> - это ошибка модели, связанная с её недостаточной способностью улавливать реальную зависимость между признаками и целевой переменной. Модель с большим смещением может быть недообучена, т.е. её способность к обобщению данных будет низкой.</a:t>
            </a:r>
          </a:p>
          <a:p>
            <a:pPr marL="360947" indent="-360947" algn="just">
              <a:buSzPct val="100000"/>
              <a:buChar char="•"/>
              <a:defRPr sz="3600">
                <a:solidFill>
                  <a:srgbClr val="1A1A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b="1"/>
              <a:t>Разброс</a:t>
            </a:r>
            <a:r>
              <a:t> - это ошибка модели, связанная с её чрезмерной чувствительностью к случайным шумам в данных. Модель с большим разбросом может быть переобучена, т.е. она может слишком точно подогнаться под тренировочные данные и показывать плохие результаты на новых данных.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Смещение и разброс</a:t>
            </a:r>
          </a:p>
        </p:txBody>
      </p:sp>
      <p:pic>
        <p:nvPicPr>
          <p:cNvPr id="215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925" y="2403617"/>
            <a:ext cx="11868150" cy="271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2" name="bias_variance_rings.pdf" descr="bias_variance_ring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2709" y="5446624"/>
            <a:ext cx="6558581" cy="649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Смещение и разброс</a:t>
            </a:r>
          </a:p>
        </p:txBody>
      </p:sp>
      <p:pic>
        <p:nvPicPr>
          <p:cNvPr id="2155" name="bias_var_plot.pdf" descr="bias_var_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880" y="2978090"/>
            <a:ext cx="8778240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sp>
        <p:nvSpPr>
          <p:cNvPr id="2050" name="Цена = 5000 + 100 * Площадь + 2000 * Комнаты - 500 * Расстояние"/>
          <p:cNvSpPr txBox="1"/>
          <p:nvPr/>
        </p:nvSpPr>
        <p:spPr>
          <a:xfrm>
            <a:off x="1905487" y="3546242"/>
            <a:ext cx="2022566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spcBef>
                <a:spcPts val="1200"/>
              </a:spcBef>
              <a:defRPr sz="4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Цена = 5000 + 100 * Площадь + 2000 * Комнаты - 500 * Расстояние</a:t>
            </a:r>
          </a:p>
        </p:txBody>
      </p:sp>
      <p:sp>
        <p:nvSpPr>
          <p:cNvPr id="2051" name="C(n+k-1, k) = (n+k-1)! / (k! * (n-1)!)"/>
          <p:cNvSpPr txBox="1"/>
          <p:nvPr/>
        </p:nvSpPr>
        <p:spPr>
          <a:xfrm>
            <a:off x="3048644" y="4738370"/>
            <a:ext cx="9359170" cy="88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ctr" defTabSz="457200">
              <a:spcBef>
                <a:spcPts val="1200"/>
              </a:spcBef>
              <a:defRPr sz="4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C(n+k-1, k) = (n+k-1)! / (k! * (n-1)!)</a:t>
            </a:r>
          </a:p>
        </p:txBody>
      </p:sp>
      <p:sp>
        <p:nvSpPr>
          <p:cNvPr id="2052" name="Проклятие размерности (curse of dimensionality)"/>
          <p:cNvSpPr txBox="1"/>
          <p:nvPr/>
        </p:nvSpPr>
        <p:spPr>
          <a:xfrm>
            <a:off x="3048644" y="6414770"/>
            <a:ext cx="12886043" cy="88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ctr" defTabSz="457200">
              <a:spcBef>
                <a:spcPts val="1200"/>
              </a:spcBef>
              <a:defRPr sz="4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Проклятие размерности (curse of dimensionality)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>
              <a:lnSpc>
                <a:spcPct val="108000"/>
              </a:lnSpc>
              <a:defRPr b="1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Смещение и разброс</a:t>
            </a:r>
          </a:p>
        </p:txBody>
      </p:sp>
      <p:pic>
        <p:nvPicPr>
          <p:cNvPr id="2158" name="bias_variance_tree_depth_1.pdf" descr="bias_variance_tree_depth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0841" y="3672270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9" name="bias_variance_tree_depth_5.pdf" descr="bias_variance_tree_depth_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3158" y="3672270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0" name="bias_variance_tree_depth_9.pdf" descr="bias_variance_tree_depth_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52000" y="7872029"/>
            <a:ext cx="5080000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58;p29"/>
          <p:cNvSpPr txBox="1"/>
          <p:nvPr>
            <p:ph type="body" sz="quarter" idx="1"/>
          </p:nvPr>
        </p:nvSpPr>
        <p:spPr>
          <a:xfrm>
            <a:off x="7168398" y="6702549"/>
            <a:ext cx="10047204" cy="3471130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Случайный лес</a:t>
            </a:r>
          </a:p>
        </p:txBody>
      </p:sp>
      <p:sp>
        <p:nvSpPr>
          <p:cNvPr id="2163" name="Google Shape;285;p3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64;p2"/>
          <p:cNvSpPr txBox="1"/>
          <p:nvPr>
            <p:ph type="body" sz="quarter" idx="1"/>
          </p:nvPr>
        </p:nvSpPr>
        <p:spPr>
          <a:xfrm>
            <a:off x="6960392" y="1096266"/>
            <a:ext cx="9924763" cy="2095469"/>
          </a:xfrm>
          <a:prstGeom prst="rect">
            <a:avLst/>
          </a:prstGeom>
        </p:spPr>
        <p:txBody>
          <a:bodyPr/>
          <a:lstStyle/>
          <a:p>
            <a:pPr/>
            <a:r>
              <a:t>Визуальная демонстрация алгоритма </a:t>
            </a:r>
          </a:p>
        </p:txBody>
      </p:sp>
      <p:pic>
        <p:nvPicPr>
          <p:cNvPr id="2166" name="random_forest.pdf" descr="random_forest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647"/>
          <a:stretch>
            <a:fillRect/>
          </a:stretch>
        </p:blipFill>
        <p:spPr>
          <a:xfrm>
            <a:off x="6257925" y="3023727"/>
            <a:ext cx="11868150" cy="6491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64;p2"/>
          <p:cNvSpPr txBox="1"/>
          <p:nvPr>
            <p:ph type="body" sz="quarter" idx="1"/>
          </p:nvPr>
        </p:nvSpPr>
        <p:spPr>
          <a:xfrm>
            <a:off x="6960392" y="1096267"/>
            <a:ext cx="9924763" cy="1506402"/>
          </a:xfrm>
          <a:prstGeom prst="rect">
            <a:avLst/>
          </a:prstGeom>
        </p:spPr>
        <p:txBody>
          <a:bodyPr/>
          <a:lstStyle/>
          <a:p>
            <a:pPr/>
            <a:r>
              <a:t>Подготовка данных для алгоритма</a:t>
            </a:r>
          </a:p>
        </p:txBody>
      </p:sp>
      <p:sp>
        <p:nvSpPr>
          <p:cNvPr id="2169" name="Google Shape;65;p2"/>
          <p:cNvSpPr txBox="1"/>
          <p:nvPr>
            <p:ph type="body" idx="23"/>
          </p:nvPr>
        </p:nvSpPr>
        <p:spPr>
          <a:xfrm>
            <a:off x="7413093" y="4690526"/>
            <a:ext cx="10214059" cy="14896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8000"/>
              </a:lnSpc>
              <a:defRPr b="1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Преобразование категориальных переменных в числовые</a:t>
            </a:r>
          </a:p>
        </p:txBody>
      </p:sp>
      <p:sp>
        <p:nvSpPr>
          <p:cNvPr id="2170" name="Google Shape;66;p2"/>
          <p:cNvSpPr/>
          <p:nvPr>
            <p:ph type="body" idx="24"/>
          </p:nvPr>
        </p:nvSpPr>
        <p:spPr>
          <a:xfrm>
            <a:off x="6960392" y="4975190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171" name="Google Shape;66;p2"/>
          <p:cNvSpPr/>
          <p:nvPr>
            <p:ph type="body" idx="31"/>
          </p:nvPr>
        </p:nvSpPr>
        <p:spPr>
          <a:xfrm>
            <a:off x="6960392" y="3101976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172" name="Google Shape;65;p2"/>
          <p:cNvSpPr txBox="1"/>
          <p:nvPr>
            <p:ph type="body" idx="32"/>
          </p:nvPr>
        </p:nvSpPr>
        <p:spPr>
          <a:xfrm>
            <a:off x="7413093" y="2817312"/>
            <a:ext cx="10214059" cy="82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8000"/>
              </a:lnSpc>
              <a:defRPr b="1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Работа с выбросами</a:t>
            </a:r>
          </a:p>
        </p:txBody>
      </p:sp>
      <p:sp>
        <p:nvSpPr>
          <p:cNvPr id="2173" name="Google Shape;66;p2"/>
          <p:cNvSpPr/>
          <p:nvPr/>
        </p:nvSpPr>
        <p:spPr>
          <a:xfrm>
            <a:off x="6960392" y="4010007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80000"/>
              </a:lnSpc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74" name="Google Shape;65;p2"/>
          <p:cNvSpPr txBox="1"/>
          <p:nvPr/>
        </p:nvSpPr>
        <p:spPr>
          <a:xfrm>
            <a:off x="7413093" y="3725343"/>
            <a:ext cx="10214059" cy="82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08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Отбор признаков</a:t>
            </a:r>
          </a:p>
        </p:txBody>
      </p:sp>
      <p:sp>
        <p:nvSpPr>
          <p:cNvPr id="2175" name="Google Shape;65;p2"/>
          <p:cNvSpPr txBox="1"/>
          <p:nvPr/>
        </p:nvSpPr>
        <p:spPr>
          <a:xfrm>
            <a:off x="7413093" y="6180193"/>
            <a:ext cx="10214059" cy="148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08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Разбиение данных на обучающую и тестовую выборки</a:t>
            </a:r>
          </a:p>
        </p:txBody>
      </p:sp>
      <p:sp>
        <p:nvSpPr>
          <p:cNvPr id="2176" name="Google Shape;66;p2"/>
          <p:cNvSpPr/>
          <p:nvPr/>
        </p:nvSpPr>
        <p:spPr>
          <a:xfrm>
            <a:off x="6960392" y="6464857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80000"/>
              </a:lnSpc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64;p2"/>
          <p:cNvSpPr txBox="1"/>
          <p:nvPr>
            <p:ph type="body" sz="quarter" idx="1"/>
          </p:nvPr>
        </p:nvSpPr>
        <p:spPr>
          <a:xfrm>
            <a:off x="6960385" y="1096268"/>
            <a:ext cx="9319714" cy="921987"/>
          </a:xfrm>
          <a:prstGeom prst="rect">
            <a:avLst/>
          </a:prstGeom>
        </p:spPr>
        <p:txBody>
          <a:bodyPr/>
          <a:lstStyle>
            <a:lvl1pPr defTabSz="1357882">
              <a:lnSpc>
                <a:spcPct val="108000"/>
              </a:lnSpc>
              <a:defRPr sz="3600"/>
            </a:lvl1pPr>
          </a:lstStyle>
          <a:p>
            <a:pPr/>
            <a:r>
              <a:t>Процесс обучения</a:t>
            </a:r>
          </a:p>
        </p:txBody>
      </p:sp>
      <p:sp>
        <p:nvSpPr>
          <p:cNvPr id="2179" name="Google Shape;203;p15"/>
          <p:cNvSpPr txBox="1"/>
          <p:nvPr/>
        </p:nvSpPr>
        <p:spPr>
          <a:xfrm>
            <a:off x="6626103" y="2036822"/>
            <a:ext cx="11131794" cy="951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/>
          <a:p>
            <a:pPr marL="561470" indent="-561470" defTabSz="685800">
              <a:buSzPct val="100000"/>
              <a:buAutoNum type="arabicPeriod" startAt="1"/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Сначала из выборки случайным образом выбирается подмножество объектов. </a:t>
            </a:r>
          </a:p>
          <a:p>
            <a:pPr marL="561470" indent="-561470" defTabSz="685800">
              <a:buSzPct val="100000"/>
              <a:buAutoNum type="arabicPeriod" startAt="1"/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На этом подмножестве объектов строится решающее дерево.</a:t>
            </a:r>
          </a:p>
          <a:p>
            <a:pPr marL="561470" indent="-561470" defTabSz="685800">
              <a:buSzPct val="100000"/>
              <a:buAutoNum type="arabicPeriod" startAt="1"/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В каждом нелистовом узле дерева выбирается подмножество признаков (√d для классификации или 1/3 для регрессии) и выбирается оптимальный предикат в соответствии с критерием информативности.</a:t>
            </a:r>
          </a:p>
          <a:p>
            <a:pPr marL="561470" indent="-561470" defTabSz="685800">
              <a:buSzPct val="100000"/>
              <a:buAutoNum type="arabicPeriod" startAt="1"/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Дерево строится, пока не сработает критерий останова. </a:t>
            </a:r>
          </a:p>
          <a:p>
            <a:pPr marL="561470" indent="-561470" defTabSz="685800">
              <a:buSzPct val="100000"/>
              <a:buAutoNum type="arabicPeriod" startAt="1"/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Для каждого дерева в случайном лесу применяется тестирование на обучающей выборке, и определяется его точность.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64;p2"/>
          <p:cNvSpPr txBox="1"/>
          <p:nvPr>
            <p:ph type="body" sz="quarter" idx="1"/>
          </p:nvPr>
        </p:nvSpPr>
        <p:spPr>
          <a:xfrm>
            <a:off x="6960385" y="1096267"/>
            <a:ext cx="9319714" cy="921987"/>
          </a:xfrm>
          <a:prstGeom prst="rect">
            <a:avLst/>
          </a:prstGeom>
        </p:spPr>
        <p:txBody>
          <a:bodyPr/>
          <a:lstStyle>
            <a:lvl1pPr defTabSz="1357882">
              <a:lnSpc>
                <a:spcPct val="108000"/>
              </a:lnSpc>
              <a:defRPr sz="3600"/>
            </a:lvl1pPr>
          </a:lstStyle>
          <a:p>
            <a:pPr/>
            <a:r>
              <a:t>Оценка качества алгоритма</a:t>
            </a:r>
          </a:p>
        </p:txBody>
      </p:sp>
      <p:grpSp>
        <p:nvGrpSpPr>
          <p:cNvPr id="2184" name="Сгруппировать"/>
          <p:cNvGrpSpPr/>
          <p:nvPr/>
        </p:nvGrpSpPr>
        <p:grpSpPr>
          <a:xfrm>
            <a:off x="6960392" y="4044109"/>
            <a:ext cx="10666760" cy="820364"/>
            <a:chOff x="0" y="0"/>
            <a:chExt cx="10666757" cy="820363"/>
          </a:xfrm>
        </p:grpSpPr>
        <p:sp>
          <p:nvSpPr>
            <p:cNvPr id="2182" name="Google Shape;65;p2"/>
            <p:cNvSpPr txBox="1"/>
            <p:nvPr/>
          </p:nvSpPr>
          <p:spPr>
            <a:xfrm>
              <a:off x="452699" y="0"/>
              <a:ext cx="10214059" cy="820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7131" tIns="137131" rIns="137131" bIns="137131" numCol="1" anchor="t">
              <a:spAutoFit/>
            </a:bodyPr>
            <a:lstStyle>
              <a:lvl1pPr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Precision</a:t>
              </a:r>
            </a:p>
          </p:txBody>
        </p:sp>
        <p:sp>
          <p:nvSpPr>
            <p:cNvPr id="2183" name="Google Shape;66;p2"/>
            <p:cNvSpPr/>
            <p:nvPr/>
          </p:nvSpPr>
          <p:spPr>
            <a:xfrm>
              <a:off x="0" y="284664"/>
              <a:ext cx="257409" cy="257410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87" name="Сгруппировать"/>
          <p:cNvGrpSpPr/>
          <p:nvPr/>
        </p:nvGrpSpPr>
        <p:grpSpPr>
          <a:xfrm>
            <a:off x="6960392" y="4992785"/>
            <a:ext cx="10666760" cy="820364"/>
            <a:chOff x="0" y="0"/>
            <a:chExt cx="10666757" cy="820363"/>
          </a:xfrm>
        </p:grpSpPr>
        <p:sp>
          <p:nvSpPr>
            <p:cNvPr id="2185" name="Google Shape;65;p2"/>
            <p:cNvSpPr txBox="1"/>
            <p:nvPr/>
          </p:nvSpPr>
          <p:spPr>
            <a:xfrm>
              <a:off x="452699" y="0"/>
              <a:ext cx="10214059" cy="820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7131" tIns="137131" rIns="137131" bIns="137131" numCol="1" anchor="t">
              <a:spAutoFit/>
            </a:bodyPr>
            <a:lstStyle>
              <a:lvl1pPr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Recall</a:t>
              </a:r>
            </a:p>
          </p:txBody>
        </p:sp>
        <p:sp>
          <p:nvSpPr>
            <p:cNvPr id="2186" name="Google Shape;66;p2"/>
            <p:cNvSpPr/>
            <p:nvPr/>
          </p:nvSpPr>
          <p:spPr>
            <a:xfrm>
              <a:off x="0" y="284664"/>
              <a:ext cx="257409" cy="257410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90" name="Сгруппировать"/>
          <p:cNvGrpSpPr/>
          <p:nvPr/>
        </p:nvGrpSpPr>
        <p:grpSpPr>
          <a:xfrm>
            <a:off x="6960392" y="3095433"/>
            <a:ext cx="10666760" cy="820364"/>
            <a:chOff x="0" y="0"/>
            <a:chExt cx="10666757" cy="820363"/>
          </a:xfrm>
        </p:grpSpPr>
        <p:sp>
          <p:nvSpPr>
            <p:cNvPr id="2188" name="Google Shape;66;p2"/>
            <p:cNvSpPr/>
            <p:nvPr/>
          </p:nvSpPr>
          <p:spPr>
            <a:xfrm>
              <a:off x="0" y="284664"/>
              <a:ext cx="257409" cy="257410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89" name="Google Shape;65;p2"/>
            <p:cNvSpPr txBox="1"/>
            <p:nvPr/>
          </p:nvSpPr>
          <p:spPr>
            <a:xfrm>
              <a:off x="452699" y="0"/>
              <a:ext cx="10214059" cy="820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7131" tIns="137131" rIns="137131" bIns="137131" numCol="1" anchor="t">
              <a:spAutoFit/>
            </a:bodyPr>
            <a:lstStyle>
              <a:lvl1pPr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Accuracy</a:t>
              </a:r>
            </a:p>
          </p:txBody>
        </p:sp>
      </p:grpSp>
      <p:grpSp>
        <p:nvGrpSpPr>
          <p:cNvPr id="2193" name="Сгруппировать"/>
          <p:cNvGrpSpPr/>
          <p:nvPr/>
        </p:nvGrpSpPr>
        <p:grpSpPr>
          <a:xfrm>
            <a:off x="6960385" y="5941461"/>
            <a:ext cx="10666760" cy="820364"/>
            <a:chOff x="0" y="0"/>
            <a:chExt cx="10666759" cy="820363"/>
          </a:xfrm>
        </p:grpSpPr>
        <p:sp>
          <p:nvSpPr>
            <p:cNvPr id="2191" name="Google Shape;65;p2"/>
            <p:cNvSpPr txBox="1"/>
            <p:nvPr/>
          </p:nvSpPr>
          <p:spPr>
            <a:xfrm>
              <a:off x="452701" y="0"/>
              <a:ext cx="10214059" cy="820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7131" tIns="137131" rIns="137131" bIns="137131" numCol="1" anchor="t">
              <a:spAutoFit/>
            </a:bodyPr>
            <a:lstStyle>
              <a:lvl1pPr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F1</a:t>
              </a:r>
            </a:p>
          </p:txBody>
        </p:sp>
        <p:sp>
          <p:nvSpPr>
            <p:cNvPr id="2192" name="Google Shape;66;p2"/>
            <p:cNvSpPr/>
            <p:nvPr/>
          </p:nvSpPr>
          <p:spPr>
            <a:xfrm>
              <a:off x="0" y="284664"/>
              <a:ext cx="257409" cy="257410"/>
            </a:xfrm>
            <a:prstGeom prst="rect">
              <a:avLst/>
            </a:prstGeom>
            <a:solidFill>
              <a:srgbClr val="0069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0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94" name="Google Shape;65;p2"/>
          <p:cNvSpPr txBox="1"/>
          <p:nvPr/>
        </p:nvSpPr>
        <p:spPr>
          <a:xfrm>
            <a:off x="6788935" y="2146757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Классификация</a:t>
            </a:r>
          </a:p>
        </p:txBody>
      </p:sp>
      <p:sp>
        <p:nvSpPr>
          <p:cNvPr id="2195" name="Google Shape;65;p2"/>
          <p:cNvSpPr txBox="1"/>
          <p:nvPr/>
        </p:nvSpPr>
        <p:spPr>
          <a:xfrm>
            <a:off x="7413093" y="8787489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MSE</a:t>
            </a:r>
          </a:p>
        </p:txBody>
      </p:sp>
      <p:sp>
        <p:nvSpPr>
          <p:cNvPr id="2196" name="Google Shape;66;p2"/>
          <p:cNvSpPr/>
          <p:nvPr/>
        </p:nvSpPr>
        <p:spPr>
          <a:xfrm>
            <a:off x="6960392" y="9072153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197" name="Google Shape;66;p2"/>
          <p:cNvSpPr/>
          <p:nvPr/>
        </p:nvSpPr>
        <p:spPr>
          <a:xfrm>
            <a:off x="6960392" y="8123477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198" name="Google Shape;65;p2"/>
          <p:cNvSpPr txBox="1"/>
          <p:nvPr/>
        </p:nvSpPr>
        <p:spPr>
          <a:xfrm>
            <a:off x="7413093" y="7838813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MAE</a:t>
            </a:r>
          </a:p>
        </p:txBody>
      </p:sp>
      <p:sp>
        <p:nvSpPr>
          <p:cNvPr id="2199" name="Google Shape;65;p2"/>
          <p:cNvSpPr txBox="1"/>
          <p:nvPr/>
        </p:nvSpPr>
        <p:spPr>
          <a:xfrm>
            <a:off x="6788935" y="6890136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Регрессия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64;p2"/>
          <p:cNvSpPr txBox="1"/>
          <p:nvPr>
            <p:ph type="body" sz="quarter" idx="1"/>
          </p:nvPr>
        </p:nvSpPr>
        <p:spPr>
          <a:xfrm>
            <a:off x="6960385" y="1096266"/>
            <a:ext cx="9319714" cy="2095469"/>
          </a:xfrm>
          <a:prstGeom prst="rect">
            <a:avLst/>
          </a:prstGeom>
        </p:spPr>
        <p:txBody>
          <a:bodyPr/>
          <a:lstStyle/>
          <a:p>
            <a:pPr/>
            <a:r>
              <a:t>Интерпретация признаков с помощью алгоритма </a:t>
            </a:r>
          </a:p>
        </p:txBody>
      </p:sp>
      <p:sp>
        <p:nvSpPr>
          <p:cNvPr id="2202" name="Цена = 5000 + 100 * Площадь +…"/>
          <p:cNvSpPr txBox="1"/>
          <p:nvPr/>
        </p:nvSpPr>
        <p:spPr>
          <a:xfrm>
            <a:off x="6677756" y="3191734"/>
            <a:ext cx="11028489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685800">
              <a:spcBef>
                <a:spcPts val="1800"/>
              </a:spcBef>
              <a:defRPr sz="4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Случайный лес может рассчитывать важность признаков на основе их вклада в уменьше- ние критерия ошибки, например, величиной критерия информативности Gini или приростом информации (Information Gain). Важность признака может быть использована для оценки вклада признака в предсказание целевой переменной. Признаки с более высокой важностью считаются более значимыми для модели.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64;p2"/>
          <p:cNvSpPr txBox="1"/>
          <p:nvPr>
            <p:ph type="body" sz="quarter" idx="1"/>
          </p:nvPr>
        </p:nvSpPr>
        <p:spPr>
          <a:xfrm>
            <a:off x="6960392" y="1096266"/>
            <a:ext cx="9924763" cy="1004693"/>
          </a:xfrm>
          <a:prstGeom prst="rect">
            <a:avLst/>
          </a:prstGeom>
        </p:spPr>
        <p:txBody>
          <a:bodyPr/>
          <a:lstStyle>
            <a:lvl1pPr defTabSz="1357882">
              <a:defRPr sz="4000"/>
            </a:lvl1pPr>
          </a:lstStyle>
          <a:p>
            <a:pPr/>
            <a:r>
              <a:t>Процесс применения</a:t>
            </a:r>
          </a:p>
        </p:txBody>
      </p:sp>
      <p:sp>
        <p:nvSpPr>
          <p:cNvPr id="2205" name="Google Shape;203;p15"/>
          <p:cNvSpPr txBox="1"/>
          <p:nvPr/>
        </p:nvSpPr>
        <p:spPr>
          <a:xfrm>
            <a:off x="6626103" y="2036822"/>
            <a:ext cx="11131794" cy="4236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/>
          <a:p>
            <a:pPr algn="just" defTabSz="685800"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Предсказание для нового объекта делается на основе агрегирования предсказаний всех деревьев в случайном лесу. </a:t>
            </a:r>
          </a:p>
          <a:p>
            <a:pPr defTabSz="685800"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Для классификации - путем голосования</a:t>
            </a:r>
          </a:p>
          <a:p>
            <a:pPr defTabSz="685800">
              <a:defRPr sz="4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Для регрессии - путем присвоения усредненного значения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64;p2"/>
          <p:cNvSpPr txBox="1"/>
          <p:nvPr>
            <p:ph type="body" sz="quarter" idx="1"/>
          </p:nvPr>
        </p:nvSpPr>
        <p:spPr>
          <a:xfrm>
            <a:off x="6960392" y="1096267"/>
            <a:ext cx="9924763" cy="921987"/>
          </a:xfrm>
          <a:prstGeom prst="rect">
            <a:avLst/>
          </a:prstGeom>
        </p:spPr>
        <p:txBody>
          <a:bodyPr/>
          <a:lstStyle>
            <a:lvl1pPr defTabSz="1357882">
              <a:lnSpc>
                <a:spcPct val="108000"/>
              </a:lnSpc>
              <a:defRPr sz="3600"/>
            </a:lvl1pPr>
          </a:lstStyle>
          <a:p>
            <a:pPr/>
            <a:r>
              <a:t>Область применения алгоритма</a:t>
            </a:r>
          </a:p>
        </p:txBody>
      </p:sp>
      <p:sp>
        <p:nvSpPr>
          <p:cNvPr id="2208" name="Google Shape;65;p2"/>
          <p:cNvSpPr txBox="1"/>
          <p:nvPr>
            <p:ph type="body" idx="21"/>
          </p:nvPr>
        </p:nvSpPr>
        <p:spPr>
          <a:xfrm>
            <a:off x="7413093" y="3858690"/>
            <a:ext cx="10214059" cy="8267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20000"/>
              </a:lnSpc>
              <a:defRPr b="1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2209" name="Google Shape;66;p2"/>
          <p:cNvSpPr/>
          <p:nvPr>
            <p:ph type="body" idx="22"/>
          </p:nvPr>
        </p:nvSpPr>
        <p:spPr>
          <a:xfrm>
            <a:off x="6960392" y="4143355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210" name="Google Shape;65;p2"/>
          <p:cNvSpPr txBox="1"/>
          <p:nvPr>
            <p:ph type="body" idx="23"/>
          </p:nvPr>
        </p:nvSpPr>
        <p:spPr>
          <a:xfrm>
            <a:off x="7413093" y="4900076"/>
            <a:ext cx="10214059" cy="82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20000"/>
              </a:lnSpc>
              <a:defRPr b="1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Медицинская статистика</a:t>
            </a:r>
          </a:p>
        </p:txBody>
      </p:sp>
      <p:sp>
        <p:nvSpPr>
          <p:cNvPr id="2211" name="Google Shape;66;p2"/>
          <p:cNvSpPr/>
          <p:nvPr>
            <p:ph type="body" idx="24"/>
          </p:nvPr>
        </p:nvSpPr>
        <p:spPr>
          <a:xfrm>
            <a:off x="6960392" y="5184740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212" name="Google Shape;66;p2"/>
          <p:cNvSpPr/>
          <p:nvPr>
            <p:ph type="body" idx="31"/>
          </p:nvPr>
        </p:nvSpPr>
        <p:spPr>
          <a:xfrm>
            <a:off x="6960392" y="3101976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213" name="Google Shape;65;p2"/>
          <p:cNvSpPr txBox="1"/>
          <p:nvPr>
            <p:ph type="body" idx="32"/>
          </p:nvPr>
        </p:nvSpPr>
        <p:spPr>
          <a:xfrm>
            <a:off x="7413093" y="2817312"/>
            <a:ext cx="10214059" cy="82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20000"/>
              </a:lnSpc>
              <a:defRPr b="1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Финансовый анализ</a:t>
            </a:r>
          </a:p>
        </p:txBody>
      </p:sp>
      <p:sp>
        <p:nvSpPr>
          <p:cNvPr id="2214" name="Google Shape;65;p2"/>
          <p:cNvSpPr txBox="1"/>
          <p:nvPr/>
        </p:nvSpPr>
        <p:spPr>
          <a:xfrm>
            <a:off x="7413093" y="5941464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Инженерия</a:t>
            </a:r>
          </a:p>
        </p:txBody>
      </p:sp>
      <p:sp>
        <p:nvSpPr>
          <p:cNvPr id="2215" name="Google Shape;66;p2"/>
          <p:cNvSpPr/>
          <p:nvPr/>
        </p:nvSpPr>
        <p:spPr>
          <a:xfrm>
            <a:off x="6960392" y="6226125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216" name="Google Shape;65;p2"/>
          <p:cNvSpPr txBox="1"/>
          <p:nvPr/>
        </p:nvSpPr>
        <p:spPr>
          <a:xfrm>
            <a:off x="7413093" y="6982845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Социальные науки</a:t>
            </a:r>
          </a:p>
        </p:txBody>
      </p:sp>
      <p:sp>
        <p:nvSpPr>
          <p:cNvPr id="2217" name="Google Shape;66;p2"/>
          <p:cNvSpPr/>
          <p:nvPr/>
        </p:nvSpPr>
        <p:spPr>
          <a:xfrm>
            <a:off x="6960392" y="7267507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218" name="Google Shape;65;p2"/>
          <p:cNvSpPr txBox="1"/>
          <p:nvPr/>
        </p:nvSpPr>
        <p:spPr>
          <a:xfrm>
            <a:off x="7413093" y="8024217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Обработка языка</a:t>
            </a:r>
          </a:p>
        </p:txBody>
      </p:sp>
      <p:sp>
        <p:nvSpPr>
          <p:cNvPr id="2219" name="Google Shape;66;p2"/>
          <p:cNvSpPr/>
          <p:nvPr/>
        </p:nvSpPr>
        <p:spPr>
          <a:xfrm>
            <a:off x="6960392" y="8308881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220" name="Google Shape;65;p2"/>
          <p:cNvSpPr txBox="1"/>
          <p:nvPr/>
        </p:nvSpPr>
        <p:spPr>
          <a:xfrm>
            <a:off x="7413093" y="9065599"/>
            <a:ext cx="10214059" cy="82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3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Компьютерное зрение</a:t>
            </a:r>
          </a:p>
        </p:txBody>
      </p:sp>
      <p:sp>
        <p:nvSpPr>
          <p:cNvPr id="2221" name="Google Shape;66;p2"/>
          <p:cNvSpPr/>
          <p:nvPr/>
        </p:nvSpPr>
        <p:spPr>
          <a:xfrm>
            <a:off x="6960392" y="9350260"/>
            <a:ext cx="257410" cy="257410"/>
          </a:xfrm>
          <a:prstGeom prst="rect">
            <a:avLst/>
          </a:prstGeom>
          <a:solidFill>
            <a:srgbClr val="0069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89;p5"/>
          <p:cNvSpPr txBox="1"/>
          <p:nvPr/>
        </p:nvSpPr>
        <p:spPr>
          <a:xfrm>
            <a:off x="6960385" y="893449"/>
            <a:ext cx="9319714" cy="90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Плюсы алгоритма</a:t>
            </a:r>
          </a:p>
        </p:txBody>
      </p:sp>
      <p:sp>
        <p:nvSpPr>
          <p:cNvPr id="2224" name="Google Shape;92;p5"/>
          <p:cNvSpPr txBox="1"/>
          <p:nvPr/>
        </p:nvSpPr>
        <p:spPr>
          <a:xfrm>
            <a:off x="6986568" y="2502657"/>
            <a:ext cx="9940109" cy="344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/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Хорошая точность предсказаний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Устойчивость к переобучению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Высокая скорость обучения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Возможность оценки важности признаков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Универсальность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sp>
        <p:nvSpPr>
          <p:cNvPr id="2055" name="Функция потерь — это математическая функция, которая измеряет разницу между предсказаниями модели и фактическими значениями целевой переменной. Она используется в процессе обучения модели машинного обучения для оптимизации ее параметров путем минимизации"/>
          <p:cNvSpPr txBox="1"/>
          <p:nvPr/>
        </p:nvSpPr>
        <p:spPr>
          <a:xfrm>
            <a:off x="6865802" y="2375158"/>
            <a:ext cx="10652395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b="1" sz="3600">
                <a:solidFill>
                  <a:srgbClr val="2C67AE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Решающее дерево </a:t>
            </a:r>
            <a:r>
              <a:rPr b="0">
                <a:solidFill>
                  <a:srgbClr val="1A1A1A"/>
                </a:solidFill>
              </a:rPr>
              <a:t>- это древовидная модель машинного обучения, которая представляет собой дерево, где каждый узел представляет тест на значение признака, а ветви представляют возможный результат этого теста. Для теста, какой путь в дереве нужно выбрать, используются логические правила.</a:t>
            </a:r>
            <a:endParaRPr sz="1800"/>
          </a:p>
        </p:txBody>
      </p:sp>
      <p:pic>
        <p:nvPicPr>
          <p:cNvPr id="2056" name="right_tree.pdf" descr="right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477" y="1885222"/>
            <a:ext cx="8938718" cy="10045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89;p5"/>
          <p:cNvSpPr txBox="1"/>
          <p:nvPr/>
        </p:nvSpPr>
        <p:spPr>
          <a:xfrm>
            <a:off x="6960385" y="893449"/>
            <a:ext cx="9319714" cy="90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Минусы алгоритма</a:t>
            </a:r>
          </a:p>
        </p:txBody>
      </p:sp>
      <p:sp>
        <p:nvSpPr>
          <p:cNvPr id="2227" name="Google Shape;92;p5"/>
          <p:cNvSpPr txBox="1"/>
          <p:nvPr/>
        </p:nvSpPr>
        <p:spPr>
          <a:xfrm>
            <a:off x="6986568" y="2502658"/>
            <a:ext cx="9940109" cy="5407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spAutoFit/>
          </a:bodyPr>
          <a:lstStyle/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Неинтерпретируемость: каждое дерево в случайном лесу можно интерпретировать, но в целом, сам алгоритм не обеспечивает понимания, как именно происходит принятие решения. 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Зависимость от выбора гиперпараметров</a:t>
            </a:r>
          </a:p>
          <a:p>
            <a:pPr marL="360946" indent="-360946">
              <a:lnSpc>
                <a:spcPct val="120000"/>
              </a:lnSpc>
              <a:buSzPct val="100000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Неэффективность для работы с большим количеством категориальных признаков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64;p2"/>
          <p:cNvSpPr txBox="1"/>
          <p:nvPr>
            <p:ph type="body" sz="quarter" idx="1"/>
          </p:nvPr>
        </p:nvSpPr>
        <p:spPr>
          <a:xfrm>
            <a:off x="6960392" y="1096267"/>
            <a:ext cx="9924763" cy="921987"/>
          </a:xfrm>
          <a:prstGeom prst="rect">
            <a:avLst/>
          </a:prstGeom>
        </p:spPr>
        <p:txBody>
          <a:bodyPr/>
          <a:lstStyle>
            <a:lvl1pPr defTabSz="1357882">
              <a:lnSpc>
                <a:spcPct val="108000"/>
              </a:lnSpc>
              <a:defRPr sz="3600"/>
            </a:lvl1pPr>
          </a:lstStyle>
          <a:p>
            <a:pPr/>
            <a:r>
              <a:t>Модификации алгоритма</a:t>
            </a:r>
          </a:p>
        </p:txBody>
      </p:sp>
      <p:sp>
        <p:nvSpPr>
          <p:cNvPr id="2230" name="Google Shape;65;p2"/>
          <p:cNvSpPr txBox="1"/>
          <p:nvPr>
            <p:ph type="body" idx="21"/>
          </p:nvPr>
        </p:nvSpPr>
        <p:spPr>
          <a:xfrm>
            <a:off x="7413093" y="3858690"/>
            <a:ext cx="10214059" cy="8267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357882">
              <a:lnSpc>
                <a:spcPct val="108000"/>
              </a:lnSpc>
              <a:defRPr b="1" sz="3000"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Balanced Random Forest </a:t>
            </a:r>
            <a:r>
              <a:rPr>
                <a:solidFill>
                  <a:srgbClr val="080808"/>
                </a:solidFill>
              </a:rPr>
              <a:t>(</a:t>
            </a:r>
            <a:r>
              <a:t>BRF</a:t>
            </a:r>
            <a:r>
              <a:rPr>
                <a:solidFill>
                  <a:srgbClr val="080808"/>
                </a:solidFill>
              </a:rPr>
              <a:t>)</a:t>
            </a:r>
          </a:p>
        </p:txBody>
      </p:sp>
      <p:sp>
        <p:nvSpPr>
          <p:cNvPr id="2231" name="Google Shape;66;p2"/>
          <p:cNvSpPr/>
          <p:nvPr>
            <p:ph type="body" idx="22"/>
          </p:nvPr>
        </p:nvSpPr>
        <p:spPr>
          <a:xfrm>
            <a:off x="6960392" y="4143355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232" name="Google Shape;66;p2"/>
          <p:cNvSpPr/>
          <p:nvPr>
            <p:ph type="body" idx="31"/>
          </p:nvPr>
        </p:nvSpPr>
        <p:spPr>
          <a:xfrm>
            <a:off x="6960392" y="3101976"/>
            <a:ext cx="257410" cy="2574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  <p:sp>
        <p:nvSpPr>
          <p:cNvPr id="2233" name="Google Shape;65;p2"/>
          <p:cNvSpPr txBox="1"/>
          <p:nvPr>
            <p:ph type="body" idx="32"/>
          </p:nvPr>
        </p:nvSpPr>
        <p:spPr>
          <a:xfrm>
            <a:off x="7413093" y="2817312"/>
            <a:ext cx="10214059" cy="8267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357882">
              <a:lnSpc>
                <a:spcPct val="108000"/>
              </a:lnSpc>
              <a:defRPr b="1" sz="3000"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Random Decision Forest </a:t>
            </a:r>
            <a:r>
              <a:rPr>
                <a:solidFill>
                  <a:srgbClr val="080808"/>
                </a:solidFill>
              </a:rPr>
              <a:t>(</a:t>
            </a:r>
            <a:r>
              <a:t>RDF</a:t>
            </a:r>
            <a:r>
              <a:rPr>
                <a:solidFill>
                  <a:srgbClr val="080808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89;p5"/>
          <p:cNvSpPr txBox="1"/>
          <p:nvPr>
            <p:ph type="body" sz="quarter" idx="1"/>
          </p:nvPr>
        </p:nvSpPr>
        <p:spPr>
          <a:xfrm>
            <a:off x="6960385" y="893452"/>
            <a:ext cx="9319714" cy="1318217"/>
          </a:xfrm>
          <a:prstGeom prst="rect">
            <a:avLst/>
          </a:prstGeom>
        </p:spPr>
        <p:txBody>
          <a:bodyPr/>
          <a:lstStyle/>
          <a:p>
            <a:pPr/>
            <a:r>
              <a:t>Реализация в Python </a:t>
            </a:r>
          </a:p>
        </p:txBody>
      </p:sp>
      <p:sp>
        <p:nvSpPr>
          <p:cNvPr id="2236" name="Google Shape;91;p5"/>
          <p:cNvSpPr txBox="1"/>
          <p:nvPr>
            <p:ph type="body" idx="22"/>
          </p:nvPr>
        </p:nvSpPr>
        <p:spPr>
          <a:xfrm>
            <a:off x="7413093" y="2836100"/>
            <a:ext cx="10214059" cy="94449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RandomForestClassifier/RandomForestRegressor:</a:t>
            </a:r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n_estimators: </a:t>
            </a:r>
            <a:r>
              <a:rPr b="0"/>
              <a:t>количество деревьев в лесу</a:t>
            </a:r>
            <a:endParaRPr b="0"/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criterion: функция для измерения качества разделения.</a:t>
            </a:r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max_depth: </a:t>
            </a:r>
            <a:r>
              <a:rPr b="0"/>
              <a:t>максимальная глубина каждого дерева в лесу.</a:t>
            </a:r>
            <a:endParaRPr b="0"/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min_samples_split: </a:t>
            </a:r>
            <a:r>
              <a:rPr b="0"/>
              <a:t>минимальное количество элементов, необходимое для того, чтобы узел мог быть разделен на два подузла.</a:t>
            </a:r>
            <a:endParaRPr b="0"/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rPr b="0"/>
              <a:t>min_samples_leaf: минимальное количество элементов, которые должны быть в листьях дерева.</a:t>
            </a:r>
            <a:br>
              <a:rPr b="0"/>
            </a:br>
            <a:r>
              <a:t>max_features: </a:t>
            </a:r>
            <a:r>
              <a:rPr b="0"/>
              <a:t>количество признаков, которые должны быть рассмотрены при каждом разделении.</a:t>
            </a:r>
            <a:endParaRPr b="0"/>
          </a:p>
          <a:p>
            <a:pPr marL="303195" indent="-303195" defTabSz="1152143">
              <a:lnSpc>
                <a:spcPct val="120000"/>
              </a:lnSpc>
              <a:buSzPct val="100000"/>
              <a:buChar char="•"/>
              <a:defRPr b="1" sz="3024">
                <a:latin typeface="Montserrat"/>
                <a:ea typeface="Montserrat"/>
                <a:cs typeface="Montserrat"/>
                <a:sym typeface="Montserrat"/>
              </a:defRPr>
            </a:pPr>
            <a:r>
              <a:t>max_leaf_nodes: </a:t>
            </a:r>
            <a:r>
              <a:rPr b="0"/>
              <a:t>максимальное количество листьев в дереве.</a:t>
            </a:r>
          </a:p>
        </p:txBody>
      </p:sp>
      <p:sp>
        <p:nvSpPr>
          <p:cNvPr id="2237" name="Google Shape;93;p5"/>
          <p:cNvSpPr/>
          <p:nvPr>
            <p:ph type="body" idx="24"/>
          </p:nvPr>
        </p:nvSpPr>
        <p:spPr>
          <a:xfrm>
            <a:off x="6986568" y="3161991"/>
            <a:ext cx="257410" cy="2574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72715">
              <a:lnSpc>
                <a:spcPct val="90000"/>
              </a:lnSpc>
              <a:defRPr sz="1710"/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91;p5"/>
          <p:cNvSpPr txBox="1"/>
          <p:nvPr>
            <p:ph type="body" sz="half" idx="1"/>
          </p:nvPr>
        </p:nvSpPr>
        <p:spPr>
          <a:xfrm>
            <a:off x="7413093" y="2836100"/>
            <a:ext cx="10214059" cy="6924925"/>
          </a:xfrm>
          <a:prstGeom prst="rect">
            <a:avLst/>
          </a:prstGeom>
        </p:spPr>
        <p:txBody>
          <a:bodyPr/>
          <a:lstStyle/>
          <a:p>
            <a:pPr>
              <a:defRPr b="0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Класс </a:t>
            </a:r>
            <a:r>
              <a:rPr b="1"/>
              <a:t>RandomForestClassifier/RandomForestRegressor</a:t>
            </a:r>
            <a:r>
              <a:t> имеют методы: </a:t>
            </a:r>
          </a:p>
          <a:p>
            <a:pPr marL="514350" indent="-514350"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fit(X, y) </a:t>
            </a:r>
            <a:r>
              <a:rPr b="0"/>
              <a:t>для обучения модели на данных X и y</a:t>
            </a:r>
          </a:p>
          <a:p>
            <a:pPr marL="514350" indent="-514350">
              <a:buSzPct val="100000"/>
              <a:buFont typeface="Arial"/>
              <a:buChar char="•"/>
              <a:defRPr b="0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метод predict(X) для предсказания целевых значений для новых данных X</a:t>
            </a:r>
          </a:p>
          <a:p>
            <a:pPr marL="514350" indent="-514350"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score(X, y) </a:t>
            </a:r>
            <a:r>
              <a:rPr b="0"/>
              <a:t>для получения точности модели</a:t>
            </a:r>
          </a:p>
          <a:p>
            <a:pPr marL="514350" indent="-514350"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get_params() </a:t>
            </a:r>
            <a:r>
              <a:rPr b="0"/>
              <a:t>для получения параметров модели</a:t>
            </a:r>
          </a:p>
        </p:txBody>
      </p:sp>
      <p:sp>
        <p:nvSpPr>
          <p:cNvPr id="2240" name="Google Shape;89;p5"/>
          <p:cNvSpPr txBox="1"/>
          <p:nvPr/>
        </p:nvSpPr>
        <p:spPr>
          <a:xfrm>
            <a:off x="6960385" y="893452"/>
            <a:ext cx="9319714" cy="13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31" tIns="137131" rIns="137131" bIns="137131">
            <a:normAutofit fontScale="100000" lnSpcReduction="0"/>
          </a:bodyPr>
          <a:lstStyle>
            <a:lvl1pPr>
              <a:lnSpc>
                <a:spcPct val="120000"/>
              </a:lnSpc>
              <a:defRPr b="1" sz="4200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Реализация в Python </a:t>
            </a:r>
          </a:p>
        </p:txBody>
      </p:sp>
      <p:sp>
        <p:nvSpPr>
          <p:cNvPr id="2241" name="Google Shape;93;p5"/>
          <p:cNvSpPr/>
          <p:nvPr>
            <p:ph type="body" idx="24"/>
          </p:nvPr>
        </p:nvSpPr>
        <p:spPr>
          <a:xfrm>
            <a:off x="6986568" y="3161991"/>
            <a:ext cx="257410" cy="2574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59" name="clean_podkovi.pdf" descr="clean_podkov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880" y="2141478"/>
            <a:ext cx="8778240" cy="6583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62" name="right_tree.pdf" descr="right_tre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2336" y="4015556"/>
            <a:ext cx="6785167" cy="7625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3" name="dividing_plane.png" descr="dividing_plane.png"/>
          <p:cNvPicPr>
            <a:picLocks noChangeAspect="1"/>
          </p:cNvPicPr>
          <p:nvPr/>
        </p:nvPicPr>
        <p:blipFill>
          <a:blip r:embed="rId3">
            <a:extLst/>
          </a:blip>
          <a:srcRect l="4290" t="0" r="4290" b="0"/>
          <a:stretch>
            <a:fillRect/>
          </a:stretch>
        </p:blipFill>
        <p:spPr>
          <a:xfrm>
            <a:off x="6331858" y="4015556"/>
            <a:ext cx="4949214" cy="4060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4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7925" y="2354385"/>
            <a:ext cx="11868150" cy="1661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67" name="right_tree_node_1.png" descr="right_tree_no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6463" y="2095500"/>
            <a:ext cx="7031073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8" name="dividing_plane1.pdf" descr="dividing_plan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7210490"/>
            <a:ext cx="6350000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71" name="right_tree_node_2.png" descr="right_tree_nod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4360" y="2095500"/>
            <a:ext cx="7075280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2" name="dividing_plane2.pdf" descr="dividing_plan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7210490"/>
            <a:ext cx="6350000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Текст 4"/>
          <p:cNvSpPr txBox="1"/>
          <p:nvPr>
            <p:ph type="body" sz="quarter" idx="1"/>
          </p:nvPr>
        </p:nvSpPr>
        <p:spPr>
          <a:xfrm>
            <a:off x="6960383" y="893449"/>
            <a:ext cx="9319718" cy="991774"/>
          </a:xfrm>
          <a:prstGeom prst="rect">
            <a:avLst/>
          </a:prstGeom>
        </p:spPr>
        <p:txBody>
          <a:bodyPr/>
          <a:lstStyle>
            <a:lvl1pPr indent="0" algn="l" defTabSz="1138427">
              <a:lnSpc>
                <a:spcPct val="108000"/>
              </a:lnSpc>
              <a:defRPr b="1" sz="3486">
                <a:solidFill>
                  <a:srgbClr val="0069B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Описание алгоритма решающего дерева</a:t>
            </a:r>
          </a:p>
        </p:txBody>
      </p:sp>
      <p:pic>
        <p:nvPicPr>
          <p:cNvPr id="2075" name="right_tree_node_3.png" descr="right_tree_node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023" y="2095500"/>
            <a:ext cx="7105954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6" name="dividing_plane3.pdf" descr="dividing_plan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7210490"/>
            <a:ext cx="6350000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МИФТ">
  <a:themeElements>
    <a:clrScheme name="МИФТ">
      <a:dk1>
        <a:srgbClr val="525252"/>
      </a:dk1>
      <a:lt1>
        <a:srgbClr val="0072BC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МИФТ">
  <a:themeElements>
    <a:clrScheme name="МИФ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